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2" r:id="rId2"/>
    <p:sldId id="274" r:id="rId3"/>
    <p:sldId id="256" r:id="rId4"/>
    <p:sldId id="258" r:id="rId5"/>
    <p:sldId id="259" r:id="rId6"/>
    <p:sldId id="257" r:id="rId7"/>
    <p:sldId id="275" r:id="rId8"/>
    <p:sldId id="260" r:id="rId9"/>
    <p:sldId id="261" r:id="rId10"/>
    <p:sldId id="277" r:id="rId11"/>
    <p:sldId id="263" r:id="rId12"/>
    <p:sldId id="264" r:id="rId13"/>
    <p:sldId id="265" r:id="rId14"/>
    <p:sldId id="272" r:id="rId15"/>
    <p:sldId id="266" r:id="rId16"/>
    <p:sldId id="278" r:id="rId17"/>
    <p:sldId id="270" r:id="rId18"/>
    <p:sldId id="273" r:id="rId19"/>
    <p:sldId id="282" r:id="rId20"/>
    <p:sldId id="279" r:id="rId21"/>
    <p:sldId id="280" r:id="rId22"/>
    <p:sldId id="281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B0BF"/>
    <a:srgbClr val="0000FF"/>
    <a:srgbClr val="F5F5F5"/>
    <a:srgbClr val="F15B5D"/>
    <a:srgbClr val="FFC81B"/>
    <a:srgbClr val="3FA9F5"/>
    <a:srgbClr val="F2B680"/>
    <a:srgbClr val="735755"/>
    <a:srgbClr val="D99873"/>
    <a:srgbClr val="708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5" autoAdjust="0"/>
    <p:restoredTop sz="94660"/>
  </p:normalViewPr>
  <p:slideViewPr>
    <p:cSldViewPr snapToGrid="0">
      <p:cViewPr>
        <p:scale>
          <a:sx n="66" d="100"/>
          <a:sy n="66" d="100"/>
        </p:scale>
        <p:origin x="1410" y="1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11DAD-05EA-41AB-82FB-D55E208CA9D0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DDAB3-A451-4B03-B80E-068900516D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09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717B4-BE63-4DAA-BBD2-6AB20CA31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142E60-14FC-48C2-A6F1-3D748774C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F690D-88FE-4A53-8BEA-CD6D68592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505-F422-4FE4-926B-6CDC65033D76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C26A1-4855-47F4-AEDC-12CF94A8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DFEE4-B39A-44D1-98B9-232B9998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0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DED46-DE4E-48C4-B2C1-046F5736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E0DF44-2407-4338-9C6B-34A1FC6E1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546895-6100-4CAF-BF81-B346C007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44EE3-6D3B-46B5-B50B-16A1E401F41E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63662-0844-4141-A1AF-C83A4065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6A0AE-BF48-4479-9047-F5B6B7E1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68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7C7BEC-D7F2-4E4B-A64E-725496919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3E1D37-6BBB-4C6E-B7A2-A1A8B3930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0C76A-022D-4FE0-A3D4-DB3CAEE7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8D55-CC26-461A-964B-4DC2B87E78AB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EFDC3-F8E2-442C-AB2D-54E1E6CB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DEDCB-142A-4780-821C-A3EDA8F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5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B17B9-2064-49CE-8DA7-F8632B9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4DB15-3B26-4901-B73F-928593C3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2E618-3974-41F3-829A-F8D364E4F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B528-4CBF-480F-99EA-F14C68B5D4F1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597834-13C6-4546-8572-89CC5153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5BEAD8-53EC-4C09-9AD7-50B9303D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9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213C3-576E-4FA0-9B65-5463BA92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1A4608-C9AD-447A-8CA8-25D1BD05F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78226-5D84-439B-B49F-590A0BF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E535-D9C4-480E-B30B-46DCA3F08E64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C7583-1E24-415C-9E5F-B8472131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2812C-551B-4565-A81D-D1B66CFB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5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090B8-A603-44CC-B7C1-3D445909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FDB9A-CA77-435F-B378-458E8D1CC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190C3-4758-453B-A488-388DA9D08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C0190-E620-4D75-A560-F66FBF31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58D3-3F3E-452D-909D-8883FA201E3B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E5F84-3FE6-47D0-B319-57EC1E53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F265AD-BE07-4A12-944E-E28A6842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DBC59-9132-4AA9-9E10-6DF30858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29D8EF-E7F1-431A-B7B8-B5C90F5A2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9680DF-10E3-4B40-8E95-93206CBE1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24054C-378E-471F-8C4F-FBC38E3A7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50CCEE-3D1D-42B5-8F0B-1ACC5CB7F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9A9CA-7722-493A-9BCF-E97E821E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D47E-8D04-4D75-AE38-7E301E073E96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163268-C9A2-418A-A0F3-84ABC498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9C27DE-DD86-4374-A880-1BD23A47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48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FC142-C069-45D6-B82D-5EC698CB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3C378-C7C3-4A86-947D-9D6B3DF63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45D7-BB4F-40A1-B593-E59424F52638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E89E46-F0BD-4102-B3DB-08A2338B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2FF7F6-F7C9-4C69-ADB9-E75B15B2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82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A108E3-9C9E-4F5C-8AC8-47026A9F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BD9-9E21-4317-902E-8F6A5C15EFA9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389190-96EB-414B-951B-F8AF4A0C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9D0440-30B7-4162-A4E2-C84F69BE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08D2CF6-B5EC-49DF-A1CF-E358948632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08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D4A57-6310-4283-9D3D-B8077906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9600F-6EC5-4223-96A3-BB723015C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628C06-4099-4B7C-BFB8-E0F9F4DA5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189CC-B5D3-4339-8F68-7B417542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0BC-AE8E-4A7F-ABD3-7EA7AFBBE90F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CBA78A-659F-4C0A-BAED-25B6E93C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7529A5-F96C-49AB-957C-71CF2669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3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E14CF-F48F-42C6-B4C0-C3493A7E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DFDA3B-232D-41A2-BA15-50D50112F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A0101C-E817-4DF9-A374-6B6400ACC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D4CE30-FCAC-4AC2-9020-FC207E88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87CDE-708C-42A7-8E64-B752393E11CB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9094F4-0E90-4BB9-8A3E-F16F0186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64071-7682-4AFA-B603-41DADE08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08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25047F-C01C-4E0A-9F35-FFABDF3C6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53FE99-6AC5-4C82-9508-CB430818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EDE7B-2811-4DA8-9656-35757B05B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71D24-D1CF-45CF-A12D-9EDF691B664B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0EB3DE-CA04-4B14-8137-653D9D72E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5BB53-413E-40BA-AB33-C8B68E352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23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82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음식, 케이크, 캔이(가) 표시된 사진&#10;&#10;자동 생성된 설명">
            <a:extLst>
              <a:ext uri="{FF2B5EF4-FFF2-40B4-BE49-F238E27FC236}">
                <a16:creationId xmlns:a16="http://schemas.microsoft.com/office/drawing/2014/main" id="{6024F07F-63BF-48B9-BA13-92AB61E4E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13238" r="1665" b="150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0567ED7-9AF5-4EC9-A18D-34ED5D1202ED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C4BCA1-4604-4EF4-91E6-925E20CC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4C2CF5-EFAD-4491-A115-237B9B4C7D15}"/>
              </a:ext>
            </a:extLst>
          </p:cNvPr>
          <p:cNvGrpSpPr/>
          <p:nvPr/>
        </p:nvGrpSpPr>
        <p:grpSpPr>
          <a:xfrm>
            <a:off x="2543173" y="2599327"/>
            <a:ext cx="7105650" cy="2059397"/>
            <a:chOff x="3047998" y="2045359"/>
            <a:chExt cx="6096001" cy="20593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FC17DFB-0BD0-4376-9CDB-A911BDED71AB}"/>
                </a:ext>
              </a:extLst>
            </p:cNvPr>
            <p:cNvSpPr/>
            <p:nvPr/>
          </p:nvSpPr>
          <p:spPr>
            <a:xfrm>
              <a:off x="3047998" y="2045359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17 ~ 19</a:t>
              </a:r>
              <a:r>
                <a:rPr lang="ko-KR" altLang="en-US" sz="3600" dirty="0">
                  <a:ln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년도 라면시장 분석 및</a:t>
              </a:r>
              <a:endParaRPr lang="en-US" altLang="ko-KR" sz="36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3600" dirty="0">
                  <a:ln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3600" dirty="0">
                  <a:ln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r>
                <a:rPr lang="ko-KR" altLang="en-US" sz="3600" dirty="0">
                  <a:ln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 판매 전략 제안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22C285-4E5D-4732-8441-56CAB30438E6}"/>
                </a:ext>
              </a:extLst>
            </p:cNvPr>
            <p:cNvSpPr txBox="1"/>
            <p:nvPr/>
          </p:nvSpPr>
          <p:spPr>
            <a:xfrm>
              <a:off x="3047999" y="3735424"/>
              <a:ext cx="6096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n w="6350"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채승호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765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0DF8EA-7A5E-4E3D-A845-78F44EF1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71E38-6B78-4B9C-B55E-4ABB3EC23240}"/>
              </a:ext>
            </a:extLst>
          </p:cNvPr>
          <p:cNvSpPr txBox="1"/>
          <p:nvPr/>
        </p:nvSpPr>
        <p:spPr>
          <a:xfrm>
            <a:off x="4098500" y="3136613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dirty="0" err="1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판매액 분석</a:t>
            </a:r>
          </a:p>
        </p:txBody>
      </p:sp>
    </p:spTree>
    <p:extLst>
      <p:ext uri="{BB962C8B-B14F-4D97-AF65-F5344CB8AC3E}">
        <p14:creationId xmlns:p14="http://schemas.microsoft.com/office/powerpoint/2010/main" val="222267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F8E3ED1-9AFA-442B-BF00-4B87FA276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263" y="3361927"/>
            <a:ext cx="7839075" cy="3171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2459F6D-855F-4650-BE7D-4382AEAF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E2E0145-9A47-4320-B8D6-736624267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235919"/>
              </p:ext>
            </p:extLst>
          </p:nvPr>
        </p:nvGraphicFramePr>
        <p:xfrm>
          <a:off x="7882096" y="3181886"/>
          <a:ext cx="3852000" cy="2592000"/>
        </p:xfrm>
        <a:graphic>
          <a:graphicData uri="http://schemas.openxmlformats.org/drawingml/2006/table">
            <a:tbl>
              <a:tblPr/>
              <a:tblGrid>
                <a:gridCol w="1260000">
                  <a:extLst>
                    <a:ext uri="{9D8B030D-6E8A-4147-A177-3AD203B41FA5}">
                      <a16:colId xmlns:a16="http://schemas.microsoft.com/office/drawing/2014/main" val="268232200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0971543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01952789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344552227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채널</a:t>
                      </a:r>
                      <a:endParaRPr lang="en-US" sz="1100" b="1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단위당 평균 판매가격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(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원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6203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en-US" sz="1000" b="1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FY17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019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전체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4324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할인점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890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67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편의점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4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1,175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1,227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1,230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2439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개인대형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131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개인소형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+</a:t>
                      </a:r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일반수퍼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  <a:latin typeface="+mn-lt"/>
                      </a:endParaRP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89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1,118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1,144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1,146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61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체인대형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4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0398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조합마트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  <a:latin typeface="+mn-lt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A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07108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CCD3A-C186-47F4-ABE3-B2242D5B2209}"/>
              </a:ext>
            </a:extLst>
          </p:cNvPr>
          <p:cNvSpPr/>
          <p:nvPr/>
        </p:nvSpPr>
        <p:spPr>
          <a:xfrm>
            <a:off x="421409" y="814467"/>
            <a:ext cx="10065008" cy="202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전체 채널에서의 단위당 평균 판매가격이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비해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2.05%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편의점에서의 단위당 평균 판매가격은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상승세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유지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비해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0.23%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endParaRPr lang="en-US" altLang="ko-KR" sz="14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편의점에서의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판매량 또한 계속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상승세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유지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26.8%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채널 중 가장 높은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개인소형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일반수퍼에서의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단위당 평균 판매가격 역시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상승세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유지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비해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0.25%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개인소형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일반수퍼에서의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판매량은 편의점과 달리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하락세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유지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11.4%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높은 판매가격에도 불구하고 판매량이 상승함에 따라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편의점의 판매액 비중이 더욱 높아지는 반면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판매량의 하락이 그대로 판매액에 적용됨으로써 개인소형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일반수퍼의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비중은 낮아지는 것으로 정리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6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8356A40-02BE-488D-A62B-674FD9D05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16883"/>
            <a:ext cx="12192000" cy="3043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제조사별 판매액 비중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CCD3A-C186-47F4-ABE3-B2242D5B2209}"/>
              </a:ext>
            </a:extLst>
          </p:cNvPr>
          <p:cNvSpPr/>
          <p:nvPr/>
        </p:nvSpPr>
        <p:spPr>
          <a:xfrm>
            <a:off x="421409" y="814467"/>
            <a:ext cx="10065008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편의점의 판매액 비중이 가장 높아지는 제조사는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기준으로 제조사 판매액 중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34.1%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편의점 판매액은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480.26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 원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전체 라면 시장 판매액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3.9%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2459F6D-855F-4650-BE7D-4382AEAF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153B679-A7A2-4611-A738-DE55428BD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74557"/>
              </p:ext>
            </p:extLst>
          </p:nvPr>
        </p:nvGraphicFramePr>
        <p:xfrm>
          <a:off x="581544" y="1517774"/>
          <a:ext cx="10857600" cy="2282880"/>
        </p:xfrm>
        <a:graphic>
          <a:graphicData uri="http://schemas.openxmlformats.org/drawingml/2006/table">
            <a:tbl>
              <a:tblPr/>
              <a:tblGrid>
                <a:gridCol w="2160000">
                  <a:extLst>
                    <a:ext uri="{9D8B030D-6E8A-4147-A177-3AD203B41FA5}">
                      <a16:colId xmlns:a16="http://schemas.microsoft.com/office/drawing/2014/main" val="3967769183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22350092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60700119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897026558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11152851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32693425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37965887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839143012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135021014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채널별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판매액 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(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단위 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: 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억 원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비중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전년대비 판매액 변화율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0602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YoY18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YoY19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전체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1338.66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1581.47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1410.29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18.14%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-10.82%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5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할인점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7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266.03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303.95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275.00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19.9%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19.2%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19.5%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14.25%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-9.53%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5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편의점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355.45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505.95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480.26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26.6%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32.0%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34.1%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42.34%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-5.08%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13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개인대형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303.57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326.46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273.02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22.7%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20.6%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19.4%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7.54%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-16.37%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390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개인소형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+</a:t>
                      </a:r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일반수퍼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  <a:latin typeface="+mn-lt"/>
                      </a:endParaRP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89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203.87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207.05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166.25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15.2%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1.56%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-19.71%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64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체인대형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4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107.62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133.11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114.68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23.69%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-13.85%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7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조합마트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  <a:latin typeface="+mn-lt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A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102.12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104.95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101.09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2.77%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-3.68%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32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92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C8AE791-FE12-4C20-8CF9-090C7EDB8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2083" y="713794"/>
            <a:ext cx="8387835" cy="60156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17D880-5DA4-4323-A40A-DA73E3F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643E1-7242-4829-B991-0475DDE8DC87}"/>
              </a:ext>
            </a:extLst>
          </p:cNvPr>
          <p:cNvSpPr txBox="1"/>
          <p:nvPr/>
        </p:nvSpPr>
        <p:spPr>
          <a:xfrm>
            <a:off x="200012" y="197240"/>
            <a:ext cx="46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 기간 분석</a:t>
            </a:r>
          </a:p>
        </p:txBody>
      </p:sp>
    </p:spTree>
    <p:extLst>
      <p:ext uri="{BB962C8B-B14F-4D97-AF65-F5344CB8AC3E}">
        <p14:creationId xmlns:p14="http://schemas.microsoft.com/office/powerpoint/2010/main" val="155923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0A25F3-EAD6-4D5A-92C1-3D4E6497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A3552-04D6-4B3D-87BF-AAB168079CA1}"/>
              </a:ext>
            </a:extLst>
          </p:cNvPr>
          <p:cNvSpPr/>
          <p:nvPr/>
        </p:nvSpPr>
        <p:spPr>
          <a:xfrm>
            <a:off x="1787371" y="803833"/>
            <a:ext cx="3095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 및 판매액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205BC2-55E5-456C-8F02-EF6987DBF268}"/>
              </a:ext>
            </a:extLst>
          </p:cNvPr>
          <p:cNvSpPr/>
          <p:nvPr/>
        </p:nvSpPr>
        <p:spPr>
          <a:xfrm>
            <a:off x="7757630" y="803833"/>
            <a:ext cx="3095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 및 판매액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F3E52-B1E3-4A58-81D4-40B6B9C2E787}"/>
              </a:ext>
            </a:extLst>
          </p:cNvPr>
          <p:cNvSpPr txBox="1"/>
          <p:nvPr/>
        </p:nvSpPr>
        <p:spPr>
          <a:xfrm>
            <a:off x="200012" y="197240"/>
            <a:ext cx="46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 기간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0B816-9AB5-4665-8030-89381A58CEA0}"/>
              </a:ext>
            </a:extLst>
          </p:cNvPr>
          <p:cNvSpPr/>
          <p:nvPr/>
        </p:nvSpPr>
        <p:spPr>
          <a:xfrm>
            <a:off x="421408" y="5511337"/>
            <a:ext cx="11770591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할인점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개인대형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조합마트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등에서의 판매액 비중이 높은 편이고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편의점에서의 판매액 비중이 높은 편임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 시기인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편의점 판매액이 매우 높았고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판매액이 감소하는 가운데 편의점의 점유율은 증가하는 추세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83" name="그래픽 2">
            <a:extLst>
              <a:ext uri="{FF2B5EF4-FFF2-40B4-BE49-F238E27FC236}">
                <a16:creationId xmlns:a16="http://schemas.microsoft.com/office/drawing/2014/main" id="{BF5E0B63-4779-4D3F-A8D1-CD3CB0721562}"/>
              </a:ext>
            </a:extLst>
          </p:cNvPr>
          <p:cNvGrpSpPr/>
          <p:nvPr/>
        </p:nvGrpSpPr>
        <p:grpSpPr>
          <a:xfrm>
            <a:off x="0" y="1274289"/>
            <a:ext cx="12192000" cy="4017592"/>
            <a:chOff x="0" y="1274289"/>
            <a:chExt cx="12192000" cy="4017592"/>
          </a:xfrm>
        </p:grpSpPr>
        <p:grpSp>
          <p:nvGrpSpPr>
            <p:cNvPr id="1984" name="그래픽 2">
              <a:extLst>
                <a:ext uri="{FF2B5EF4-FFF2-40B4-BE49-F238E27FC236}">
                  <a16:creationId xmlns:a16="http://schemas.microsoft.com/office/drawing/2014/main" id="{BF5E0B63-4779-4D3F-A8D1-CD3CB0721562}"/>
                </a:ext>
              </a:extLst>
            </p:cNvPr>
            <p:cNvGrpSpPr/>
            <p:nvPr/>
          </p:nvGrpSpPr>
          <p:grpSpPr>
            <a:xfrm>
              <a:off x="0" y="1272579"/>
              <a:ext cx="12188022" cy="4020567"/>
              <a:chOff x="0" y="1272579"/>
              <a:chExt cx="12188022" cy="4020567"/>
            </a:xfrm>
            <a:solidFill>
              <a:srgbClr val="000000"/>
            </a:solidFill>
          </p:grpSpPr>
          <p:sp>
            <p:nvSpPr>
              <p:cNvPr id="1985" name="자유형: 도형 1984">
                <a:extLst>
                  <a:ext uri="{FF2B5EF4-FFF2-40B4-BE49-F238E27FC236}">
                    <a16:creationId xmlns:a16="http://schemas.microsoft.com/office/drawing/2014/main" id="{4A424D41-B593-4EA4-9FAC-6B7F89512D53}"/>
                  </a:ext>
                </a:extLst>
              </p:cNvPr>
              <p:cNvSpPr/>
              <p:nvPr/>
            </p:nvSpPr>
            <p:spPr>
              <a:xfrm>
                <a:off x="452807" y="1298155"/>
                <a:ext cx="5612032" cy="1822501"/>
              </a:xfrm>
              <a:custGeom>
                <a:avLst/>
                <a:gdLst>
                  <a:gd name="connsiteX0" fmla="*/ 0 w 5612032"/>
                  <a:gd name="connsiteY0" fmla="*/ 0 h 1822501"/>
                  <a:gd name="connsiteX1" fmla="*/ 5612033 w 5612032"/>
                  <a:gd name="connsiteY1" fmla="*/ 0 h 1822501"/>
                  <a:gd name="connsiteX2" fmla="*/ 5612033 w 5612032"/>
                  <a:gd name="connsiteY2" fmla="*/ 1822502 h 1822501"/>
                  <a:gd name="connsiteX3" fmla="*/ 0 w 5612032"/>
                  <a:gd name="connsiteY3" fmla="*/ 1822502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032" h="1822501">
                    <a:moveTo>
                      <a:pt x="0" y="0"/>
                    </a:moveTo>
                    <a:lnTo>
                      <a:pt x="5612033" y="0"/>
                    </a:lnTo>
                    <a:lnTo>
                      <a:pt x="5612033" y="1822502"/>
                    </a:lnTo>
                    <a:lnTo>
                      <a:pt x="0" y="1822502"/>
                    </a:lnTo>
                    <a:close/>
                  </a:path>
                </a:pathLst>
              </a:custGeom>
              <a:solidFill>
                <a:srgbClr val="FFFFFF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6" name="자유형: 도형 1985">
                <a:extLst>
                  <a:ext uri="{FF2B5EF4-FFF2-40B4-BE49-F238E27FC236}">
                    <a16:creationId xmlns:a16="http://schemas.microsoft.com/office/drawing/2014/main" id="{D477BE2B-E260-49E2-B94A-5D03AF5D0DAD}"/>
                  </a:ext>
                </a:extLst>
              </p:cNvPr>
              <p:cNvSpPr/>
              <p:nvPr/>
            </p:nvSpPr>
            <p:spPr>
              <a:xfrm>
                <a:off x="651698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7" name="TextBox 1986">
                <a:extLst>
                  <a:ext uri="{FF2B5EF4-FFF2-40B4-BE49-F238E27FC236}">
                    <a16:creationId xmlns:a16="http://schemas.microsoft.com/office/drawing/2014/main" id="{4DB6E218-15A3-467D-B23A-EECAD066A101}"/>
                  </a:ext>
                </a:extLst>
              </p:cNvPr>
              <p:cNvSpPr txBox="1"/>
              <p:nvPr/>
            </p:nvSpPr>
            <p:spPr>
              <a:xfrm>
                <a:off x="502400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JF17</a:t>
                </a:r>
              </a:p>
            </p:txBody>
          </p:sp>
          <p:sp>
            <p:nvSpPr>
              <p:cNvPr id="1988" name="자유형: 도형 1987">
                <a:extLst>
                  <a:ext uri="{FF2B5EF4-FFF2-40B4-BE49-F238E27FC236}">
                    <a16:creationId xmlns:a16="http://schemas.microsoft.com/office/drawing/2014/main" id="{330A38F2-2079-4A6D-BE33-C58F93FDB525}"/>
                  </a:ext>
                </a:extLst>
              </p:cNvPr>
              <p:cNvSpPr/>
              <p:nvPr/>
            </p:nvSpPr>
            <p:spPr>
              <a:xfrm>
                <a:off x="958653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9" name="TextBox 1988">
                <a:extLst>
                  <a:ext uri="{FF2B5EF4-FFF2-40B4-BE49-F238E27FC236}">
                    <a16:creationId xmlns:a16="http://schemas.microsoft.com/office/drawing/2014/main" id="{EDAA45E6-67BB-4079-B293-34D49D4A5DB6}"/>
                  </a:ext>
                </a:extLst>
              </p:cNvPr>
              <p:cNvSpPr txBox="1"/>
              <p:nvPr/>
            </p:nvSpPr>
            <p:spPr>
              <a:xfrm>
                <a:off x="785880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MA17</a:t>
                </a:r>
              </a:p>
            </p:txBody>
          </p: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CCF87B01-E89E-4B33-87F9-591789CEB62C}"/>
                  </a:ext>
                </a:extLst>
              </p:cNvPr>
              <p:cNvSpPr/>
              <p:nvPr/>
            </p:nvSpPr>
            <p:spPr>
              <a:xfrm>
                <a:off x="126494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1" name="TextBox 1990">
                <a:extLst>
                  <a:ext uri="{FF2B5EF4-FFF2-40B4-BE49-F238E27FC236}">
                    <a16:creationId xmlns:a16="http://schemas.microsoft.com/office/drawing/2014/main" id="{BAF1F871-9E8E-4A26-B52D-41AE02087667}"/>
                  </a:ext>
                </a:extLst>
              </p:cNvPr>
              <p:cNvSpPr txBox="1"/>
              <p:nvPr/>
            </p:nvSpPr>
            <p:spPr>
              <a:xfrm>
                <a:off x="1102706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MJ17</a:t>
                </a:r>
              </a:p>
            </p:txBody>
          </p:sp>
          <p:sp>
            <p:nvSpPr>
              <p:cNvPr id="1992" name="자유형: 도형 1991">
                <a:extLst>
                  <a:ext uri="{FF2B5EF4-FFF2-40B4-BE49-F238E27FC236}">
                    <a16:creationId xmlns:a16="http://schemas.microsoft.com/office/drawing/2014/main" id="{7AFC279A-C914-45E8-90D2-C0497B8E8A9C}"/>
                  </a:ext>
                </a:extLst>
              </p:cNvPr>
              <p:cNvSpPr/>
              <p:nvPr/>
            </p:nvSpPr>
            <p:spPr>
              <a:xfrm>
                <a:off x="1571899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3" name="TextBox 1992">
                <a:extLst>
                  <a:ext uri="{FF2B5EF4-FFF2-40B4-BE49-F238E27FC236}">
                    <a16:creationId xmlns:a16="http://schemas.microsoft.com/office/drawing/2014/main" id="{BA41EE2B-18FD-4120-9371-40740925066D}"/>
                  </a:ext>
                </a:extLst>
              </p:cNvPr>
              <p:cNvSpPr txBox="1"/>
              <p:nvPr/>
            </p:nvSpPr>
            <p:spPr>
              <a:xfrm>
                <a:off x="1416131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JA17</a:t>
                </a:r>
              </a:p>
            </p:txBody>
          </p:sp>
          <p:sp>
            <p:nvSpPr>
              <p:cNvPr id="1994" name="자유형: 도형 1993">
                <a:extLst>
                  <a:ext uri="{FF2B5EF4-FFF2-40B4-BE49-F238E27FC236}">
                    <a16:creationId xmlns:a16="http://schemas.microsoft.com/office/drawing/2014/main" id="{00B28B1A-E64E-4986-A563-AFC12DC785E2}"/>
                  </a:ext>
                </a:extLst>
              </p:cNvPr>
              <p:cNvSpPr/>
              <p:nvPr/>
            </p:nvSpPr>
            <p:spPr>
              <a:xfrm>
                <a:off x="187885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5" name="TextBox 1994">
                <a:extLst>
                  <a:ext uri="{FF2B5EF4-FFF2-40B4-BE49-F238E27FC236}">
                    <a16:creationId xmlns:a16="http://schemas.microsoft.com/office/drawing/2014/main" id="{E8F462A4-FE29-4044-9A12-F01380A70055}"/>
                  </a:ext>
                </a:extLst>
              </p:cNvPr>
              <p:cNvSpPr txBox="1"/>
              <p:nvPr/>
            </p:nvSpPr>
            <p:spPr>
              <a:xfrm>
                <a:off x="1715979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SO17</a:t>
                </a:r>
              </a:p>
            </p:txBody>
          </p:sp>
          <p:sp>
            <p:nvSpPr>
              <p:cNvPr id="1996" name="자유형: 도형 1995">
                <a:extLst>
                  <a:ext uri="{FF2B5EF4-FFF2-40B4-BE49-F238E27FC236}">
                    <a16:creationId xmlns:a16="http://schemas.microsoft.com/office/drawing/2014/main" id="{967A41F4-9C95-42AA-9167-F6FEAD8806C2}"/>
                  </a:ext>
                </a:extLst>
              </p:cNvPr>
              <p:cNvSpPr/>
              <p:nvPr/>
            </p:nvSpPr>
            <p:spPr>
              <a:xfrm>
                <a:off x="2185145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7" name="TextBox 1996">
                <a:extLst>
                  <a:ext uri="{FF2B5EF4-FFF2-40B4-BE49-F238E27FC236}">
                    <a16:creationId xmlns:a16="http://schemas.microsoft.com/office/drawing/2014/main" id="{BA2683BB-6AEF-4D51-8CEF-20CAA97DC3FF}"/>
                  </a:ext>
                </a:extLst>
              </p:cNvPr>
              <p:cNvSpPr txBox="1"/>
              <p:nvPr/>
            </p:nvSpPr>
            <p:spPr>
              <a:xfrm>
                <a:off x="2019274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ND17</a:t>
                </a:r>
              </a:p>
            </p:txBody>
          </p:sp>
          <p:sp>
            <p:nvSpPr>
              <p:cNvPr id="1998" name="자유형: 도형 1997">
                <a:extLst>
                  <a:ext uri="{FF2B5EF4-FFF2-40B4-BE49-F238E27FC236}">
                    <a16:creationId xmlns:a16="http://schemas.microsoft.com/office/drawing/2014/main" id="{64419F47-2211-4B9B-8CBB-D5C1C09AE8AD}"/>
                  </a:ext>
                </a:extLst>
              </p:cNvPr>
              <p:cNvSpPr/>
              <p:nvPr/>
            </p:nvSpPr>
            <p:spPr>
              <a:xfrm>
                <a:off x="2492100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9" name="TextBox 1998">
                <a:extLst>
                  <a:ext uri="{FF2B5EF4-FFF2-40B4-BE49-F238E27FC236}">
                    <a16:creationId xmlns:a16="http://schemas.microsoft.com/office/drawing/2014/main" id="{771AEB0E-BA28-41F5-BBC1-E1142F20A0C9}"/>
                  </a:ext>
                </a:extLst>
              </p:cNvPr>
              <p:cNvSpPr txBox="1"/>
              <p:nvPr/>
            </p:nvSpPr>
            <p:spPr>
              <a:xfrm>
                <a:off x="2342345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JF18</a:t>
                </a:r>
              </a:p>
            </p:txBody>
          </p:sp>
          <p:sp>
            <p:nvSpPr>
              <p:cNvPr id="2000" name="자유형: 도형 1999">
                <a:extLst>
                  <a:ext uri="{FF2B5EF4-FFF2-40B4-BE49-F238E27FC236}">
                    <a16:creationId xmlns:a16="http://schemas.microsoft.com/office/drawing/2014/main" id="{7EDDA5C2-EF6B-433D-98CD-DFFEDA364172}"/>
                  </a:ext>
                </a:extLst>
              </p:cNvPr>
              <p:cNvSpPr/>
              <p:nvPr/>
            </p:nvSpPr>
            <p:spPr>
              <a:xfrm>
                <a:off x="2798392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1" name="TextBox 2000">
                <a:extLst>
                  <a:ext uri="{FF2B5EF4-FFF2-40B4-BE49-F238E27FC236}">
                    <a16:creationId xmlns:a16="http://schemas.microsoft.com/office/drawing/2014/main" id="{133FD97E-79F2-4FD5-8DA6-314328876084}"/>
                  </a:ext>
                </a:extLst>
              </p:cNvPr>
              <p:cNvSpPr txBox="1"/>
              <p:nvPr/>
            </p:nvSpPr>
            <p:spPr>
              <a:xfrm>
                <a:off x="2625824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MA18</a:t>
                </a:r>
              </a:p>
            </p:txBody>
          </p:sp>
          <p:sp>
            <p:nvSpPr>
              <p:cNvPr id="2002" name="자유형: 도형 2001">
                <a:extLst>
                  <a:ext uri="{FF2B5EF4-FFF2-40B4-BE49-F238E27FC236}">
                    <a16:creationId xmlns:a16="http://schemas.microsoft.com/office/drawing/2014/main" id="{FA96C8D1-C8DA-4FD7-A01D-83B2802D06D4}"/>
                  </a:ext>
                </a:extLst>
              </p:cNvPr>
              <p:cNvSpPr/>
              <p:nvPr/>
            </p:nvSpPr>
            <p:spPr>
              <a:xfrm>
                <a:off x="3105346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3" name="TextBox 2002">
                <a:extLst>
                  <a:ext uri="{FF2B5EF4-FFF2-40B4-BE49-F238E27FC236}">
                    <a16:creationId xmlns:a16="http://schemas.microsoft.com/office/drawing/2014/main" id="{D5B1B60D-720A-46C2-BFF6-1D2ABBA67D15}"/>
                  </a:ext>
                </a:extLst>
              </p:cNvPr>
              <p:cNvSpPr txBox="1"/>
              <p:nvPr/>
            </p:nvSpPr>
            <p:spPr>
              <a:xfrm>
                <a:off x="2942650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MJ18</a:t>
                </a:r>
              </a:p>
            </p:txBody>
          </p:sp>
          <p:sp>
            <p:nvSpPr>
              <p:cNvPr id="2004" name="자유형: 도형 2003">
                <a:extLst>
                  <a:ext uri="{FF2B5EF4-FFF2-40B4-BE49-F238E27FC236}">
                    <a16:creationId xmlns:a16="http://schemas.microsoft.com/office/drawing/2014/main" id="{23336188-2572-4976-A146-3C1991B9B45F}"/>
                  </a:ext>
                </a:extLst>
              </p:cNvPr>
              <p:cNvSpPr/>
              <p:nvPr/>
            </p:nvSpPr>
            <p:spPr>
              <a:xfrm>
                <a:off x="3411638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5" name="TextBox 2004">
                <a:extLst>
                  <a:ext uri="{FF2B5EF4-FFF2-40B4-BE49-F238E27FC236}">
                    <a16:creationId xmlns:a16="http://schemas.microsoft.com/office/drawing/2014/main" id="{F6A0E2F3-6213-40C8-9045-409871245D70}"/>
                  </a:ext>
                </a:extLst>
              </p:cNvPr>
              <p:cNvSpPr txBox="1"/>
              <p:nvPr/>
            </p:nvSpPr>
            <p:spPr>
              <a:xfrm>
                <a:off x="3256076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JA18</a:t>
                </a:r>
              </a:p>
            </p:txBody>
          </p:sp>
          <p:sp>
            <p:nvSpPr>
              <p:cNvPr id="2006" name="자유형: 도형 2005">
                <a:extLst>
                  <a:ext uri="{FF2B5EF4-FFF2-40B4-BE49-F238E27FC236}">
                    <a16:creationId xmlns:a16="http://schemas.microsoft.com/office/drawing/2014/main" id="{B2A84047-9AB6-4C44-B81F-321298A7A8DB}"/>
                  </a:ext>
                </a:extLst>
              </p:cNvPr>
              <p:cNvSpPr/>
              <p:nvPr/>
            </p:nvSpPr>
            <p:spPr>
              <a:xfrm>
                <a:off x="3718593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7" name="TextBox 2006">
                <a:extLst>
                  <a:ext uri="{FF2B5EF4-FFF2-40B4-BE49-F238E27FC236}">
                    <a16:creationId xmlns:a16="http://schemas.microsoft.com/office/drawing/2014/main" id="{19E06AF0-7D9B-47F1-8D5D-4EA8A6DA94F1}"/>
                  </a:ext>
                </a:extLst>
              </p:cNvPr>
              <p:cNvSpPr txBox="1"/>
              <p:nvPr/>
            </p:nvSpPr>
            <p:spPr>
              <a:xfrm>
                <a:off x="3555923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SO18</a:t>
                </a:r>
              </a:p>
            </p:txBody>
          </p:sp>
          <p:sp>
            <p:nvSpPr>
              <p:cNvPr id="2008" name="자유형: 도형 2007">
                <a:extLst>
                  <a:ext uri="{FF2B5EF4-FFF2-40B4-BE49-F238E27FC236}">
                    <a16:creationId xmlns:a16="http://schemas.microsoft.com/office/drawing/2014/main" id="{A21A7C95-9CD8-443E-A77C-BBB5E29653BD}"/>
                  </a:ext>
                </a:extLst>
              </p:cNvPr>
              <p:cNvSpPr/>
              <p:nvPr/>
            </p:nvSpPr>
            <p:spPr>
              <a:xfrm>
                <a:off x="402488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9" name="TextBox 2008">
                <a:extLst>
                  <a:ext uri="{FF2B5EF4-FFF2-40B4-BE49-F238E27FC236}">
                    <a16:creationId xmlns:a16="http://schemas.microsoft.com/office/drawing/2014/main" id="{172A6584-4CE7-4E6B-BD88-D084DD17D898}"/>
                  </a:ext>
                </a:extLst>
              </p:cNvPr>
              <p:cNvSpPr txBox="1"/>
              <p:nvPr/>
            </p:nvSpPr>
            <p:spPr>
              <a:xfrm>
                <a:off x="3859218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ND18</a:t>
                </a:r>
              </a:p>
            </p:txBody>
          </p:sp>
          <p:sp>
            <p:nvSpPr>
              <p:cNvPr id="2010" name="자유형: 도형 2009">
                <a:extLst>
                  <a:ext uri="{FF2B5EF4-FFF2-40B4-BE49-F238E27FC236}">
                    <a16:creationId xmlns:a16="http://schemas.microsoft.com/office/drawing/2014/main" id="{D8E68229-8450-4DB5-B127-40C7E73CBC79}"/>
                  </a:ext>
                </a:extLst>
              </p:cNvPr>
              <p:cNvSpPr/>
              <p:nvPr/>
            </p:nvSpPr>
            <p:spPr>
              <a:xfrm>
                <a:off x="4331839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1" name="TextBox 2010">
                <a:extLst>
                  <a:ext uri="{FF2B5EF4-FFF2-40B4-BE49-F238E27FC236}">
                    <a16:creationId xmlns:a16="http://schemas.microsoft.com/office/drawing/2014/main" id="{6322F48E-2865-43A0-ADA0-EB2296C1A2E6}"/>
                  </a:ext>
                </a:extLst>
              </p:cNvPr>
              <p:cNvSpPr txBox="1"/>
              <p:nvPr/>
            </p:nvSpPr>
            <p:spPr>
              <a:xfrm>
                <a:off x="4182290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JF19</a:t>
                </a:r>
              </a:p>
            </p:txBody>
          </p:sp>
          <p:sp>
            <p:nvSpPr>
              <p:cNvPr id="2012" name="자유형: 도형 2011">
                <a:extLst>
                  <a:ext uri="{FF2B5EF4-FFF2-40B4-BE49-F238E27FC236}">
                    <a16:creationId xmlns:a16="http://schemas.microsoft.com/office/drawing/2014/main" id="{F45D7939-1930-4E70-8188-812271ED7D99}"/>
                  </a:ext>
                </a:extLst>
              </p:cNvPr>
              <p:cNvSpPr/>
              <p:nvPr/>
            </p:nvSpPr>
            <p:spPr>
              <a:xfrm>
                <a:off x="4638131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3" name="TextBox 2012">
                <a:extLst>
                  <a:ext uri="{FF2B5EF4-FFF2-40B4-BE49-F238E27FC236}">
                    <a16:creationId xmlns:a16="http://schemas.microsoft.com/office/drawing/2014/main" id="{634C2107-654C-4B48-AE70-A9BA500178F2}"/>
                  </a:ext>
                </a:extLst>
              </p:cNvPr>
              <p:cNvSpPr txBox="1"/>
              <p:nvPr/>
            </p:nvSpPr>
            <p:spPr>
              <a:xfrm>
                <a:off x="4465769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MA19</a:t>
                </a:r>
              </a:p>
            </p:txBody>
          </p:sp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7F6CEB8D-05EC-4054-9683-D87FED6FD43B}"/>
                  </a:ext>
                </a:extLst>
              </p:cNvPr>
              <p:cNvSpPr/>
              <p:nvPr/>
            </p:nvSpPr>
            <p:spPr>
              <a:xfrm>
                <a:off x="4945085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TextBox 2014">
                <a:extLst>
                  <a:ext uri="{FF2B5EF4-FFF2-40B4-BE49-F238E27FC236}">
                    <a16:creationId xmlns:a16="http://schemas.microsoft.com/office/drawing/2014/main" id="{883883B1-84F2-46D7-A6DC-F6CBCC870927}"/>
                  </a:ext>
                </a:extLst>
              </p:cNvPr>
              <p:cNvSpPr txBox="1"/>
              <p:nvPr/>
            </p:nvSpPr>
            <p:spPr>
              <a:xfrm>
                <a:off x="4782595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MJ19</a:t>
                </a:r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19EB036E-A90F-45F6-9A12-D42B1791498B}"/>
                  </a:ext>
                </a:extLst>
              </p:cNvPr>
              <p:cNvSpPr/>
              <p:nvPr/>
            </p:nvSpPr>
            <p:spPr>
              <a:xfrm>
                <a:off x="5252040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7" name="TextBox 2016">
                <a:extLst>
                  <a:ext uri="{FF2B5EF4-FFF2-40B4-BE49-F238E27FC236}">
                    <a16:creationId xmlns:a16="http://schemas.microsoft.com/office/drawing/2014/main" id="{18986648-1A6F-4BC5-A51D-32F0D3676EB7}"/>
                  </a:ext>
                </a:extLst>
              </p:cNvPr>
              <p:cNvSpPr txBox="1"/>
              <p:nvPr/>
            </p:nvSpPr>
            <p:spPr>
              <a:xfrm>
                <a:off x="5096020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JA19</a:t>
                </a:r>
              </a:p>
            </p:txBody>
          </p: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6A687DE-E1AF-4B8E-B141-203BE4CFD343}"/>
                  </a:ext>
                </a:extLst>
              </p:cNvPr>
              <p:cNvSpPr/>
              <p:nvPr/>
            </p:nvSpPr>
            <p:spPr>
              <a:xfrm>
                <a:off x="5558332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TextBox 2018">
                <a:extLst>
                  <a:ext uri="{FF2B5EF4-FFF2-40B4-BE49-F238E27FC236}">
                    <a16:creationId xmlns:a16="http://schemas.microsoft.com/office/drawing/2014/main" id="{70B47BB6-1CA2-46AF-B692-20FBB8F25F5E}"/>
                  </a:ext>
                </a:extLst>
              </p:cNvPr>
              <p:cNvSpPr txBox="1"/>
              <p:nvPr/>
            </p:nvSpPr>
            <p:spPr>
              <a:xfrm>
                <a:off x="5395868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SO19</a:t>
                </a:r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974B91B7-E2AC-43BC-94FF-2BD0ACBBFEB8}"/>
                  </a:ext>
                </a:extLst>
              </p:cNvPr>
              <p:cNvSpPr/>
              <p:nvPr/>
            </p:nvSpPr>
            <p:spPr>
              <a:xfrm>
                <a:off x="5865286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1" name="TextBox 2020">
                <a:extLst>
                  <a:ext uri="{FF2B5EF4-FFF2-40B4-BE49-F238E27FC236}">
                    <a16:creationId xmlns:a16="http://schemas.microsoft.com/office/drawing/2014/main" id="{2C0507DE-4DA9-4C59-8C5A-E5B9930BAD09}"/>
                  </a:ext>
                </a:extLst>
              </p:cNvPr>
              <p:cNvSpPr txBox="1"/>
              <p:nvPr/>
            </p:nvSpPr>
            <p:spPr>
              <a:xfrm>
                <a:off x="5699163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ND19</a:t>
                </a:r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89626235-D965-4E4E-8D47-CEF8D8BF863C}"/>
                  </a:ext>
                </a:extLst>
              </p:cNvPr>
              <p:cNvSpPr/>
              <p:nvPr/>
            </p:nvSpPr>
            <p:spPr>
              <a:xfrm>
                <a:off x="452807" y="3120657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TextBox 2022">
                <a:extLst>
                  <a:ext uri="{FF2B5EF4-FFF2-40B4-BE49-F238E27FC236}">
                    <a16:creationId xmlns:a16="http://schemas.microsoft.com/office/drawing/2014/main" id="{529F9C55-DE8C-495E-AB08-540199EB4ADA}"/>
                  </a:ext>
                </a:extLst>
              </p:cNvPr>
              <p:cNvSpPr txBox="1"/>
              <p:nvPr/>
            </p:nvSpPr>
            <p:spPr>
              <a:xfrm>
                <a:off x="238413" y="3049201"/>
                <a:ext cx="27569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0%</a:t>
                </a:r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F5C6E6A3-8559-4567-A482-15E329B1E661}"/>
                  </a:ext>
                </a:extLst>
              </p:cNvPr>
              <p:cNvSpPr/>
              <p:nvPr/>
            </p:nvSpPr>
            <p:spPr>
              <a:xfrm>
                <a:off x="452807" y="2756024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5" name="TextBox 2024">
                <a:extLst>
                  <a:ext uri="{FF2B5EF4-FFF2-40B4-BE49-F238E27FC236}">
                    <a16:creationId xmlns:a16="http://schemas.microsoft.com/office/drawing/2014/main" id="{05F8EB18-4956-4286-A39E-9EEE79365BA7}"/>
                  </a:ext>
                </a:extLst>
              </p:cNvPr>
              <p:cNvSpPr txBox="1"/>
              <p:nvPr/>
            </p:nvSpPr>
            <p:spPr>
              <a:xfrm>
                <a:off x="204559" y="2684727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20%</a:t>
                </a:r>
              </a:p>
            </p:txBody>
          </p: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8C5D0E8C-6BA7-483F-8A9F-8989C38030F1}"/>
                  </a:ext>
                </a:extLst>
              </p:cNvPr>
              <p:cNvSpPr/>
              <p:nvPr/>
            </p:nvSpPr>
            <p:spPr>
              <a:xfrm>
                <a:off x="452807" y="2391391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TextBox 2026">
                <a:extLst>
                  <a:ext uri="{FF2B5EF4-FFF2-40B4-BE49-F238E27FC236}">
                    <a16:creationId xmlns:a16="http://schemas.microsoft.com/office/drawing/2014/main" id="{A616C033-1DA9-429F-BA68-D9F6872E0267}"/>
                  </a:ext>
                </a:extLst>
              </p:cNvPr>
              <p:cNvSpPr txBox="1"/>
              <p:nvPr/>
            </p:nvSpPr>
            <p:spPr>
              <a:xfrm>
                <a:off x="204559" y="23202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40%</a:t>
                </a:r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54AB08CA-A073-4F51-A611-66E9E4E9AC0B}"/>
                  </a:ext>
                </a:extLst>
              </p:cNvPr>
              <p:cNvSpPr/>
              <p:nvPr/>
            </p:nvSpPr>
            <p:spPr>
              <a:xfrm>
                <a:off x="452807" y="2026758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TextBox 2028">
                <a:extLst>
                  <a:ext uri="{FF2B5EF4-FFF2-40B4-BE49-F238E27FC236}">
                    <a16:creationId xmlns:a16="http://schemas.microsoft.com/office/drawing/2014/main" id="{48FCC281-548C-4D1D-B49B-A9752E734826}"/>
                  </a:ext>
                </a:extLst>
              </p:cNvPr>
              <p:cNvSpPr txBox="1"/>
              <p:nvPr/>
            </p:nvSpPr>
            <p:spPr>
              <a:xfrm>
                <a:off x="204559" y="1955799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60%</a:t>
                </a:r>
              </a:p>
            </p:txBody>
          </p:sp>
          <p:sp>
            <p:nvSpPr>
              <p:cNvPr id="2030" name="자유형: 도형 2029">
                <a:extLst>
                  <a:ext uri="{FF2B5EF4-FFF2-40B4-BE49-F238E27FC236}">
                    <a16:creationId xmlns:a16="http://schemas.microsoft.com/office/drawing/2014/main" id="{3EDB20E6-ACEC-4AD3-81FB-673BCEFE5E98}"/>
                  </a:ext>
                </a:extLst>
              </p:cNvPr>
              <p:cNvSpPr/>
              <p:nvPr/>
            </p:nvSpPr>
            <p:spPr>
              <a:xfrm>
                <a:off x="452807" y="1662788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31" name="TextBox 2030">
                <a:extLst>
                  <a:ext uri="{FF2B5EF4-FFF2-40B4-BE49-F238E27FC236}">
                    <a16:creationId xmlns:a16="http://schemas.microsoft.com/office/drawing/2014/main" id="{FE7537FE-43FB-4242-8443-AF901BCE835B}"/>
                  </a:ext>
                </a:extLst>
              </p:cNvPr>
              <p:cNvSpPr txBox="1"/>
              <p:nvPr/>
            </p:nvSpPr>
            <p:spPr>
              <a:xfrm>
                <a:off x="204559" y="1591327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80%</a:t>
                </a:r>
              </a:p>
            </p:txBody>
          </p:sp>
          <p:sp>
            <p:nvSpPr>
              <p:cNvPr id="2032" name="자유형: 도형 2031">
                <a:extLst>
                  <a:ext uri="{FF2B5EF4-FFF2-40B4-BE49-F238E27FC236}">
                    <a16:creationId xmlns:a16="http://schemas.microsoft.com/office/drawing/2014/main" id="{88A65228-4272-4190-B400-E3D658FC807B}"/>
                  </a:ext>
                </a:extLst>
              </p:cNvPr>
              <p:cNvSpPr/>
              <p:nvPr/>
            </p:nvSpPr>
            <p:spPr>
              <a:xfrm>
                <a:off x="452807" y="1298155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33" name="TextBox 2032">
                <a:extLst>
                  <a:ext uri="{FF2B5EF4-FFF2-40B4-BE49-F238E27FC236}">
                    <a16:creationId xmlns:a16="http://schemas.microsoft.com/office/drawing/2014/main" id="{99A7CE37-7B42-4FD6-9493-59C8082CFD72}"/>
                  </a:ext>
                </a:extLst>
              </p:cNvPr>
              <p:cNvSpPr txBox="1"/>
              <p:nvPr/>
            </p:nvSpPr>
            <p:spPr>
              <a:xfrm>
                <a:off x="170699" y="1226859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100%</a:t>
                </a:r>
              </a:p>
            </p:txBody>
          </p:sp>
          <p:grpSp>
            <p:nvGrpSpPr>
              <p:cNvPr id="20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2748732"/>
                <a:ext cx="245298" cy="371925"/>
                <a:chOff x="529049" y="2748732"/>
                <a:chExt cx="245298" cy="371925"/>
              </a:xfrm>
              <a:solidFill>
                <a:srgbClr val="000000"/>
              </a:solidFill>
            </p:grpSpPr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75FFF125-F008-4B41-82F4-2B7E5540F97C}"/>
                    </a:ext>
                  </a:extLst>
                </p:cNvPr>
                <p:cNvSpPr/>
                <p:nvPr/>
              </p:nvSpPr>
              <p:spPr>
                <a:xfrm>
                  <a:off x="529049" y="2748732"/>
                  <a:ext cx="245298" cy="371925"/>
                </a:xfrm>
                <a:custGeom>
                  <a:avLst/>
                  <a:gdLst>
                    <a:gd name="connsiteX0" fmla="*/ 0 w 245298"/>
                    <a:gd name="connsiteY0" fmla="*/ 0 h 371925"/>
                    <a:gd name="connsiteX1" fmla="*/ 245299 w 245298"/>
                    <a:gd name="connsiteY1" fmla="*/ 0 h 371925"/>
                    <a:gd name="connsiteX2" fmla="*/ 245299 w 245298"/>
                    <a:gd name="connsiteY2" fmla="*/ 371926 h 371925"/>
                    <a:gd name="connsiteX3" fmla="*/ 0 w 245298"/>
                    <a:gd name="connsiteY3" fmla="*/ 371926 h 37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192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1926"/>
                      </a:lnTo>
                      <a:lnTo>
                        <a:pt x="0" y="37192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51E6BAA4-45AE-486C-AB62-4ECA8C53787C}"/>
                    </a:ext>
                  </a:extLst>
                </p:cNvPr>
                <p:cNvSpPr/>
                <p:nvPr/>
              </p:nvSpPr>
              <p:spPr>
                <a:xfrm>
                  <a:off x="529049" y="2748732"/>
                  <a:ext cx="245298" cy="371925"/>
                </a:xfrm>
                <a:custGeom>
                  <a:avLst/>
                  <a:gdLst>
                    <a:gd name="connsiteX0" fmla="*/ 0 w 245298"/>
                    <a:gd name="connsiteY0" fmla="*/ 0 h 371925"/>
                    <a:gd name="connsiteX1" fmla="*/ 245299 w 245298"/>
                    <a:gd name="connsiteY1" fmla="*/ 0 h 371925"/>
                    <a:gd name="connsiteX2" fmla="*/ 245299 w 245298"/>
                    <a:gd name="connsiteY2" fmla="*/ 371926 h 371925"/>
                    <a:gd name="connsiteX3" fmla="*/ 0 w 245298"/>
                    <a:gd name="connsiteY3" fmla="*/ 371926 h 37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192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1926"/>
                      </a:lnTo>
                      <a:lnTo>
                        <a:pt x="0" y="37192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2771272"/>
                <a:ext cx="245298" cy="348721"/>
                <a:chOff x="836003" y="2771272"/>
                <a:chExt cx="245298" cy="348721"/>
              </a:xfrm>
              <a:solidFill>
                <a:srgbClr val="000000"/>
              </a:solidFill>
            </p:grpSpPr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03C9B277-F07D-4D2E-9781-9288FD7F3375}"/>
                    </a:ext>
                  </a:extLst>
                </p:cNvPr>
                <p:cNvSpPr/>
                <p:nvPr/>
              </p:nvSpPr>
              <p:spPr>
                <a:xfrm>
                  <a:off x="836003" y="2771272"/>
                  <a:ext cx="245298" cy="348721"/>
                </a:xfrm>
                <a:custGeom>
                  <a:avLst/>
                  <a:gdLst>
                    <a:gd name="connsiteX0" fmla="*/ 0 w 245298"/>
                    <a:gd name="connsiteY0" fmla="*/ 0 h 348721"/>
                    <a:gd name="connsiteX1" fmla="*/ 245299 w 245298"/>
                    <a:gd name="connsiteY1" fmla="*/ 0 h 348721"/>
                    <a:gd name="connsiteX2" fmla="*/ 245299 w 245298"/>
                    <a:gd name="connsiteY2" fmla="*/ 348722 h 348721"/>
                    <a:gd name="connsiteX3" fmla="*/ 0 w 245298"/>
                    <a:gd name="connsiteY3" fmla="*/ 348722 h 34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872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8722"/>
                      </a:lnTo>
                      <a:lnTo>
                        <a:pt x="0" y="34872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EF2FE3B-C066-4F33-A619-5B5CF471D7D9}"/>
                    </a:ext>
                  </a:extLst>
                </p:cNvPr>
                <p:cNvSpPr/>
                <p:nvPr/>
              </p:nvSpPr>
              <p:spPr>
                <a:xfrm>
                  <a:off x="836003" y="2771272"/>
                  <a:ext cx="245298" cy="348721"/>
                </a:xfrm>
                <a:custGeom>
                  <a:avLst/>
                  <a:gdLst>
                    <a:gd name="connsiteX0" fmla="*/ 0 w 245298"/>
                    <a:gd name="connsiteY0" fmla="*/ 0 h 348721"/>
                    <a:gd name="connsiteX1" fmla="*/ 245299 w 245298"/>
                    <a:gd name="connsiteY1" fmla="*/ 0 h 348721"/>
                    <a:gd name="connsiteX2" fmla="*/ 245299 w 245298"/>
                    <a:gd name="connsiteY2" fmla="*/ 348722 h 348721"/>
                    <a:gd name="connsiteX3" fmla="*/ 0 w 245298"/>
                    <a:gd name="connsiteY3" fmla="*/ 348722 h 34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872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8722"/>
                      </a:lnTo>
                      <a:lnTo>
                        <a:pt x="0" y="34872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2765969"/>
                <a:ext cx="245298" cy="354688"/>
                <a:chOff x="1142295" y="2765969"/>
                <a:chExt cx="245298" cy="354688"/>
              </a:xfrm>
              <a:solidFill>
                <a:srgbClr val="000000"/>
              </a:solidFill>
            </p:grpSpPr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3F87BA1E-040C-474B-AE5D-5E894E8FBD54}"/>
                    </a:ext>
                  </a:extLst>
                </p:cNvPr>
                <p:cNvSpPr/>
                <p:nvPr/>
              </p:nvSpPr>
              <p:spPr>
                <a:xfrm>
                  <a:off x="1142295" y="2765969"/>
                  <a:ext cx="245298" cy="354688"/>
                </a:xfrm>
                <a:custGeom>
                  <a:avLst/>
                  <a:gdLst>
                    <a:gd name="connsiteX0" fmla="*/ 0 w 245298"/>
                    <a:gd name="connsiteY0" fmla="*/ 0 h 354688"/>
                    <a:gd name="connsiteX1" fmla="*/ 245299 w 245298"/>
                    <a:gd name="connsiteY1" fmla="*/ 0 h 354688"/>
                    <a:gd name="connsiteX2" fmla="*/ 245299 w 245298"/>
                    <a:gd name="connsiteY2" fmla="*/ 354688 h 354688"/>
                    <a:gd name="connsiteX3" fmla="*/ 0 w 245298"/>
                    <a:gd name="connsiteY3" fmla="*/ 354688 h 354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468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4688"/>
                      </a:lnTo>
                      <a:lnTo>
                        <a:pt x="0" y="35468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2D31D81F-8EB9-4257-A8A2-37C928D276AE}"/>
                    </a:ext>
                  </a:extLst>
                </p:cNvPr>
                <p:cNvSpPr/>
                <p:nvPr/>
              </p:nvSpPr>
              <p:spPr>
                <a:xfrm>
                  <a:off x="1142295" y="2765969"/>
                  <a:ext cx="245298" cy="354688"/>
                </a:xfrm>
                <a:custGeom>
                  <a:avLst/>
                  <a:gdLst>
                    <a:gd name="connsiteX0" fmla="*/ 0 w 245298"/>
                    <a:gd name="connsiteY0" fmla="*/ 0 h 354688"/>
                    <a:gd name="connsiteX1" fmla="*/ 245299 w 245298"/>
                    <a:gd name="connsiteY1" fmla="*/ 0 h 354688"/>
                    <a:gd name="connsiteX2" fmla="*/ 245299 w 245298"/>
                    <a:gd name="connsiteY2" fmla="*/ 354688 h 354688"/>
                    <a:gd name="connsiteX3" fmla="*/ 0 w 245298"/>
                    <a:gd name="connsiteY3" fmla="*/ 354688 h 354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468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4688"/>
                      </a:lnTo>
                      <a:lnTo>
                        <a:pt x="0" y="35468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2735472"/>
                <a:ext cx="245298" cy="385184"/>
                <a:chOff x="1449250" y="2735472"/>
                <a:chExt cx="245298" cy="385184"/>
              </a:xfrm>
              <a:solidFill>
                <a:srgbClr val="000000"/>
              </a:solidFill>
            </p:grpSpPr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657DCCBD-08D4-4C5F-AAD7-E919F2C53A90}"/>
                    </a:ext>
                  </a:extLst>
                </p:cNvPr>
                <p:cNvSpPr/>
                <p:nvPr/>
              </p:nvSpPr>
              <p:spPr>
                <a:xfrm>
                  <a:off x="1449250" y="2735472"/>
                  <a:ext cx="245298" cy="385184"/>
                </a:xfrm>
                <a:custGeom>
                  <a:avLst/>
                  <a:gdLst>
                    <a:gd name="connsiteX0" fmla="*/ 0 w 245298"/>
                    <a:gd name="connsiteY0" fmla="*/ 0 h 385184"/>
                    <a:gd name="connsiteX1" fmla="*/ 245299 w 245298"/>
                    <a:gd name="connsiteY1" fmla="*/ 0 h 385184"/>
                    <a:gd name="connsiteX2" fmla="*/ 245299 w 245298"/>
                    <a:gd name="connsiteY2" fmla="*/ 385185 h 385184"/>
                    <a:gd name="connsiteX3" fmla="*/ 0 w 245298"/>
                    <a:gd name="connsiteY3" fmla="*/ 385185 h 385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851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85185"/>
                      </a:lnTo>
                      <a:lnTo>
                        <a:pt x="0" y="38518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BA9D0A41-30E4-41CE-8440-6F69CEDE91DD}"/>
                    </a:ext>
                  </a:extLst>
                </p:cNvPr>
                <p:cNvSpPr/>
                <p:nvPr/>
              </p:nvSpPr>
              <p:spPr>
                <a:xfrm>
                  <a:off x="1449250" y="2735472"/>
                  <a:ext cx="245298" cy="385184"/>
                </a:xfrm>
                <a:custGeom>
                  <a:avLst/>
                  <a:gdLst>
                    <a:gd name="connsiteX0" fmla="*/ 0 w 245298"/>
                    <a:gd name="connsiteY0" fmla="*/ 0 h 385184"/>
                    <a:gd name="connsiteX1" fmla="*/ 245299 w 245298"/>
                    <a:gd name="connsiteY1" fmla="*/ 0 h 385184"/>
                    <a:gd name="connsiteX2" fmla="*/ 245299 w 245298"/>
                    <a:gd name="connsiteY2" fmla="*/ 385185 h 385184"/>
                    <a:gd name="connsiteX3" fmla="*/ 0 w 245298"/>
                    <a:gd name="connsiteY3" fmla="*/ 385185 h 385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851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85185"/>
                      </a:lnTo>
                      <a:lnTo>
                        <a:pt x="0" y="38518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2765969"/>
                <a:ext cx="245298" cy="354025"/>
                <a:chOff x="1755541" y="2765969"/>
                <a:chExt cx="245298" cy="354025"/>
              </a:xfrm>
              <a:solidFill>
                <a:srgbClr val="000000"/>
              </a:solidFill>
            </p:grpSpPr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DF1F4456-E811-43B3-9A27-DAC919FC827D}"/>
                    </a:ext>
                  </a:extLst>
                </p:cNvPr>
                <p:cNvSpPr/>
                <p:nvPr/>
              </p:nvSpPr>
              <p:spPr>
                <a:xfrm>
                  <a:off x="1755541" y="2765969"/>
                  <a:ext cx="245298" cy="354025"/>
                </a:xfrm>
                <a:custGeom>
                  <a:avLst/>
                  <a:gdLst>
                    <a:gd name="connsiteX0" fmla="*/ 0 w 245298"/>
                    <a:gd name="connsiteY0" fmla="*/ 0 h 354025"/>
                    <a:gd name="connsiteX1" fmla="*/ 245298 w 245298"/>
                    <a:gd name="connsiteY1" fmla="*/ 0 h 354025"/>
                    <a:gd name="connsiteX2" fmla="*/ 245298 w 245298"/>
                    <a:gd name="connsiteY2" fmla="*/ 354025 h 354025"/>
                    <a:gd name="connsiteX3" fmla="*/ 0 w 245298"/>
                    <a:gd name="connsiteY3" fmla="*/ 354025 h 3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402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54025"/>
                      </a:lnTo>
                      <a:lnTo>
                        <a:pt x="0" y="35402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66DFCE1C-04A0-415C-908A-591BF31A6A8F}"/>
                    </a:ext>
                  </a:extLst>
                </p:cNvPr>
                <p:cNvSpPr/>
                <p:nvPr/>
              </p:nvSpPr>
              <p:spPr>
                <a:xfrm>
                  <a:off x="1755541" y="2765969"/>
                  <a:ext cx="245298" cy="354025"/>
                </a:xfrm>
                <a:custGeom>
                  <a:avLst/>
                  <a:gdLst>
                    <a:gd name="connsiteX0" fmla="*/ 0 w 245298"/>
                    <a:gd name="connsiteY0" fmla="*/ 0 h 354025"/>
                    <a:gd name="connsiteX1" fmla="*/ 245298 w 245298"/>
                    <a:gd name="connsiteY1" fmla="*/ 0 h 354025"/>
                    <a:gd name="connsiteX2" fmla="*/ 245298 w 245298"/>
                    <a:gd name="connsiteY2" fmla="*/ 354025 h 354025"/>
                    <a:gd name="connsiteX3" fmla="*/ 0 w 245298"/>
                    <a:gd name="connsiteY3" fmla="*/ 354025 h 3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402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54025"/>
                      </a:lnTo>
                      <a:lnTo>
                        <a:pt x="0" y="35402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2792487"/>
                <a:ext cx="245298" cy="328169"/>
                <a:chOff x="2062496" y="2792487"/>
                <a:chExt cx="245298" cy="328169"/>
              </a:xfrm>
              <a:solidFill>
                <a:srgbClr val="000000"/>
              </a:solidFill>
            </p:grpSpPr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51474E85-EBDF-4415-B598-48ECBFE14E11}"/>
                    </a:ext>
                  </a:extLst>
                </p:cNvPr>
                <p:cNvSpPr/>
                <p:nvPr/>
              </p:nvSpPr>
              <p:spPr>
                <a:xfrm>
                  <a:off x="2062496" y="2792487"/>
                  <a:ext cx="245298" cy="328169"/>
                </a:xfrm>
                <a:custGeom>
                  <a:avLst/>
                  <a:gdLst>
                    <a:gd name="connsiteX0" fmla="*/ 0 w 245298"/>
                    <a:gd name="connsiteY0" fmla="*/ 0 h 328169"/>
                    <a:gd name="connsiteX1" fmla="*/ 245299 w 245298"/>
                    <a:gd name="connsiteY1" fmla="*/ 0 h 328169"/>
                    <a:gd name="connsiteX2" fmla="*/ 245299 w 245298"/>
                    <a:gd name="connsiteY2" fmla="*/ 328170 h 328169"/>
                    <a:gd name="connsiteX3" fmla="*/ 0 w 245298"/>
                    <a:gd name="connsiteY3" fmla="*/ 328170 h 32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816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8170"/>
                      </a:lnTo>
                      <a:lnTo>
                        <a:pt x="0" y="32817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C27456E5-C329-4F8E-A379-8435262E91C6}"/>
                    </a:ext>
                  </a:extLst>
                </p:cNvPr>
                <p:cNvSpPr/>
                <p:nvPr/>
              </p:nvSpPr>
              <p:spPr>
                <a:xfrm>
                  <a:off x="2062496" y="2792487"/>
                  <a:ext cx="245298" cy="328169"/>
                </a:xfrm>
                <a:custGeom>
                  <a:avLst/>
                  <a:gdLst>
                    <a:gd name="connsiteX0" fmla="*/ 0 w 245298"/>
                    <a:gd name="connsiteY0" fmla="*/ 0 h 328169"/>
                    <a:gd name="connsiteX1" fmla="*/ 245299 w 245298"/>
                    <a:gd name="connsiteY1" fmla="*/ 0 h 328169"/>
                    <a:gd name="connsiteX2" fmla="*/ 245299 w 245298"/>
                    <a:gd name="connsiteY2" fmla="*/ 328170 h 328169"/>
                    <a:gd name="connsiteX3" fmla="*/ 0 w 245298"/>
                    <a:gd name="connsiteY3" fmla="*/ 328170 h 32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816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8170"/>
                      </a:lnTo>
                      <a:lnTo>
                        <a:pt x="0" y="32817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2775913"/>
                <a:ext cx="245298" cy="344743"/>
                <a:chOff x="2369451" y="2775913"/>
                <a:chExt cx="245298" cy="344743"/>
              </a:xfrm>
              <a:solidFill>
                <a:srgbClr val="000000"/>
              </a:solidFill>
            </p:grpSpPr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E8FA0EB6-C9AB-4CFC-82FA-F9A731026ACE}"/>
                    </a:ext>
                  </a:extLst>
                </p:cNvPr>
                <p:cNvSpPr/>
                <p:nvPr/>
              </p:nvSpPr>
              <p:spPr>
                <a:xfrm>
                  <a:off x="2369451" y="2775913"/>
                  <a:ext cx="245298" cy="344743"/>
                </a:xfrm>
                <a:custGeom>
                  <a:avLst/>
                  <a:gdLst>
                    <a:gd name="connsiteX0" fmla="*/ 0 w 245298"/>
                    <a:gd name="connsiteY0" fmla="*/ 0 h 344743"/>
                    <a:gd name="connsiteX1" fmla="*/ 245298 w 245298"/>
                    <a:gd name="connsiteY1" fmla="*/ 0 h 344743"/>
                    <a:gd name="connsiteX2" fmla="*/ 245298 w 245298"/>
                    <a:gd name="connsiteY2" fmla="*/ 344744 h 344743"/>
                    <a:gd name="connsiteX3" fmla="*/ 0 w 245298"/>
                    <a:gd name="connsiteY3" fmla="*/ 344744 h 344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74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744"/>
                      </a:lnTo>
                      <a:lnTo>
                        <a:pt x="0" y="34474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34C103A7-7A1B-477C-BD26-30D73DA322FB}"/>
                    </a:ext>
                  </a:extLst>
                </p:cNvPr>
                <p:cNvSpPr/>
                <p:nvPr/>
              </p:nvSpPr>
              <p:spPr>
                <a:xfrm>
                  <a:off x="2369451" y="2775913"/>
                  <a:ext cx="245298" cy="344743"/>
                </a:xfrm>
                <a:custGeom>
                  <a:avLst/>
                  <a:gdLst>
                    <a:gd name="connsiteX0" fmla="*/ 0 w 245298"/>
                    <a:gd name="connsiteY0" fmla="*/ 0 h 344743"/>
                    <a:gd name="connsiteX1" fmla="*/ 245298 w 245298"/>
                    <a:gd name="connsiteY1" fmla="*/ 0 h 344743"/>
                    <a:gd name="connsiteX2" fmla="*/ 245298 w 245298"/>
                    <a:gd name="connsiteY2" fmla="*/ 344744 h 344743"/>
                    <a:gd name="connsiteX3" fmla="*/ 0 w 245298"/>
                    <a:gd name="connsiteY3" fmla="*/ 344744 h 344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74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744"/>
                      </a:lnTo>
                      <a:lnTo>
                        <a:pt x="0" y="34474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2777902"/>
                <a:ext cx="245298" cy="342754"/>
                <a:chOff x="2675742" y="2777902"/>
                <a:chExt cx="245298" cy="342754"/>
              </a:xfrm>
              <a:solidFill>
                <a:srgbClr val="000000"/>
              </a:solidFill>
            </p:grpSpPr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75B90B43-CFB1-45EC-B105-CB06BCCE78B8}"/>
                    </a:ext>
                  </a:extLst>
                </p:cNvPr>
                <p:cNvSpPr/>
                <p:nvPr/>
              </p:nvSpPr>
              <p:spPr>
                <a:xfrm>
                  <a:off x="2675742" y="2777902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ABA96555-37F5-4510-971D-FC5030DC6A6D}"/>
                    </a:ext>
                  </a:extLst>
                </p:cNvPr>
                <p:cNvSpPr/>
                <p:nvPr/>
              </p:nvSpPr>
              <p:spPr>
                <a:xfrm>
                  <a:off x="2675742" y="2777902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2785195"/>
                <a:ext cx="245298" cy="335462"/>
                <a:chOff x="2982697" y="2785195"/>
                <a:chExt cx="245298" cy="335462"/>
              </a:xfrm>
              <a:solidFill>
                <a:srgbClr val="000000"/>
              </a:solidFill>
            </p:grpSpPr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D78EABD-76C0-4F01-8AC5-9DCC11DE3AB5}"/>
                    </a:ext>
                  </a:extLst>
                </p:cNvPr>
                <p:cNvSpPr/>
                <p:nvPr/>
              </p:nvSpPr>
              <p:spPr>
                <a:xfrm>
                  <a:off x="2982697" y="2785195"/>
                  <a:ext cx="245298" cy="335462"/>
                </a:xfrm>
                <a:custGeom>
                  <a:avLst/>
                  <a:gdLst>
                    <a:gd name="connsiteX0" fmla="*/ 0 w 245298"/>
                    <a:gd name="connsiteY0" fmla="*/ 0 h 335462"/>
                    <a:gd name="connsiteX1" fmla="*/ 245298 w 245298"/>
                    <a:gd name="connsiteY1" fmla="*/ 0 h 335462"/>
                    <a:gd name="connsiteX2" fmla="*/ 245298 w 245298"/>
                    <a:gd name="connsiteY2" fmla="*/ 335462 h 335462"/>
                    <a:gd name="connsiteX3" fmla="*/ 0 w 245298"/>
                    <a:gd name="connsiteY3" fmla="*/ 335462 h 33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546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35462"/>
                      </a:lnTo>
                      <a:lnTo>
                        <a:pt x="0" y="33546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1A76DCDE-6348-40BA-9330-9ECC161D8383}"/>
                    </a:ext>
                  </a:extLst>
                </p:cNvPr>
                <p:cNvSpPr/>
                <p:nvPr/>
              </p:nvSpPr>
              <p:spPr>
                <a:xfrm>
                  <a:off x="2982697" y="2785195"/>
                  <a:ext cx="245298" cy="335462"/>
                </a:xfrm>
                <a:custGeom>
                  <a:avLst/>
                  <a:gdLst>
                    <a:gd name="connsiteX0" fmla="*/ 0 w 245298"/>
                    <a:gd name="connsiteY0" fmla="*/ 0 h 335462"/>
                    <a:gd name="connsiteX1" fmla="*/ 245298 w 245298"/>
                    <a:gd name="connsiteY1" fmla="*/ 0 h 335462"/>
                    <a:gd name="connsiteX2" fmla="*/ 245298 w 245298"/>
                    <a:gd name="connsiteY2" fmla="*/ 335462 h 335462"/>
                    <a:gd name="connsiteX3" fmla="*/ 0 w 245298"/>
                    <a:gd name="connsiteY3" fmla="*/ 335462 h 33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546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35462"/>
                      </a:lnTo>
                      <a:lnTo>
                        <a:pt x="0" y="33546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2708953"/>
                <a:ext cx="245298" cy="411703"/>
                <a:chOff x="3288989" y="2708953"/>
                <a:chExt cx="245298" cy="411703"/>
              </a:xfrm>
              <a:solidFill>
                <a:srgbClr val="000000"/>
              </a:solidFill>
            </p:grpSpPr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BB5D379B-5CAF-472A-B8FB-5169BAA392D9}"/>
                    </a:ext>
                  </a:extLst>
                </p:cNvPr>
                <p:cNvSpPr/>
                <p:nvPr/>
              </p:nvSpPr>
              <p:spPr>
                <a:xfrm>
                  <a:off x="3288989" y="2708953"/>
                  <a:ext cx="245298" cy="411703"/>
                </a:xfrm>
                <a:custGeom>
                  <a:avLst/>
                  <a:gdLst>
                    <a:gd name="connsiteX0" fmla="*/ 0 w 245298"/>
                    <a:gd name="connsiteY0" fmla="*/ 0 h 411703"/>
                    <a:gd name="connsiteX1" fmla="*/ 245298 w 245298"/>
                    <a:gd name="connsiteY1" fmla="*/ 0 h 411703"/>
                    <a:gd name="connsiteX2" fmla="*/ 245298 w 245298"/>
                    <a:gd name="connsiteY2" fmla="*/ 411704 h 411703"/>
                    <a:gd name="connsiteX3" fmla="*/ 0 w 245298"/>
                    <a:gd name="connsiteY3" fmla="*/ 411704 h 41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1170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11704"/>
                      </a:lnTo>
                      <a:lnTo>
                        <a:pt x="0" y="4117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10519204-03A4-4B4A-9C11-5AA4CC587244}"/>
                    </a:ext>
                  </a:extLst>
                </p:cNvPr>
                <p:cNvSpPr/>
                <p:nvPr/>
              </p:nvSpPr>
              <p:spPr>
                <a:xfrm>
                  <a:off x="3288989" y="2708953"/>
                  <a:ext cx="245298" cy="411703"/>
                </a:xfrm>
                <a:custGeom>
                  <a:avLst/>
                  <a:gdLst>
                    <a:gd name="connsiteX0" fmla="*/ 0 w 245298"/>
                    <a:gd name="connsiteY0" fmla="*/ 0 h 411703"/>
                    <a:gd name="connsiteX1" fmla="*/ 245298 w 245298"/>
                    <a:gd name="connsiteY1" fmla="*/ 0 h 411703"/>
                    <a:gd name="connsiteX2" fmla="*/ 245298 w 245298"/>
                    <a:gd name="connsiteY2" fmla="*/ 411704 h 411703"/>
                    <a:gd name="connsiteX3" fmla="*/ 0 w 245298"/>
                    <a:gd name="connsiteY3" fmla="*/ 411704 h 41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1170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11704"/>
                      </a:lnTo>
                      <a:lnTo>
                        <a:pt x="0" y="41170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2821658"/>
                <a:ext cx="245298" cy="298336"/>
                <a:chOff x="3595943" y="2821658"/>
                <a:chExt cx="245298" cy="298336"/>
              </a:xfrm>
              <a:solidFill>
                <a:srgbClr val="000000"/>
              </a:solidFill>
            </p:grpSpPr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DF71C632-6B6F-4363-85DA-512CA6A8D291}"/>
                    </a:ext>
                  </a:extLst>
                </p:cNvPr>
                <p:cNvSpPr/>
                <p:nvPr/>
              </p:nvSpPr>
              <p:spPr>
                <a:xfrm>
                  <a:off x="3595943" y="2821658"/>
                  <a:ext cx="245298" cy="298336"/>
                </a:xfrm>
                <a:custGeom>
                  <a:avLst/>
                  <a:gdLst>
                    <a:gd name="connsiteX0" fmla="*/ 0 w 245298"/>
                    <a:gd name="connsiteY0" fmla="*/ 0 h 298336"/>
                    <a:gd name="connsiteX1" fmla="*/ 245299 w 245298"/>
                    <a:gd name="connsiteY1" fmla="*/ 0 h 298336"/>
                    <a:gd name="connsiteX2" fmla="*/ 245299 w 245298"/>
                    <a:gd name="connsiteY2" fmla="*/ 298336 h 298336"/>
                    <a:gd name="connsiteX3" fmla="*/ 0 w 245298"/>
                    <a:gd name="connsiteY3" fmla="*/ 298336 h 298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98336"/>
                      </a:lnTo>
                      <a:lnTo>
                        <a:pt x="0" y="2983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94DEAE00-CDF1-4BA8-8804-A24919DEB1E3}"/>
                    </a:ext>
                  </a:extLst>
                </p:cNvPr>
                <p:cNvSpPr/>
                <p:nvPr/>
              </p:nvSpPr>
              <p:spPr>
                <a:xfrm>
                  <a:off x="3595943" y="2821658"/>
                  <a:ext cx="245298" cy="298336"/>
                </a:xfrm>
                <a:custGeom>
                  <a:avLst/>
                  <a:gdLst>
                    <a:gd name="connsiteX0" fmla="*/ 0 w 245298"/>
                    <a:gd name="connsiteY0" fmla="*/ 0 h 298336"/>
                    <a:gd name="connsiteX1" fmla="*/ 245299 w 245298"/>
                    <a:gd name="connsiteY1" fmla="*/ 0 h 298336"/>
                    <a:gd name="connsiteX2" fmla="*/ 245299 w 245298"/>
                    <a:gd name="connsiteY2" fmla="*/ 298336 h 298336"/>
                    <a:gd name="connsiteX3" fmla="*/ 0 w 245298"/>
                    <a:gd name="connsiteY3" fmla="*/ 298336 h 298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98336"/>
                      </a:lnTo>
                      <a:lnTo>
                        <a:pt x="0" y="29833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2767295"/>
                <a:ext cx="245298" cy="353362"/>
                <a:chOff x="3902235" y="2767295"/>
                <a:chExt cx="245298" cy="353362"/>
              </a:xfrm>
              <a:solidFill>
                <a:srgbClr val="000000"/>
              </a:solidFill>
            </p:grpSpPr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9081767E-6CA0-4B6D-A42D-1C60AB0A4A92}"/>
                    </a:ext>
                  </a:extLst>
                </p:cNvPr>
                <p:cNvSpPr/>
                <p:nvPr/>
              </p:nvSpPr>
              <p:spPr>
                <a:xfrm>
                  <a:off x="3902235" y="2767295"/>
                  <a:ext cx="245298" cy="353362"/>
                </a:xfrm>
                <a:custGeom>
                  <a:avLst/>
                  <a:gdLst>
                    <a:gd name="connsiteX0" fmla="*/ 0 w 245298"/>
                    <a:gd name="connsiteY0" fmla="*/ 0 h 353362"/>
                    <a:gd name="connsiteX1" fmla="*/ 245298 w 245298"/>
                    <a:gd name="connsiteY1" fmla="*/ 0 h 353362"/>
                    <a:gd name="connsiteX2" fmla="*/ 245298 w 245298"/>
                    <a:gd name="connsiteY2" fmla="*/ 353362 h 353362"/>
                    <a:gd name="connsiteX3" fmla="*/ 0 w 245298"/>
                    <a:gd name="connsiteY3" fmla="*/ 353362 h 353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336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53362"/>
                      </a:lnTo>
                      <a:lnTo>
                        <a:pt x="0" y="35336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9" name="자유형: 도형 2068">
                  <a:extLst>
                    <a:ext uri="{FF2B5EF4-FFF2-40B4-BE49-F238E27FC236}">
                      <a16:creationId xmlns:a16="http://schemas.microsoft.com/office/drawing/2014/main" id="{5094CE69-592B-4799-93DF-757C149C1947}"/>
                    </a:ext>
                  </a:extLst>
                </p:cNvPr>
                <p:cNvSpPr/>
                <p:nvPr/>
              </p:nvSpPr>
              <p:spPr>
                <a:xfrm>
                  <a:off x="3902235" y="2767295"/>
                  <a:ext cx="245298" cy="353362"/>
                </a:xfrm>
                <a:custGeom>
                  <a:avLst/>
                  <a:gdLst>
                    <a:gd name="connsiteX0" fmla="*/ 0 w 245298"/>
                    <a:gd name="connsiteY0" fmla="*/ 0 h 353362"/>
                    <a:gd name="connsiteX1" fmla="*/ 245298 w 245298"/>
                    <a:gd name="connsiteY1" fmla="*/ 0 h 353362"/>
                    <a:gd name="connsiteX2" fmla="*/ 245298 w 245298"/>
                    <a:gd name="connsiteY2" fmla="*/ 353362 h 353362"/>
                    <a:gd name="connsiteX3" fmla="*/ 0 w 245298"/>
                    <a:gd name="connsiteY3" fmla="*/ 353362 h 353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336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53362"/>
                      </a:lnTo>
                      <a:lnTo>
                        <a:pt x="0" y="35336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2748732"/>
                <a:ext cx="245298" cy="371262"/>
                <a:chOff x="4209190" y="2748732"/>
                <a:chExt cx="245298" cy="371262"/>
              </a:xfrm>
              <a:solidFill>
                <a:srgbClr val="000000"/>
              </a:solidFill>
            </p:grpSpPr>
            <p:sp>
              <p:nvSpPr>
                <p:cNvPr id="2071" name="자유형: 도형 2070">
                  <a:extLst>
                    <a:ext uri="{FF2B5EF4-FFF2-40B4-BE49-F238E27FC236}">
                      <a16:creationId xmlns:a16="http://schemas.microsoft.com/office/drawing/2014/main" id="{54F10F78-2C94-42C7-9207-7A242B927654}"/>
                    </a:ext>
                  </a:extLst>
                </p:cNvPr>
                <p:cNvSpPr/>
                <p:nvPr/>
              </p:nvSpPr>
              <p:spPr>
                <a:xfrm>
                  <a:off x="4209190" y="2748732"/>
                  <a:ext cx="245298" cy="371262"/>
                </a:xfrm>
                <a:custGeom>
                  <a:avLst/>
                  <a:gdLst>
                    <a:gd name="connsiteX0" fmla="*/ 0 w 245298"/>
                    <a:gd name="connsiteY0" fmla="*/ 0 h 371262"/>
                    <a:gd name="connsiteX1" fmla="*/ 245299 w 245298"/>
                    <a:gd name="connsiteY1" fmla="*/ 0 h 371262"/>
                    <a:gd name="connsiteX2" fmla="*/ 245299 w 245298"/>
                    <a:gd name="connsiteY2" fmla="*/ 371263 h 371262"/>
                    <a:gd name="connsiteX3" fmla="*/ 0 w 245298"/>
                    <a:gd name="connsiteY3" fmla="*/ 371263 h 37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126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1263"/>
                      </a:lnTo>
                      <a:lnTo>
                        <a:pt x="0" y="3712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96A2CF73-3C06-407F-8785-3BAFF3B84749}"/>
                    </a:ext>
                  </a:extLst>
                </p:cNvPr>
                <p:cNvSpPr/>
                <p:nvPr/>
              </p:nvSpPr>
              <p:spPr>
                <a:xfrm>
                  <a:off x="4209190" y="2748732"/>
                  <a:ext cx="245298" cy="371262"/>
                </a:xfrm>
                <a:custGeom>
                  <a:avLst/>
                  <a:gdLst>
                    <a:gd name="connsiteX0" fmla="*/ 0 w 245298"/>
                    <a:gd name="connsiteY0" fmla="*/ 0 h 371262"/>
                    <a:gd name="connsiteX1" fmla="*/ 245299 w 245298"/>
                    <a:gd name="connsiteY1" fmla="*/ 0 h 371262"/>
                    <a:gd name="connsiteX2" fmla="*/ 245299 w 245298"/>
                    <a:gd name="connsiteY2" fmla="*/ 371263 h 371262"/>
                    <a:gd name="connsiteX3" fmla="*/ 0 w 245298"/>
                    <a:gd name="connsiteY3" fmla="*/ 371263 h 37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126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1263"/>
                      </a:lnTo>
                      <a:lnTo>
                        <a:pt x="0" y="37126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2776576"/>
                <a:ext cx="245298" cy="344080"/>
                <a:chOff x="4515481" y="2776576"/>
                <a:chExt cx="245298" cy="344080"/>
              </a:xfrm>
              <a:solidFill>
                <a:srgbClr val="000000"/>
              </a:solidFill>
            </p:grpSpPr>
            <p:sp>
              <p:nvSpPr>
                <p:cNvPr id="2074" name="자유형: 도형 2073">
                  <a:extLst>
                    <a:ext uri="{FF2B5EF4-FFF2-40B4-BE49-F238E27FC236}">
                      <a16:creationId xmlns:a16="http://schemas.microsoft.com/office/drawing/2014/main" id="{2DFB7CA8-08A4-4C06-903C-905E50B61486}"/>
                    </a:ext>
                  </a:extLst>
                </p:cNvPr>
                <p:cNvSpPr/>
                <p:nvPr/>
              </p:nvSpPr>
              <p:spPr>
                <a:xfrm>
                  <a:off x="4515481" y="2776576"/>
                  <a:ext cx="245298" cy="344080"/>
                </a:xfrm>
                <a:custGeom>
                  <a:avLst/>
                  <a:gdLst>
                    <a:gd name="connsiteX0" fmla="*/ 0 w 245298"/>
                    <a:gd name="connsiteY0" fmla="*/ 0 h 344080"/>
                    <a:gd name="connsiteX1" fmla="*/ 245298 w 245298"/>
                    <a:gd name="connsiteY1" fmla="*/ 0 h 344080"/>
                    <a:gd name="connsiteX2" fmla="*/ 245298 w 245298"/>
                    <a:gd name="connsiteY2" fmla="*/ 344081 h 344080"/>
                    <a:gd name="connsiteX3" fmla="*/ 0 w 245298"/>
                    <a:gd name="connsiteY3" fmla="*/ 344081 h 34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08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081"/>
                      </a:lnTo>
                      <a:lnTo>
                        <a:pt x="0" y="34408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5" name="자유형: 도형 2074">
                  <a:extLst>
                    <a:ext uri="{FF2B5EF4-FFF2-40B4-BE49-F238E27FC236}">
                      <a16:creationId xmlns:a16="http://schemas.microsoft.com/office/drawing/2014/main" id="{E60B6FA8-2E00-4652-A57A-D0C8287A5DEA}"/>
                    </a:ext>
                  </a:extLst>
                </p:cNvPr>
                <p:cNvSpPr/>
                <p:nvPr/>
              </p:nvSpPr>
              <p:spPr>
                <a:xfrm>
                  <a:off x="4515481" y="2776576"/>
                  <a:ext cx="245298" cy="344080"/>
                </a:xfrm>
                <a:custGeom>
                  <a:avLst/>
                  <a:gdLst>
                    <a:gd name="connsiteX0" fmla="*/ 0 w 245298"/>
                    <a:gd name="connsiteY0" fmla="*/ 0 h 344080"/>
                    <a:gd name="connsiteX1" fmla="*/ 245298 w 245298"/>
                    <a:gd name="connsiteY1" fmla="*/ 0 h 344080"/>
                    <a:gd name="connsiteX2" fmla="*/ 245298 w 245298"/>
                    <a:gd name="connsiteY2" fmla="*/ 344081 h 344080"/>
                    <a:gd name="connsiteX3" fmla="*/ 0 w 245298"/>
                    <a:gd name="connsiteY3" fmla="*/ 344081 h 34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08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081"/>
                      </a:lnTo>
                      <a:lnTo>
                        <a:pt x="0" y="34408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2731494"/>
                <a:ext cx="245298" cy="389162"/>
                <a:chOff x="4822436" y="2731494"/>
                <a:chExt cx="245298" cy="389162"/>
              </a:xfrm>
              <a:solidFill>
                <a:srgbClr val="000000"/>
              </a:solidFill>
            </p:grpSpPr>
            <p:sp>
              <p:nvSpPr>
                <p:cNvPr id="2077" name="자유형: 도형 2076">
                  <a:extLst>
                    <a:ext uri="{FF2B5EF4-FFF2-40B4-BE49-F238E27FC236}">
                      <a16:creationId xmlns:a16="http://schemas.microsoft.com/office/drawing/2014/main" id="{0A647554-DC92-4B52-9436-AB3E52B35CDA}"/>
                    </a:ext>
                  </a:extLst>
                </p:cNvPr>
                <p:cNvSpPr/>
                <p:nvPr/>
              </p:nvSpPr>
              <p:spPr>
                <a:xfrm>
                  <a:off x="4822436" y="2731494"/>
                  <a:ext cx="245298" cy="389162"/>
                </a:xfrm>
                <a:custGeom>
                  <a:avLst/>
                  <a:gdLst>
                    <a:gd name="connsiteX0" fmla="*/ 0 w 245298"/>
                    <a:gd name="connsiteY0" fmla="*/ 0 h 389162"/>
                    <a:gd name="connsiteX1" fmla="*/ 245299 w 245298"/>
                    <a:gd name="connsiteY1" fmla="*/ 0 h 389162"/>
                    <a:gd name="connsiteX2" fmla="*/ 245299 w 245298"/>
                    <a:gd name="connsiteY2" fmla="*/ 389163 h 389162"/>
                    <a:gd name="connsiteX3" fmla="*/ 0 w 245298"/>
                    <a:gd name="connsiteY3" fmla="*/ 389163 h 38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8916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89163"/>
                      </a:lnTo>
                      <a:lnTo>
                        <a:pt x="0" y="3891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8" name="자유형: 도형 2077">
                  <a:extLst>
                    <a:ext uri="{FF2B5EF4-FFF2-40B4-BE49-F238E27FC236}">
                      <a16:creationId xmlns:a16="http://schemas.microsoft.com/office/drawing/2014/main" id="{8BCAB722-A270-4007-9703-7C4E16429A12}"/>
                    </a:ext>
                  </a:extLst>
                </p:cNvPr>
                <p:cNvSpPr/>
                <p:nvPr/>
              </p:nvSpPr>
              <p:spPr>
                <a:xfrm>
                  <a:off x="4822436" y="2731494"/>
                  <a:ext cx="245298" cy="389162"/>
                </a:xfrm>
                <a:custGeom>
                  <a:avLst/>
                  <a:gdLst>
                    <a:gd name="connsiteX0" fmla="*/ 0 w 245298"/>
                    <a:gd name="connsiteY0" fmla="*/ 0 h 389162"/>
                    <a:gd name="connsiteX1" fmla="*/ 245299 w 245298"/>
                    <a:gd name="connsiteY1" fmla="*/ 0 h 389162"/>
                    <a:gd name="connsiteX2" fmla="*/ 245299 w 245298"/>
                    <a:gd name="connsiteY2" fmla="*/ 389163 h 389162"/>
                    <a:gd name="connsiteX3" fmla="*/ 0 w 245298"/>
                    <a:gd name="connsiteY3" fmla="*/ 389163 h 38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8916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89163"/>
                      </a:lnTo>
                      <a:lnTo>
                        <a:pt x="0" y="38916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2723539"/>
                <a:ext cx="245298" cy="397118"/>
                <a:chOff x="5129391" y="2723539"/>
                <a:chExt cx="245298" cy="397118"/>
              </a:xfrm>
              <a:solidFill>
                <a:srgbClr val="000000"/>
              </a:solidFill>
            </p:grpSpPr>
            <p:sp>
              <p:nvSpPr>
                <p:cNvPr id="2080" name="자유형: 도형 2079">
                  <a:extLst>
                    <a:ext uri="{FF2B5EF4-FFF2-40B4-BE49-F238E27FC236}">
                      <a16:creationId xmlns:a16="http://schemas.microsoft.com/office/drawing/2014/main" id="{3D46C91B-C7B7-472A-94AC-CF7EBAC298D9}"/>
                    </a:ext>
                  </a:extLst>
                </p:cNvPr>
                <p:cNvSpPr/>
                <p:nvPr/>
              </p:nvSpPr>
              <p:spPr>
                <a:xfrm>
                  <a:off x="5129391" y="2723539"/>
                  <a:ext cx="245298" cy="397118"/>
                </a:xfrm>
                <a:custGeom>
                  <a:avLst/>
                  <a:gdLst>
                    <a:gd name="connsiteX0" fmla="*/ 0 w 245298"/>
                    <a:gd name="connsiteY0" fmla="*/ 0 h 397118"/>
                    <a:gd name="connsiteX1" fmla="*/ 245299 w 245298"/>
                    <a:gd name="connsiteY1" fmla="*/ 0 h 397118"/>
                    <a:gd name="connsiteX2" fmla="*/ 245299 w 245298"/>
                    <a:gd name="connsiteY2" fmla="*/ 397118 h 397118"/>
                    <a:gd name="connsiteX3" fmla="*/ 0 w 245298"/>
                    <a:gd name="connsiteY3" fmla="*/ 397118 h 39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71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7118"/>
                      </a:lnTo>
                      <a:lnTo>
                        <a:pt x="0" y="3971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1" name="자유형: 도형 2080">
                  <a:extLst>
                    <a:ext uri="{FF2B5EF4-FFF2-40B4-BE49-F238E27FC236}">
                      <a16:creationId xmlns:a16="http://schemas.microsoft.com/office/drawing/2014/main" id="{5F7C2D8C-5469-45B3-A37F-8914447321EF}"/>
                    </a:ext>
                  </a:extLst>
                </p:cNvPr>
                <p:cNvSpPr/>
                <p:nvPr/>
              </p:nvSpPr>
              <p:spPr>
                <a:xfrm>
                  <a:off x="5129391" y="2723539"/>
                  <a:ext cx="245298" cy="397118"/>
                </a:xfrm>
                <a:custGeom>
                  <a:avLst/>
                  <a:gdLst>
                    <a:gd name="connsiteX0" fmla="*/ 0 w 245298"/>
                    <a:gd name="connsiteY0" fmla="*/ 0 h 397118"/>
                    <a:gd name="connsiteX1" fmla="*/ 245299 w 245298"/>
                    <a:gd name="connsiteY1" fmla="*/ 0 h 397118"/>
                    <a:gd name="connsiteX2" fmla="*/ 245299 w 245298"/>
                    <a:gd name="connsiteY2" fmla="*/ 397118 h 397118"/>
                    <a:gd name="connsiteX3" fmla="*/ 0 w 245298"/>
                    <a:gd name="connsiteY3" fmla="*/ 397118 h 39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71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7118"/>
                      </a:lnTo>
                      <a:lnTo>
                        <a:pt x="0" y="39711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2742765"/>
                <a:ext cx="245298" cy="377892"/>
                <a:chOff x="5435682" y="2742765"/>
                <a:chExt cx="245298" cy="377892"/>
              </a:xfrm>
              <a:solidFill>
                <a:srgbClr val="000000"/>
              </a:solidFill>
            </p:grpSpPr>
            <p:sp>
              <p:nvSpPr>
                <p:cNvPr id="2083" name="자유형: 도형 2082">
                  <a:extLst>
                    <a:ext uri="{FF2B5EF4-FFF2-40B4-BE49-F238E27FC236}">
                      <a16:creationId xmlns:a16="http://schemas.microsoft.com/office/drawing/2014/main" id="{6B030030-430D-4582-AD8A-45D066EA2BAF}"/>
                    </a:ext>
                  </a:extLst>
                </p:cNvPr>
                <p:cNvSpPr/>
                <p:nvPr/>
              </p:nvSpPr>
              <p:spPr>
                <a:xfrm>
                  <a:off x="5435682" y="2742765"/>
                  <a:ext cx="245298" cy="377892"/>
                </a:xfrm>
                <a:custGeom>
                  <a:avLst/>
                  <a:gdLst>
                    <a:gd name="connsiteX0" fmla="*/ 0 w 245298"/>
                    <a:gd name="connsiteY0" fmla="*/ 0 h 377892"/>
                    <a:gd name="connsiteX1" fmla="*/ 245299 w 245298"/>
                    <a:gd name="connsiteY1" fmla="*/ 0 h 377892"/>
                    <a:gd name="connsiteX2" fmla="*/ 245299 w 245298"/>
                    <a:gd name="connsiteY2" fmla="*/ 377892 h 377892"/>
                    <a:gd name="connsiteX3" fmla="*/ 0 w 245298"/>
                    <a:gd name="connsiteY3" fmla="*/ 377892 h 377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78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7892"/>
                      </a:lnTo>
                      <a:lnTo>
                        <a:pt x="0" y="37789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4" name="자유형: 도형 2083">
                  <a:extLst>
                    <a:ext uri="{FF2B5EF4-FFF2-40B4-BE49-F238E27FC236}">
                      <a16:creationId xmlns:a16="http://schemas.microsoft.com/office/drawing/2014/main" id="{7260EF25-87E9-4DA2-BF0D-E36D7E6962EA}"/>
                    </a:ext>
                  </a:extLst>
                </p:cNvPr>
                <p:cNvSpPr/>
                <p:nvPr/>
              </p:nvSpPr>
              <p:spPr>
                <a:xfrm>
                  <a:off x="5435682" y="2742765"/>
                  <a:ext cx="245298" cy="377892"/>
                </a:xfrm>
                <a:custGeom>
                  <a:avLst/>
                  <a:gdLst>
                    <a:gd name="connsiteX0" fmla="*/ 0 w 245298"/>
                    <a:gd name="connsiteY0" fmla="*/ 0 h 377892"/>
                    <a:gd name="connsiteX1" fmla="*/ 245299 w 245298"/>
                    <a:gd name="connsiteY1" fmla="*/ 0 h 377892"/>
                    <a:gd name="connsiteX2" fmla="*/ 245299 w 245298"/>
                    <a:gd name="connsiteY2" fmla="*/ 377892 h 377892"/>
                    <a:gd name="connsiteX3" fmla="*/ 0 w 245298"/>
                    <a:gd name="connsiteY3" fmla="*/ 377892 h 377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78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7892"/>
                      </a:lnTo>
                      <a:lnTo>
                        <a:pt x="0" y="37789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2706301"/>
                <a:ext cx="245298" cy="413692"/>
                <a:chOff x="5742637" y="2706301"/>
                <a:chExt cx="245298" cy="413692"/>
              </a:xfrm>
              <a:solidFill>
                <a:srgbClr val="000000"/>
              </a:solidFill>
            </p:grpSpPr>
            <p:sp>
              <p:nvSpPr>
                <p:cNvPr id="2086" name="자유형: 도형 2085">
                  <a:extLst>
                    <a:ext uri="{FF2B5EF4-FFF2-40B4-BE49-F238E27FC236}">
                      <a16:creationId xmlns:a16="http://schemas.microsoft.com/office/drawing/2014/main" id="{C101DD57-7810-413D-9B85-1BA38F9848AB}"/>
                    </a:ext>
                  </a:extLst>
                </p:cNvPr>
                <p:cNvSpPr/>
                <p:nvPr/>
              </p:nvSpPr>
              <p:spPr>
                <a:xfrm>
                  <a:off x="5742637" y="2706301"/>
                  <a:ext cx="245298" cy="413692"/>
                </a:xfrm>
                <a:custGeom>
                  <a:avLst/>
                  <a:gdLst>
                    <a:gd name="connsiteX0" fmla="*/ 0 w 245298"/>
                    <a:gd name="connsiteY0" fmla="*/ 0 h 413692"/>
                    <a:gd name="connsiteX1" fmla="*/ 245299 w 245298"/>
                    <a:gd name="connsiteY1" fmla="*/ 0 h 413692"/>
                    <a:gd name="connsiteX2" fmla="*/ 245299 w 245298"/>
                    <a:gd name="connsiteY2" fmla="*/ 413693 h 413692"/>
                    <a:gd name="connsiteX3" fmla="*/ 0 w 245298"/>
                    <a:gd name="connsiteY3" fmla="*/ 413693 h 41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136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13693"/>
                      </a:lnTo>
                      <a:lnTo>
                        <a:pt x="0" y="4136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7" name="자유형: 도형 2086">
                  <a:extLst>
                    <a:ext uri="{FF2B5EF4-FFF2-40B4-BE49-F238E27FC236}">
                      <a16:creationId xmlns:a16="http://schemas.microsoft.com/office/drawing/2014/main" id="{1BC90B11-6620-49ED-8B3C-08F45CB21347}"/>
                    </a:ext>
                  </a:extLst>
                </p:cNvPr>
                <p:cNvSpPr/>
                <p:nvPr/>
              </p:nvSpPr>
              <p:spPr>
                <a:xfrm>
                  <a:off x="5742637" y="2706301"/>
                  <a:ext cx="245298" cy="413692"/>
                </a:xfrm>
                <a:custGeom>
                  <a:avLst/>
                  <a:gdLst>
                    <a:gd name="connsiteX0" fmla="*/ 0 w 245298"/>
                    <a:gd name="connsiteY0" fmla="*/ 0 h 413692"/>
                    <a:gd name="connsiteX1" fmla="*/ 245299 w 245298"/>
                    <a:gd name="connsiteY1" fmla="*/ 0 h 413692"/>
                    <a:gd name="connsiteX2" fmla="*/ 245299 w 245298"/>
                    <a:gd name="connsiteY2" fmla="*/ 413693 h 413692"/>
                    <a:gd name="connsiteX3" fmla="*/ 0 w 245298"/>
                    <a:gd name="connsiteY3" fmla="*/ 413693 h 41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136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13693"/>
                      </a:lnTo>
                      <a:lnTo>
                        <a:pt x="0" y="41369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2573045"/>
                <a:ext cx="245298" cy="175686"/>
                <a:chOff x="529049" y="2573045"/>
                <a:chExt cx="245298" cy="175686"/>
              </a:xfrm>
              <a:solidFill>
                <a:srgbClr val="000000"/>
              </a:solidFill>
            </p:grpSpPr>
            <p:sp>
              <p:nvSpPr>
                <p:cNvPr id="2089" name="자유형: 도형 2088">
                  <a:extLst>
                    <a:ext uri="{FF2B5EF4-FFF2-40B4-BE49-F238E27FC236}">
                      <a16:creationId xmlns:a16="http://schemas.microsoft.com/office/drawing/2014/main" id="{BCC98914-AC68-4CFC-83E0-3A0794DC78D5}"/>
                    </a:ext>
                  </a:extLst>
                </p:cNvPr>
                <p:cNvSpPr/>
                <p:nvPr/>
              </p:nvSpPr>
              <p:spPr>
                <a:xfrm>
                  <a:off x="529049" y="2573045"/>
                  <a:ext cx="245298" cy="175686"/>
                </a:xfrm>
                <a:custGeom>
                  <a:avLst/>
                  <a:gdLst>
                    <a:gd name="connsiteX0" fmla="*/ 0 w 245298"/>
                    <a:gd name="connsiteY0" fmla="*/ 0 h 175686"/>
                    <a:gd name="connsiteX1" fmla="*/ 245299 w 245298"/>
                    <a:gd name="connsiteY1" fmla="*/ 0 h 175686"/>
                    <a:gd name="connsiteX2" fmla="*/ 245299 w 245298"/>
                    <a:gd name="connsiteY2" fmla="*/ 175687 h 175686"/>
                    <a:gd name="connsiteX3" fmla="*/ 0 w 245298"/>
                    <a:gd name="connsiteY3" fmla="*/ 175687 h 17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56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5687"/>
                      </a:lnTo>
                      <a:lnTo>
                        <a:pt x="0" y="1756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0" name="자유형: 도형 2089">
                  <a:extLst>
                    <a:ext uri="{FF2B5EF4-FFF2-40B4-BE49-F238E27FC236}">
                      <a16:creationId xmlns:a16="http://schemas.microsoft.com/office/drawing/2014/main" id="{88563C56-4CB5-4DB3-92E1-15EB028C86BE}"/>
                    </a:ext>
                  </a:extLst>
                </p:cNvPr>
                <p:cNvSpPr/>
                <p:nvPr/>
              </p:nvSpPr>
              <p:spPr>
                <a:xfrm>
                  <a:off x="529049" y="2573045"/>
                  <a:ext cx="245298" cy="175686"/>
                </a:xfrm>
                <a:custGeom>
                  <a:avLst/>
                  <a:gdLst>
                    <a:gd name="connsiteX0" fmla="*/ 0 w 245298"/>
                    <a:gd name="connsiteY0" fmla="*/ 0 h 175686"/>
                    <a:gd name="connsiteX1" fmla="*/ 245299 w 245298"/>
                    <a:gd name="connsiteY1" fmla="*/ 0 h 175686"/>
                    <a:gd name="connsiteX2" fmla="*/ 245299 w 245298"/>
                    <a:gd name="connsiteY2" fmla="*/ 175687 h 175686"/>
                    <a:gd name="connsiteX3" fmla="*/ 0 w 245298"/>
                    <a:gd name="connsiteY3" fmla="*/ 175687 h 17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56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5687"/>
                      </a:lnTo>
                      <a:lnTo>
                        <a:pt x="0" y="17568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9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2598901"/>
                <a:ext cx="245298" cy="173034"/>
                <a:chOff x="836003" y="2598901"/>
                <a:chExt cx="245298" cy="173034"/>
              </a:xfrm>
              <a:solidFill>
                <a:srgbClr val="000000"/>
              </a:solidFill>
            </p:grpSpPr>
            <p:sp>
              <p:nvSpPr>
                <p:cNvPr id="2092" name="자유형: 도형 2091">
                  <a:extLst>
                    <a:ext uri="{FF2B5EF4-FFF2-40B4-BE49-F238E27FC236}">
                      <a16:creationId xmlns:a16="http://schemas.microsoft.com/office/drawing/2014/main" id="{07E803A5-C9FA-419A-AB1D-54FF1F42BB19}"/>
                    </a:ext>
                  </a:extLst>
                </p:cNvPr>
                <p:cNvSpPr/>
                <p:nvPr/>
              </p:nvSpPr>
              <p:spPr>
                <a:xfrm>
                  <a:off x="836003" y="2598901"/>
                  <a:ext cx="245298" cy="173034"/>
                </a:xfrm>
                <a:custGeom>
                  <a:avLst/>
                  <a:gdLst>
                    <a:gd name="connsiteX0" fmla="*/ 0 w 245298"/>
                    <a:gd name="connsiteY0" fmla="*/ 0 h 173034"/>
                    <a:gd name="connsiteX1" fmla="*/ 245299 w 245298"/>
                    <a:gd name="connsiteY1" fmla="*/ 0 h 173034"/>
                    <a:gd name="connsiteX2" fmla="*/ 245299 w 245298"/>
                    <a:gd name="connsiteY2" fmla="*/ 173035 h 173034"/>
                    <a:gd name="connsiteX3" fmla="*/ 0 w 245298"/>
                    <a:gd name="connsiteY3" fmla="*/ 173035 h 173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30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3035"/>
                      </a:lnTo>
                      <a:lnTo>
                        <a:pt x="0" y="1730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3" name="자유형: 도형 2092">
                  <a:extLst>
                    <a:ext uri="{FF2B5EF4-FFF2-40B4-BE49-F238E27FC236}">
                      <a16:creationId xmlns:a16="http://schemas.microsoft.com/office/drawing/2014/main" id="{A10F54F9-5BF6-4613-9668-95D606BD302C}"/>
                    </a:ext>
                  </a:extLst>
                </p:cNvPr>
                <p:cNvSpPr/>
                <p:nvPr/>
              </p:nvSpPr>
              <p:spPr>
                <a:xfrm>
                  <a:off x="836003" y="2598901"/>
                  <a:ext cx="245298" cy="173034"/>
                </a:xfrm>
                <a:custGeom>
                  <a:avLst/>
                  <a:gdLst>
                    <a:gd name="connsiteX0" fmla="*/ 0 w 245298"/>
                    <a:gd name="connsiteY0" fmla="*/ 0 h 173034"/>
                    <a:gd name="connsiteX1" fmla="*/ 245299 w 245298"/>
                    <a:gd name="connsiteY1" fmla="*/ 0 h 173034"/>
                    <a:gd name="connsiteX2" fmla="*/ 245299 w 245298"/>
                    <a:gd name="connsiteY2" fmla="*/ 173035 h 173034"/>
                    <a:gd name="connsiteX3" fmla="*/ 0 w 245298"/>
                    <a:gd name="connsiteY3" fmla="*/ 173035 h 173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30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3035"/>
                      </a:lnTo>
                      <a:lnTo>
                        <a:pt x="0" y="17303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9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2584315"/>
                <a:ext cx="245298" cy="181653"/>
                <a:chOff x="1142295" y="2584315"/>
                <a:chExt cx="245298" cy="181653"/>
              </a:xfrm>
              <a:solidFill>
                <a:srgbClr val="000000"/>
              </a:solidFill>
            </p:grpSpPr>
            <p:sp>
              <p:nvSpPr>
                <p:cNvPr id="2095" name="자유형: 도형 2094">
                  <a:extLst>
                    <a:ext uri="{FF2B5EF4-FFF2-40B4-BE49-F238E27FC236}">
                      <a16:creationId xmlns:a16="http://schemas.microsoft.com/office/drawing/2014/main" id="{7F53A41E-B7C5-45E9-92CE-7BEDA7DBE2E4}"/>
                    </a:ext>
                  </a:extLst>
                </p:cNvPr>
                <p:cNvSpPr/>
                <p:nvPr/>
              </p:nvSpPr>
              <p:spPr>
                <a:xfrm>
                  <a:off x="1142295" y="2584315"/>
                  <a:ext cx="245298" cy="181653"/>
                </a:xfrm>
                <a:custGeom>
                  <a:avLst/>
                  <a:gdLst>
                    <a:gd name="connsiteX0" fmla="*/ 0 w 245298"/>
                    <a:gd name="connsiteY0" fmla="*/ 0 h 181653"/>
                    <a:gd name="connsiteX1" fmla="*/ 245299 w 245298"/>
                    <a:gd name="connsiteY1" fmla="*/ 0 h 181653"/>
                    <a:gd name="connsiteX2" fmla="*/ 245299 w 245298"/>
                    <a:gd name="connsiteY2" fmla="*/ 181654 h 181653"/>
                    <a:gd name="connsiteX3" fmla="*/ 0 w 245298"/>
                    <a:gd name="connsiteY3" fmla="*/ 181654 h 18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16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1654"/>
                      </a:lnTo>
                      <a:lnTo>
                        <a:pt x="0" y="1816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6" name="자유형: 도형 2095">
                  <a:extLst>
                    <a:ext uri="{FF2B5EF4-FFF2-40B4-BE49-F238E27FC236}">
                      <a16:creationId xmlns:a16="http://schemas.microsoft.com/office/drawing/2014/main" id="{81DD8662-AE04-4C73-B0BF-0F4786CCC2A2}"/>
                    </a:ext>
                  </a:extLst>
                </p:cNvPr>
                <p:cNvSpPr/>
                <p:nvPr/>
              </p:nvSpPr>
              <p:spPr>
                <a:xfrm>
                  <a:off x="1142295" y="2584315"/>
                  <a:ext cx="245298" cy="181653"/>
                </a:xfrm>
                <a:custGeom>
                  <a:avLst/>
                  <a:gdLst>
                    <a:gd name="connsiteX0" fmla="*/ 0 w 245298"/>
                    <a:gd name="connsiteY0" fmla="*/ 0 h 181653"/>
                    <a:gd name="connsiteX1" fmla="*/ 245299 w 245298"/>
                    <a:gd name="connsiteY1" fmla="*/ 0 h 181653"/>
                    <a:gd name="connsiteX2" fmla="*/ 245299 w 245298"/>
                    <a:gd name="connsiteY2" fmla="*/ 181654 h 181653"/>
                    <a:gd name="connsiteX3" fmla="*/ 0 w 245298"/>
                    <a:gd name="connsiteY3" fmla="*/ 181654 h 18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16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1654"/>
                      </a:lnTo>
                      <a:lnTo>
                        <a:pt x="0" y="18165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2559785"/>
                <a:ext cx="245298" cy="175023"/>
                <a:chOff x="1449250" y="2559785"/>
                <a:chExt cx="245298" cy="175023"/>
              </a:xfrm>
              <a:solidFill>
                <a:srgbClr val="000000"/>
              </a:solidFill>
            </p:grpSpPr>
            <p:sp>
              <p:nvSpPr>
                <p:cNvPr id="2098" name="자유형: 도형 2097">
                  <a:extLst>
                    <a:ext uri="{FF2B5EF4-FFF2-40B4-BE49-F238E27FC236}">
                      <a16:creationId xmlns:a16="http://schemas.microsoft.com/office/drawing/2014/main" id="{4E9AEB0C-9566-410C-A315-31B3B085B73D}"/>
                    </a:ext>
                  </a:extLst>
                </p:cNvPr>
                <p:cNvSpPr/>
                <p:nvPr/>
              </p:nvSpPr>
              <p:spPr>
                <a:xfrm>
                  <a:off x="1449250" y="2559785"/>
                  <a:ext cx="245298" cy="175023"/>
                </a:xfrm>
                <a:custGeom>
                  <a:avLst/>
                  <a:gdLst>
                    <a:gd name="connsiteX0" fmla="*/ 0 w 245298"/>
                    <a:gd name="connsiteY0" fmla="*/ 0 h 175023"/>
                    <a:gd name="connsiteX1" fmla="*/ 245299 w 245298"/>
                    <a:gd name="connsiteY1" fmla="*/ 0 h 175023"/>
                    <a:gd name="connsiteX2" fmla="*/ 245299 w 245298"/>
                    <a:gd name="connsiteY2" fmla="*/ 175024 h 175023"/>
                    <a:gd name="connsiteX3" fmla="*/ 0 w 245298"/>
                    <a:gd name="connsiteY3" fmla="*/ 175024 h 175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50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5024"/>
                      </a:lnTo>
                      <a:lnTo>
                        <a:pt x="0" y="1750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9" name="자유형: 도형 2098">
                  <a:extLst>
                    <a:ext uri="{FF2B5EF4-FFF2-40B4-BE49-F238E27FC236}">
                      <a16:creationId xmlns:a16="http://schemas.microsoft.com/office/drawing/2014/main" id="{C86168AD-66BB-46B0-9F44-F49D13A87DAC}"/>
                    </a:ext>
                  </a:extLst>
                </p:cNvPr>
                <p:cNvSpPr/>
                <p:nvPr/>
              </p:nvSpPr>
              <p:spPr>
                <a:xfrm>
                  <a:off x="1449250" y="2559785"/>
                  <a:ext cx="245298" cy="175023"/>
                </a:xfrm>
                <a:custGeom>
                  <a:avLst/>
                  <a:gdLst>
                    <a:gd name="connsiteX0" fmla="*/ 0 w 245298"/>
                    <a:gd name="connsiteY0" fmla="*/ 0 h 175023"/>
                    <a:gd name="connsiteX1" fmla="*/ 245299 w 245298"/>
                    <a:gd name="connsiteY1" fmla="*/ 0 h 175023"/>
                    <a:gd name="connsiteX2" fmla="*/ 245299 w 245298"/>
                    <a:gd name="connsiteY2" fmla="*/ 175024 h 175023"/>
                    <a:gd name="connsiteX3" fmla="*/ 0 w 245298"/>
                    <a:gd name="connsiteY3" fmla="*/ 175024 h 175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50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5024"/>
                      </a:lnTo>
                      <a:lnTo>
                        <a:pt x="0" y="17502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0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2551830"/>
                <a:ext cx="245298" cy="214138"/>
                <a:chOff x="1755541" y="2551830"/>
                <a:chExt cx="245298" cy="214138"/>
              </a:xfrm>
              <a:solidFill>
                <a:srgbClr val="000000"/>
              </a:solidFill>
            </p:grpSpPr>
            <p:sp>
              <p:nvSpPr>
                <p:cNvPr id="2101" name="자유형: 도형 2100">
                  <a:extLst>
                    <a:ext uri="{FF2B5EF4-FFF2-40B4-BE49-F238E27FC236}">
                      <a16:creationId xmlns:a16="http://schemas.microsoft.com/office/drawing/2014/main" id="{6C60DF86-DF87-46BC-841F-ADC9372ED966}"/>
                    </a:ext>
                  </a:extLst>
                </p:cNvPr>
                <p:cNvSpPr/>
                <p:nvPr/>
              </p:nvSpPr>
              <p:spPr>
                <a:xfrm>
                  <a:off x="1755541" y="2551830"/>
                  <a:ext cx="245298" cy="214138"/>
                </a:xfrm>
                <a:custGeom>
                  <a:avLst/>
                  <a:gdLst>
                    <a:gd name="connsiteX0" fmla="*/ 0 w 245298"/>
                    <a:gd name="connsiteY0" fmla="*/ 0 h 214138"/>
                    <a:gd name="connsiteX1" fmla="*/ 245298 w 245298"/>
                    <a:gd name="connsiteY1" fmla="*/ 0 h 214138"/>
                    <a:gd name="connsiteX2" fmla="*/ 245298 w 245298"/>
                    <a:gd name="connsiteY2" fmla="*/ 214139 h 214138"/>
                    <a:gd name="connsiteX3" fmla="*/ 0 w 245298"/>
                    <a:gd name="connsiteY3" fmla="*/ 214139 h 21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413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4139"/>
                      </a:lnTo>
                      <a:lnTo>
                        <a:pt x="0" y="21413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2" name="자유형: 도형 2101">
                  <a:extLst>
                    <a:ext uri="{FF2B5EF4-FFF2-40B4-BE49-F238E27FC236}">
                      <a16:creationId xmlns:a16="http://schemas.microsoft.com/office/drawing/2014/main" id="{FFC348DE-BB25-4193-AF50-45E27D25725D}"/>
                    </a:ext>
                  </a:extLst>
                </p:cNvPr>
                <p:cNvSpPr/>
                <p:nvPr/>
              </p:nvSpPr>
              <p:spPr>
                <a:xfrm>
                  <a:off x="1755541" y="2551830"/>
                  <a:ext cx="245298" cy="214138"/>
                </a:xfrm>
                <a:custGeom>
                  <a:avLst/>
                  <a:gdLst>
                    <a:gd name="connsiteX0" fmla="*/ 0 w 245298"/>
                    <a:gd name="connsiteY0" fmla="*/ 0 h 214138"/>
                    <a:gd name="connsiteX1" fmla="*/ 245298 w 245298"/>
                    <a:gd name="connsiteY1" fmla="*/ 0 h 214138"/>
                    <a:gd name="connsiteX2" fmla="*/ 245298 w 245298"/>
                    <a:gd name="connsiteY2" fmla="*/ 214139 h 214138"/>
                    <a:gd name="connsiteX3" fmla="*/ 0 w 245298"/>
                    <a:gd name="connsiteY3" fmla="*/ 214139 h 21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413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4139"/>
                      </a:lnTo>
                      <a:lnTo>
                        <a:pt x="0" y="21413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0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2518018"/>
                <a:ext cx="245298" cy="274469"/>
                <a:chOff x="2062496" y="2518018"/>
                <a:chExt cx="245298" cy="274469"/>
              </a:xfrm>
              <a:solidFill>
                <a:srgbClr val="000000"/>
              </a:solidFill>
            </p:grpSpPr>
            <p:sp>
              <p:nvSpPr>
                <p:cNvPr id="2104" name="자유형: 도형 2103">
                  <a:extLst>
                    <a:ext uri="{FF2B5EF4-FFF2-40B4-BE49-F238E27FC236}">
                      <a16:creationId xmlns:a16="http://schemas.microsoft.com/office/drawing/2014/main" id="{6052554A-6321-4457-B143-6EFBA82EA4E2}"/>
                    </a:ext>
                  </a:extLst>
                </p:cNvPr>
                <p:cNvSpPr/>
                <p:nvPr/>
              </p:nvSpPr>
              <p:spPr>
                <a:xfrm>
                  <a:off x="2062496" y="2518018"/>
                  <a:ext cx="245298" cy="274469"/>
                </a:xfrm>
                <a:custGeom>
                  <a:avLst/>
                  <a:gdLst>
                    <a:gd name="connsiteX0" fmla="*/ 0 w 245298"/>
                    <a:gd name="connsiteY0" fmla="*/ 0 h 274469"/>
                    <a:gd name="connsiteX1" fmla="*/ 245299 w 245298"/>
                    <a:gd name="connsiteY1" fmla="*/ 0 h 274469"/>
                    <a:gd name="connsiteX2" fmla="*/ 245299 w 245298"/>
                    <a:gd name="connsiteY2" fmla="*/ 274469 h 274469"/>
                    <a:gd name="connsiteX3" fmla="*/ 0 w 245298"/>
                    <a:gd name="connsiteY3" fmla="*/ 274469 h 27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446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4469"/>
                      </a:lnTo>
                      <a:lnTo>
                        <a:pt x="0" y="2744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5" name="자유형: 도형 2104">
                  <a:extLst>
                    <a:ext uri="{FF2B5EF4-FFF2-40B4-BE49-F238E27FC236}">
                      <a16:creationId xmlns:a16="http://schemas.microsoft.com/office/drawing/2014/main" id="{02FC16B3-7BA4-4BE0-A7B5-4B37B10A0373}"/>
                    </a:ext>
                  </a:extLst>
                </p:cNvPr>
                <p:cNvSpPr/>
                <p:nvPr/>
              </p:nvSpPr>
              <p:spPr>
                <a:xfrm>
                  <a:off x="2062496" y="2518018"/>
                  <a:ext cx="245298" cy="274469"/>
                </a:xfrm>
                <a:custGeom>
                  <a:avLst/>
                  <a:gdLst>
                    <a:gd name="connsiteX0" fmla="*/ 0 w 245298"/>
                    <a:gd name="connsiteY0" fmla="*/ 0 h 274469"/>
                    <a:gd name="connsiteX1" fmla="*/ 245299 w 245298"/>
                    <a:gd name="connsiteY1" fmla="*/ 0 h 274469"/>
                    <a:gd name="connsiteX2" fmla="*/ 245299 w 245298"/>
                    <a:gd name="connsiteY2" fmla="*/ 274469 h 274469"/>
                    <a:gd name="connsiteX3" fmla="*/ 0 w 245298"/>
                    <a:gd name="connsiteY3" fmla="*/ 274469 h 27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446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4469"/>
                      </a:lnTo>
                      <a:lnTo>
                        <a:pt x="0" y="27446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0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2537244"/>
                <a:ext cx="245298" cy="238005"/>
                <a:chOff x="2369451" y="2537244"/>
                <a:chExt cx="245298" cy="238005"/>
              </a:xfrm>
              <a:solidFill>
                <a:srgbClr val="000000"/>
              </a:solidFill>
            </p:grpSpPr>
            <p:sp>
              <p:nvSpPr>
                <p:cNvPr id="2107" name="자유형: 도형 2106">
                  <a:extLst>
                    <a:ext uri="{FF2B5EF4-FFF2-40B4-BE49-F238E27FC236}">
                      <a16:creationId xmlns:a16="http://schemas.microsoft.com/office/drawing/2014/main" id="{42A1A268-1C45-4171-9C6B-D98F87C225F0}"/>
                    </a:ext>
                  </a:extLst>
                </p:cNvPr>
                <p:cNvSpPr/>
                <p:nvPr/>
              </p:nvSpPr>
              <p:spPr>
                <a:xfrm>
                  <a:off x="2369451" y="2537244"/>
                  <a:ext cx="245298" cy="238005"/>
                </a:xfrm>
                <a:custGeom>
                  <a:avLst/>
                  <a:gdLst>
                    <a:gd name="connsiteX0" fmla="*/ 0 w 245298"/>
                    <a:gd name="connsiteY0" fmla="*/ 0 h 238005"/>
                    <a:gd name="connsiteX1" fmla="*/ 245298 w 245298"/>
                    <a:gd name="connsiteY1" fmla="*/ 0 h 238005"/>
                    <a:gd name="connsiteX2" fmla="*/ 245298 w 245298"/>
                    <a:gd name="connsiteY2" fmla="*/ 238006 h 238005"/>
                    <a:gd name="connsiteX3" fmla="*/ 0 w 245298"/>
                    <a:gd name="connsiteY3" fmla="*/ 238006 h 238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0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8006"/>
                      </a:lnTo>
                      <a:lnTo>
                        <a:pt x="0" y="23800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8" name="자유형: 도형 2107">
                  <a:extLst>
                    <a:ext uri="{FF2B5EF4-FFF2-40B4-BE49-F238E27FC236}">
                      <a16:creationId xmlns:a16="http://schemas.microsoft.com/office/drawing/2014/main" id="{64D3B516-CFB2-4908-93B0-8B5536FED554}"/>
                    </a:ext>
                  </a:extLst>
                </p:cNvPr>
                <p:cNvSpPr/>
                <p:nvPr/>
              </p:nvSpPr>
              <p:spPr>
                <a:xfrm>
                  <a:off x="2369451" y="2537244"/>
                  <a:ext cx="245298" cy="238005"/>
                </a:xfrm>
                <a:custGeom>
                  <a:avLst/>
                  <a:gdLst>
                    <a:gd name="connsiteX0" fmla="*/ 0 w 245298"/>
                    <a:gd name="connsiteY0" fmla="*/ 0 h 238005"/>
                    <a:gd name="connsiteX1" fmla="*/ 245298 w 245298"/>
                    <a:gd name="connsiteY1" fmla="*/ 0 h 238005"/>
                    <a:gd name="connsiteX2" fmla="*/ 245298 w 245298"/>
                    <a:gd name="connsiteY2" fmla="*/ 238006 h 238005"/>
                    <a:gd name="connsiteX3" fmla="*/ 0 w 245298"/>
                    <a:gd name="connsiteY3" fmla="*/ 238006 h 238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0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8006"/>
                      </a:lnTo>
                      <a:lnTo>
                        <a:pt x="0" y="23800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0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2546526"/>
                <a:ext cx="245298" cy="230713"/>
                <a:chOff x="2675742" y="2546526"/>
                <a:chExt cx="245298" cy="230713"/>
              </a:xfrm>
              <a:solidFill>
                <a:srgbClr val="000000"/>
              </a:solidFill>
            </p:grpSpPr>
            <p:sp>
              <p:nvSpPr>
                <p:cNvPr id="2110" name="자유형: 도형 2109">
                  <a:extLst>
                    <a:ext uri="{FF2B5EF4-FFF2-40B4-BE49-F238E27FC236}">
                      <a16:creationId xmlns:a16="http://schemas.microsoft.com/office/drawing/2014/main" id="{DB5AC142-FA85-4036-840A-46C322B17C11}"/>
                    </a:ext>
                  </a:extLst>
                </p:cNvPr>
                <p:cNvSpPr/>
                <p:nvPr/>
              </p:nvSpPr>
              <p:spPr>
                <a:xfrm>
                  <a:off x="2675742" y="2546526"/>
                  <a:ext cx="245298" cy="230713"/>
                </a:xfrm>
                <a:custGeom>
                  <a:avLst/>
                  <a:gdLst>
                    <a:gd name="connsiteX0" fmla="*/ 0 w 245298"/>
                    <a:gd name="connsiteY0" fmla="*/ 0 h 230713"/>
                    <a:gd name="connsiteX1" fmla="*/ 245299 w 245298"/>
                    <a:gd name="connsiteY1" fmla="*/ 0 h 230713"/>
                    <a:gd name="connsiteX2" fmla="*/ 245299 w 245298"/>
                    <a:gd name="connsiteY2" fmla="*/ 230713 h 230713"/>
                    <a:gd name="connsiteX3" fmla="*/ 0 w 245298"/>
                    <a:gd name="connsiteY3" fmla="*/ 230713 h 230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07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0713"/>
                      </a:lnTo>
                      <a:lnTo>
                        <a:pt x="0" y="2307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1" name="자유형: 도형 2110">
                  <a:extLst>
                    <a:ext uri="{FF2B5EF4-FFF2-40B4-BE49-F238E27FC236}">
                      <a16:creationId xmlns:a16="http://schemas.microsoft.com/office/drawing/2014/main" id="{FEF1E8E0-582F-4C15-82A0-716FEC3846F4}"/>
                    </a:ext>
                  </a:extLst>
                </p:cNvPr>
                <p:cNvSpPr/>
                <p:nvPr/>
              </p:nvSpPr>
              <p:spPr>
                <a:xfrm>
                  <a:off x="2675742" y="2546526"/>
                  <a:ext cx="245298" cy="230713"/>
                </a:xfrm>
                <a:custGeom>
                  <a:avLst/>
                  <a:gdLst>
                    <a:gd name="connsiteX0" fmla="*/ 0 w 245298"/>
                    <a:gd name="connsiteY0" fmla="*/ 0 h 230713"/>
                    <a:gd name="connsiteX1" fmla="*/ 245299 w 245298"/>
                    <a:gd name="connsiteY1" fmla="*/ 0 h 230713"/>
                    <a:gd name="connsiteX2" fmla="*/ 245299 w 245298"/>
                    <a:gd name="connsiteY2" fmla="*/ 230713 h 230713"/>
                    <a:gd name="connsiteX3" fmla="*/ 0 w 245298"/>
                    <a:gd name="connsiteY3" fmla="*/ 230713 h 230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07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0713"/>
                      </a:lnTo>
                      <a:lnTo>
                        <a:pt x="0" y="23071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1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2563100"/>
                <a:ext cx="245298" cy="221431"/>
                <a:chOff x="2982697" y="2563100"/>
                <a:chExt cx="245298" cy="221431"/>
              </a:xfrm>
              <a:solidFill>
                <a:srgbClr val="000000"/>
              </a:solidFill>
            </p:grpSpPr>
            <p:sp>
              <p:nvSpPr>
                <p:cNvPr id="2113" name="자유형: 도형 2112">
                  <a:extLst>
                    <a:ext uri="{FF2B5EF4-FFF2-40B4-BE49-F238E27FC236}">
                      <a16:creationId xmlns:a16="http://schemas.microsoft.com/office/drawing/2014/main" id="{9243EB6A-BE89-4C0D-AE25-5033A12454D7}"/>
                    </a:ext>
                  </a:extLst>
                </p:cNvPr>
                <p:cNvSpPr/>
                <p:nvPr/>
              </p:nvSpPr>
              <p:spPr>
                <a:xfrm>
                  <a:off x="2982697" y="2563100"/>
                  <a:ext cx="245298" cy="221431"/>
                </a:xfrm>
                <a:custGeom>
                  <a:avLst/>
                  <a:gdLst>
                    <a:gd name="connsiteX0" fmla="*/ 0 w 245298"/>
                    <a:gd name="connsiteY0" fmla="*/ 0 h 221431"/>
                    <a:gd name="connsiteX1" fmla="*/ 245298 w 245298"/>
                    <a:gd name="connsiteY1" fmla="*/ 0 h 221431"/>
                    <a:gd name="connsiteX2" fmla="*/ 245298 w 245298"/>
                    <a:gd name="connsiteY2" fmla="*/ 221432 h 221431"/>
                    <a:gd name="connsiteX3" fmla="*/ 0 w 245298"/>
                    <a:gd name="connsiteY3" fmla="*/ 221432 h 2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143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1432"/>
                      </a:lnTo>
                      <a:lnTo>
                        <a:pt x="0" y="22143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4" name="자유형: 도형 2113">
                  <a:extLst>
                    <a:ext uri="{FF2B5EF4-FFF2-40B4-BE49-F238E27FC236}">
                      <a16:creationId xmlns:a16="http://schemas.microsoft.com/office/drawing/2014/main" id="{EF5E11A4-6CF0-4D95-9982-5B1267E4E0B5}"/>
                    </a:ext>
                  </a:extLst>
                </p:cNvPr>
                <p:cNvSpPr/>
                <p:nvPr/>
              </p:nvSpPr>
              <p:spPr>
                <a:xfrm>
                  <a:off x="2982697" y="2563100"/>
                  <a:ext cx="245298" cy="221431"/>
                </a:xfrm>
                <a:custGeom>
                  <a:avLst/>
                  <a:gdLst>
                    <a:gd name="connsiteX0" fmla="*/ 0 w 245298"/>
                    <a:gd name="connsiteY0" fmla="*/ 0 h 221431"/>
                    <a:gd name="connsiteX1" fmla="*/ 245298 w 245298"/>
                    <a:gd name="connsiteY1" fmla="*/ 0 h 221431"/>
                    <a:gd name="connsiteX2" fmla="*/ 245298 w 245298"/>
                    <a:gd name="connsiteY2" fmla="*/ 221432 h 221431"/>
                    <a:gd name="connsiteX3" fmla="*/ 0 w 245298"/>
                    <a:gd name="connsiteY3" fmla="*/ 221432 h 2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143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1432"/>
                      </a:lnTo>
                      <a:lnTo>
                        <a:pt x="0" y="22143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1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2506748"/>
                <a:ext cx="245298" cy="202205"/>
                <a:chOff x="3288989" y="2506748"/>
                <a:chExt cx="245298" cy="202205"/>
              </a:xfrm>
              <a:solidFill>
                <a:srgbClr val="000000"/>
              </a:solidFill>
            </p:grpSpPr>
            <p:sp>
              <p:nvSpPr>
                <p:cNvPr id="2116" name="자유형: 도형 2115">
                  <a:extLst>
                    <a:ext uri="{FF2B5EF4-FFF2-40B4-BE49-F238E27FC236}">
                      <a16:creationId xmlns:a16="http://schemas.microsoft.com/office/drawing/2014/main" id="{8C9C2F23-B2E4-4802-90A9-515B8574A978}"/>
                    </a:ext>
                  </a:extLst>
                </p:cNvPr>
                <p:cNvSpPr/>
                <p:nvPr/>
              </p:nvSpPr>
              <p:spPr>
                <a:xfrm>
                  <a:off x="3288989" y="2506748"/>
                  <a:ext cx="245298" cy="202205"/>
                </a:xfrm>
                <a:custGeom>
                  <a:avLst/>
                  <a:gdLst>
                    <a:gd name="connsiteX0" fmla="*/ 0 w 245298"/>
                    <a:gd name="connsiteY0" fmla="*/ 0 h 202205"/>
                    <a:gd name="connsiteX1" fmla="*/ 245298 w 245298"/>
                    <a:gd name="connsiteY1" fmla="*/ 0 h 202205"/>
                    <a:gd name="connsiteX2" fmla="*/ 245298 w 245298"/>
                    <a:gd name="connsiteY2" fmla="*/ 202206 h 202205"/>
                    <a:gd name="connsiteX3" fmla="*/ 0 w 245298"/>
                    <a:gd name="connsiteY3" fmla="*/ 202206 h 202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22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2206"/>
                      </a:lnTo>
                      <a:lnTo>
                        <a:pt x="0" y="20220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7" name="자유형: 도형 2116">
                  <a:extLst>
                    <a:ext uri="{FF2B5EF4-FFF2-40B4-BE49-F238E27FC236}">
                      <a16:creationId xmlns:a16="http://schemas.microsoft.com/office/drawing/2014/main" id="{3BCF592A-DC36-4065-9203-676DC11BDA0C}"/>
                    </a:ext>
                  </a:extLst>
                </p:cNvPr>
                <p:cNvSpPr/>
                <p:nvPr/>
              </p:nvSpPr>
              <p:spPr>
                <a:xfrm>
                  <a:off x="3288989" y="2506748"/>
                  <a:ext cx="245298" cy="202205"/>
                </a:xfrm>
                <a:custGeom>
                  <a:avLst/>
                  <a:gdLst>
                    <a:gd name="connsiteX0" fmla="*/ 0 w 245298"/>
                    <a:gd name="connsiteY0" fmla="*/ 0 h 202205"/>
                    <a:gd name="connsiteX1" fmla="*/ 245298 w 245298"/>
                    <a:gd name="connsiteY1" fmla="*/ 0 h 202205"/>
                    <a:gd name="connsiteX2" fmla="*/ 245298 w 245298"/>
                    <a:gd name="connsiteY2" fmla="*/ 202206 h 202205"/>
                    <a:gd name="connsiteX3" fmla="*/ 0 w 245298"/>
                    <a:gd name="connsiteY3" fmla="*/ 202206 h 202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22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2206"/>
                      </a:lnTo>
                      <a:lnTo>
                        <a:pt x="0" y="20220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1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2603541"/>
                <a:ext cx="245298" cy="218779"/>
                <a:chOff x="3595943" y="2603541"/>
                <a:chExt cx="245298" cy="218779"/>
              </a:xfrm>
              <a:solidFill>
                <a:srgbClr val="000000"/>
              </a:solidFill>
            </p:grpSpPr>
            <p:sp>
              <p:nvSpPr>
                <p:cNvPr id="2119" name="자유형: 도형 2118">
                  <a:extLst>
                    <a:ext uri="{FF2B5EF4-FFF2-40B4-BE49-F238E27FC236}">
                      <a16:creationId xmlns:a16="http://schemas.microsoft.com/office/drawing/2014/main" id="{D58BE146-8FA7-43F2-A9CD-94CC612011B9}"/>
                    </a:ext>
                  </a:extLst>
                </p:cNvPr>
                <p:cNvSpPr/>
                <p:nvPr/>
              </p:nvSpPr>
              <p:spPr>
                <a:xfrm>
                  <a:off x="3595943" y="2603541"/>
                  <a:ext cx="245298" cy="218779"/>
                </a:xfrm>
                <a:custGeom>
                  <a:avLst/>
                  <a:gdLst>
                    <a:gd name="connsiteX0" fmla="*/ 0 w 245298"/>
                    <a:gd name="connsiteY0" fmla="*/ 0 h 218779"/>
                    <a:gd name="connsiteX1" fmla="*/ 245299 w 245298"/>
                    <a:gd name="connsiteY1" fmla="*/ 0 h 218779"/>
                    <a:gd name="connsiteX2" fmla="*/ 245299 w 245298"/>
                    <a:gd name="connsiteY2" fmla="*/ 218780 h 218779"/>
                    <a:gd name="connsiteX3" fmla="*/ 0 w 245298"/>
                    <a:gd name="connsiteY3" fmla="*/ 218780 h 218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77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8780"/>
                      </a:lnTo>
                      <a:lnTo>
                        <a:pt x="0" y="21878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0" name="자유형: 도형 2119">
                  <a:extLst>
                    <a:ext uri="{FF2B5EF4-FFF2-40B4-BE49-F238E27FC236}">
                      <a16:creationId xmlns:a16="http://schemas.microsoft.com/office/drawing/2014/main" id="{950E5EAC-80D9-4ACC-B8A2-5518B528B4AA}"/>
                    </a:ext>
                  </a:extLst>
                </p:cNvPr>
                <p:cNvSpPr/>
                <p:nvPr/>
              </p:nvSpPr>
              <p:spPr>
                <a:xfrm>
                  <a:off x="3595943" y="2603541"/>
                  <a:ext cx="245298" cy="218779"/>
                </a:xfrm>
                <a:custGeom>
                  <a:avLst/>
                  <a:gdLst>
                    <a:gd name="connsiteX0" fmla="*/ 0 w 245298"/>
                    <a:gd name="connsiteY0" fmla="*/ 0 h 218779"/>
                    <a:gd name="connsiteX1" fmla="*/ 245299 w 245298"/>
                    <a:gd name="connsiteY1" fmla="*/ 0 h 218779"/>
                    <a:gd name="connsiteX2" fmla="*/ 245299 w 245298"/>
                    <a:gd name="connsiteY2" fmla="*/ 218780 h 218779"/>
                    <a:gd name="connsiteX3" fmla="*/ 0 w 245298"/>
                    <a:gd name="connsiteY3" fmla="*/ 218780 h 218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77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8780"/>
                      </a:lnTo>
                      <a:lnTo>
                        <a:pt x="0" y="21878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2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2566415"/>
                <a:ext cx="245298" cy="200879"/>
                <a:chOff x="3902235" y="2566415"/>
                <a:chExt cx="245298" cy="200879"/>
              </a:xfrm>
              <a:solidFill>
                <a:srgbClr val="000000"/>
              </a:solidFill>
            </p:grpSpPr>
            <p:sp>
              <p:nvSpPr>
                <p:cNvPr id="2122" name="자유형: 도형 2121">
                  <a:extLst>
                    <a:ext uri="{FF2B5EF4-FFF2-40B4-BE49-F238E27FC236}">
                      <a16:creationId xmlns:a16="http://schemas.microsoft.com/office/drawing/2014/main" id="{44D8A5FA-CB09-4C99-B29C-0060237F3FC5}"/>
                    </a:ext>
                  </a:extLst>
                </p:cNvPr>
                <p:cNvSpPr/>
                <p:nvPr/>
              </p:nvSpPr>
              <p:spPr>
                <a:xfrm>
                  <a:off x="3902235" y="2566415"/>
                  <a:ext cx="245298" cy="200879"/>
                </a:xfrm>
                <a:custGeom>
                  <a:avLst/>
                  <a:gdLst>
                    <a:gd name="connsiteX0" fmla="*/ 0 w 245298"/>
                    <a:gd name="connsiteY0" fmla="*/ 0 h 200879"/>
                    <a:gd name="connsiteX1" fmla="*/ 245298 w 245298"/>
                    <a:gd name="connsiteY1" fmla="*/ 0 h 200879"/>
                    <a:gd name="connsiteX2" fmla="*/ 245298 w 245298"/>
                    <a:gd name="connsiteY2" fmla="*/ 200880 h 200879"/>
                    <a:gd name="connsiteX3" fmla="*/ 0 w 245298"/>
                    <a:gd name="connsiteY3" fmla="*/ 200880 h 20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87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0880"/>
                      </a:lnTo>
                      <a:lnTo>
                        <a:pt x="0" y="20088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3" name="자유형: 도형 2122">
                  <a:extLst>
                    <a:ext uri="{FF2B5EF4-FFF2-40B4-BE49-F238E27FC236}">
                      <a16:creationId xmlns:a16="http://schemas.microsoft.com/office/drawing/2014/main" id="{57381390-3B79-4181-9064-F8A929D25F00}"/>
                    </a:ext>
                  </a:extLst>
                </p:cNvPr>
                <p:cNvSpPr/>
                <p:nvPr/>
              </p:nvSpPr>
              <p:spPr>
                <a:xfrm>
                  <a:off x="3902235" y="2566415"/>
                  <a:ext cx="245298" cy="200879"/>
                </a:xfrm>
                <a:custGeom>
                  <a:avLst/>
                  <a:gdLst>
                    <a:gd name="connsiteX0" fmla="*/ 0 w 245298"/>
                    <a:gd name="connsiteY0" fmla="*/ 0 h 200879"/>
                    <a:gd name="connsiteX1" fmla="*/ 245298 w 245298"/>
                    <a:gd name="connsiteY1" fmla="*/ 0 h 200879"/>
                    <a:gd name="connsiteX2" fmla="*/ 245298 w 245298"/>
                    <a:gd name="connsiteY2" fmla="*/ 200880 h 200879"/>
                    <a:gd name="connsiteX3" fmla="*/ 0 w 245298"/>
                    <a:gd name="connsiteY3" fmla="*/ 200880 h 20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87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0880"/>
                      </a:lnTo>
                      <a:lnTo>
                        <a:pt x="0" y="20088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2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2557796"/>
                <a:ext cx="245298" cy="190935"/>
                <a:chOff x="4209190" y="2557796"/>
                <a:chExt cx="245298" cy="190935"/>
              </a:xfrm>
              <a:solidFill>
                <a:srgbClr val="000000"/>
              </a:solidFill>
            </p:grpSpPr>
            <p:sp>
              <p:nvSpPr>
                <p:cNvPr id="2125" name="자유형: 도형 2124">
                  <a:extLst>
                    <a:ext uri="{FF2B5EF4-FFF2-40B4-BE49-F238E27FC236}">
                      <a16:creationId xmlns:a16="http://schemas.microsoft.com/office/drawing/2014/main" id="{FB6FD302-3559-4F0C-90FF-2AD88B6E1C97}"/>
                    </a:ext>
                  </a:extLst>
                </p:cNvPr>
                <p:cNvSpPr/>
                <p:nvPr/>
              </p:nvSpPr>
              <p:spPr>
                <a:xfrm>
                  <a:off x="4209190" y="2557796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6" name="자유형: 도형 2125">
                  <a:extLst>
                    <a:ext uri="{FF2B5EF4-FFF2-40B4-BE49-F238E27FC236}">
                      <a16:creationId xmlns:a16="http://schemas.microsoft.com/office/drawing/2014/main" id="{314D41F5-2551-4874-9E59-BC13B64B4E00}"/>
                    </a:ext>
                  </a:extLst>
                </p:cNvPr>
                <p:cNvSpPr/>
                <p:nvPr/>
              </p:nvSpPr>
              <p:spPr>
                <a:xfrm>
                  <a:off x="4209190" y="2557796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2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2591608"/>
                <a:ext cx="245298" cy="184968"/>
                <a:chOff x="4515481" y="2591608"/>
                <a:chExt cx="245298" cy="184968"/>
              </a:xfrm>
              <a:solidFill>
                <a:srgbClr val="000000"/>
              </a:solidFill>
            </p:grpSpPr>
            <p:sp>
              <p:nvSpPr>
                <p:cNvPr id="2128" name="자유형: 도형 2127">
                  <a:extLst>
                    <a:ext uri="{FF2B5EF4-FFF2-40B4-BE49-F238E27FC236}">
                      <a16:creationId xmlns:a16="http://schemas.microsoft.com/office/drawing/2014/main" id="{0C2466AC-8607-4F2F-B798-821E4C494A73}"/>
                    </a:ext>
                  </a:extLst>
                </p:cNvPr>
                <p:cNvSpPr/>
                <p:nvPr/>
              </p:nvSpPr>
              <p:spPr>
                <a:xfrm>
                  <a:off x="4515481" y="2591608"/>
                  <a:ext cx="245298" cy="184968"/>
                </a:xfrm>
                <a:custGeom>
                  <a:avLst/>
                  <a:gdLst>
                    <a:gd name="connsiteX0" fmla="*/ 0 w 245298"/>
                    <a:gd name="connsiteY0" fmla="*/ 0 h 184968"/>
                    <a:gd name="connsiteX1" fmla="*/ 245298 w 245298"/>
                    <a:gd name="connsiteY1" fmla="*/ 0 h 184968"/>
                    <a:gd name="connsiteX2" fmla="*/ 245298 w 245298"/>
                    <a:gd name="connsiteY2" fmla="*/ 184968 h 184968"/>
                    <a:gd name="connsiteX3" fmla="*/ 0 w 245298"/>
                    <a:gd name="connsiteY3" fmla="*/ 184968 h 184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49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4968"/>
                      </a:lnTo>
                      <a:lnTo>
                        <a:pt x="0" y="1849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9" name="자유형: 도형 2128">
                  <a:extLst>
                    <a:ext uri="{FF2B5EF4-FFF2-40B4-BE49-F238E27FC236}">
                      <a16:creationId xmlns:a16="http://schemas.microsoft.com/office/drawing/2014/main" id="{BAF7A4FC-1A40-4C4C-BF1E-97F4D92D5576}"/>
                    </a:ext>
                  </a:extLst>
                </p:cNvPr>
                <p:cNvSpPr/>
                <p:nvPr/>
              </p:nvSpPr>
              <p:spPr>
                <a:xfrm>
                  <a:off x="4515481" y="2591608"/>
                  <a:ext cx="245298" cy="184968"/>
                </a:xfrm>
                <a:custGeom>
                  <a:avLst/>
                  <a:gdLst>
                    <a:gd name="connsiteX0" fmla="*/ 0 w 245298"/>
                    <a:gd name="connsiteY0" fmla="*/ 0 h 184968"/>
                    <a:gd name="connsiteX1" fmla="*/ 245298 w 245298"/>
                    <a:gd name="connsiteY1" fmla="*/ 0 h 184968"/>
                    <a:gd name="connsiteX2" fmla="*/ 245298 w 245298"/>
                    <a:gd name="connsiteY2" fmla="*/ 184968 h 184968"/>
                    <a:gd name="connsiteX3" fmla="*/ 0 w 245298"/>
                    <a:gd name="connsiteY3" fmla="*/ 184968 h 184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49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4968"/>
                      </a:lnTo>
                      <a:lnTo>
                        <a:pt x="0" y="18496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3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2553819"/>
                <a:ext cx="245298" cy="177012"/>
                <a:chOff x="4822436" y="2553819"/>
                <a:chExt cx="245298" cy="177012"/>
              </a:xfrm>
              <a:solidFill>
                <a:srgbClr val="000000"/>
              </a:solidFill>
            </p:grpSpPr>
            <p:sp>
              <p:nvSpPr>
                <p:cNvPr id="2131" name="자유형: 도형 2130">
                  <a:extLst>
                    <a:ext uri="{FF2B5EF4-FFF2-40B4-BE49-F238E27FC236}">
                      <a16:creationId xmlns:a16="http://schemas.microsoft.com/office/drawing/2014/main" id="{BBEC9E8B-8D5A-4E30-8985-0E5D22CF0BE4}"/>
                    </a:ext>
                  </a:extLst>
                </p:cNvPr>
                <p:cNvSpPr/>
                <p:nvPr/>
              </p:nvSpPr>
              <p:spPr>
                <a:xfrm>
                  <a:off x="4822436" y="2553819"/>
                  <a:ext cx="245298" cy="177012"/>
                </a:xfrm>
                <a:custGeom>
                  <a:avLst/>
                  <a:gdLst>
                    <a:gd name="connsiteX0" fmla="*/ 0 w 245298"/>
                    <a:gd name="connsiteY0" fmla="*/ 0 h 177012"/>
                    <a:gd name="connsiteX1" fmla="*/ 245299 w 245298"/>
                    <a:gd name="connsiteY1" fmla="*/ 0 h 177012"/>
                    <a:gd name="connsiteX2" fmla="*/ 245299 w 245298"/>
                    <a:gd name="connsiteY2" fmla="*/ 177013 h 177012"/>
                    <a:gd name="connsiteX3" fmla="*/ 0 w 245298"/>
                    <a:gd name="connsiteY3" fmla="*/ 177013 h 17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70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7013"/>
                      </a:lnTo>
                      <a:lnTo>
                        <a:pt x="0" y="1770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32" name="자유형: 도형 2131">
                  <a:extLst>
                    <a:ext uri="{FF2B5EF4-FFF2-40B4-BE49-F238E27FC236}">
                      <a16:creationId xmlns:a16="http://schemas.microsoft.com/office/drawing/2014/main" id="{F4349FF0-363D-4260-89DD-B385293EF81E}"/>
                    </a:ext>
                  </a:extLst>
                </p:cNvPr>
                <p:cNvSpPr/>
                <p:nvPr/>
              </p:nvSpPr>
              <p:spPr>
                <a:xfrm>
                  <a:off x="4822436" y="2553819"/>
                  <a:ext cx="245298" cy="177012"/>
                </a:xfrm>
                <a:custGeom>
                  <a:avLst/>
                  <a:gdLst>
                    <a:gd name="connsiteX0" fmla="*/ 0 w 245298"/>
                    <a:gd name="connsiteY0" fmla="*/ 0 h 177012"/>
                    <a:gd name="connsiteX1" fmla="*/ 245299 w 245298"/>
                    <a:gd name="connsiteY1" fmla="*/ 0 h 177012"/>
                    <a:gd name="connsiteX2" fmla="*/ 245299 w 245298"/>
                    <a:gd name="connsiteY2" fmla="*/ 177013 h 177012"/>
                    <a:gd name="connsiteX3" fmla="*/ 0 w 245298"/>
                    <a:gd name="connsiteY3" fmla="*/ 177013 h 17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70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7013"/>
                      </a:lnTo>
                      <a:lnTo>
                        <a:pt x="0" y="17701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2562437"/>
                <a:ext cx="245298" cy="161101"/>
                <a:chOff x="5129391" y="2562437"/>
                <a:chExt cx="245298" cy="161101"/>
              </a:xfrm>
              <a:solidFill>
                <a:srgbClr val="000000"/>
              </a:solidFill>
            </p:grpSpPr>
            <p:sp>
              <p:nvSpPr>
                <p:cNvPr id="2134" name="자유형: 도형 2133">
                  <a:extLst>
                    <a:ext uri="{FF2B5EF4-FFF2-40B4-BE49-F238E27FC236}">
                      <a16:creationId xmlns:a16="http://schemas.microsoft.com/office/drawing/2014/main" id="{F8B9AC0F-8405-4EB1-8033-BBF49A91F907}"/>
                    </a:ext>
                  </a:extLst>
                </p:cNvPr>
                <p:cNvSpPr/>
                <p:nvPr/>
              </p:nvSpPr>
              <p:spPr>
                <a:xfrm>
                  <a:off x="5129391" y="2562437"/>
                  <a:ext cx="245298" cy="161101"/>
                </a:xfrm>
                <a:custGeom>
                  <a:avLst/>
                  <a:gdLst>
                    <a:gd name="connsiteX0" fmla="*/ 0 w 245298"/>
                    <a:gd name="connsiteY0" fmla="*/ 0 h 161101"/>
                    <a:gd name="connsiteX1" fmla="*/ 245299 w 245298"/>
                    <a:gd name="connsiteY1" fmla="*/ 0 h 161101"/>
                    <a:gd name="connsiteX2" fmla="*/ 245299 w 245298"/>
                    <a:gd name="connsiteY2" fmla="*/ 161102 h 161101"/>
                    <a:gd name="connsiteX3" fmla="*/ 0 w 245298"/>
                    <a:gd name="connsiteY3" fmla="*/ 161102 h 16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1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102"/>
                      </a:lnTo>
                      <a:lnTo>
                        <a:pt x="0" y="1611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35" name="자유형: 도형 2134">
                  <a:extLst>
                    <a:ext uri="{FF2B5EF4-FFF2-40B4-BE49-F238E27FC236}">
                      <a16:creationId xmlns:a16="http://schemas.microsoft.com/office/drawing/2014/main" id="{8E15D5C0-4D5C-4869-BF46-B3BFE843669F}"/>
                    </a:ext>
                  </a:extLst>
                </p:cNvPr>
                <p:cNvSpPr/>
                <p:nvPr/>
              </p:nvSpPr>
              <p:spPr>
                <a:xfrm>
                  <a:off x="5129391" y="2562437"/>
                  <a:ext cx="245298" cy="161101"/>
                </a:xfrm>
                <a:custGeom>
                  <a:avLst/>
                  <a:gdLst>
                    <a:gd name="connsiteX0" fmla="*/ 0 w 245298"/>
                    <a:gd name="connsiteY0" fmla="*/ 0 h 161101"/>
                    <a:gd name="connsiteX1" fmla="*/ 245299 w 245298"/>
                    <a:gd name="connsiteY1" fmla="*/ 0 h 161101"/>
                    <a:gd name="connsiteX2" fmla="*/ 245299 w 245298"/>
                    <a:gd name="connsiteY2" fmla="*/ 161102 h 161101"/>
                    <a:gd name="connsiteX3" fmla="*/ 0 w 245298"/>
                    <a:gd name="connsiteY3" fmla="*/ 161102 h 16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1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102"/>
                      </a:lnTo>
                      <a:lnTo>
                        <a:pt x="0" y="16110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3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2563100"/>
                <a:ext cx="245298" cy="179664"/>
                <a:chOff x="5435682" y="2563100"/>
                <a:chExt cx="245298" cy="179664"/>
              </a:xfrm>
              <a:solidFill>
                <a:srgbClr val="000000"/>
              </a:solidFill>
            </p:grpSpPr>
            <p:sp>
              <p:nvSpPr>
                <p:cNvPr id="2137" name="자유형: 도형 2136">
                  <a:extLst>
                    <a:ext uri="{FF2B5EF4-FFF2-40B4-BE49-F238E27FC236}">
                      <a16:creationId xmlns:a16="http://schemas.microsoft.com/office/drawing/2014/main" id="{D49D07DE-9CEA-41D2-A75C-0775773847BA}"/>
                    </a:ext>
                  </a:extLst>
                </p:cNvPr>
                <p:cNvSpPr/>
                <p:nvPr/>
              </p:nvSpPr>
              <p:spPr>
                <a:xfrm>
                  <a:off x="5435682" y="2563100"/>
                  <a:ext cx="245298" cy="179664"/>
                </a:xfrm>
                <a:custGeom>
                  <a:avLst/>
                  <a:gdLst>
                    <a:gd name="connsiteX0" fmla="*/ 0 w 245298"/>
                    <a:gd name="connsiteY0" fmla="*/ 0 h 179664"/>
                    <a:gd name="connsiteX1" fmla="*/ 245299 w 245298"/>
                    <a:gd name="connsiteY1" fmla="*/ 0 h 179664"/>
                    <a:gd name="connsiteX2" fmla="*/ 245299 w 245298"/>
                    <a:gd name="connsiteY2" fmla="*/ 179665 h 179664"/>
                    <a:gd name="connsiteX3" fmla="*/ 0 w 245298"/>
                    <a:gd name="connsiteY3" fmla="*/ 179665 h 17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6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665"/>
                      </a:lnTo>
                      <a:lnTo>
                        <a:pt x="0" y="1796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38" name="자유형: 도형 2137">
                  <a:extLst>
                    <a:ext uri="{FF2B5EF4-FFF2-40B4-BE49-F238E27FC236}">
                      <a16:creationId xmlns:a16="http://schemas.microsoft.com/office/drawing/2014/main" id="{F09B0698-0F3A-4E80-AC14-37510FA1C9ED}"/>
                    </a:ext>
                  </a:extLst>
                </p:cNvPr>
                <p:cNvSpPr/>
                <p:nvPr/>
              </p:nvSpPr>
              <p:spPr>
                <a:xfrm>
                  <a:off x="5435682" y="2563100"/>
                  <a:ext cx="245298" cy="179664"/>
                </a:xfrm>
                <a:custGeom>
                  <a:avLst/>
                  <a:gdLst>
                    <a:gd name="connsiteX0" fmla="*/ 0 w 245298"/>
                    <a:gd name="connsiteY0" fmla="*/ 0 h 179664"/>
                    <a:gd name="connsiteX1" fmla="*/ 245299 w 245298"/>
                    <a:gd name="connsiteY1" fmla="*/ 0 h 179664"/>
                    <a:gd name="connsiteX2" fmla="*/ 245299 w 245298"/>
                    <a:gd name="connsiteY2" fmla="*/ 179665 h 179664"/>
                    <a:gd name="connsiteX3" fmla="*/ 0 w 245298"/>
                    <a:gd name="connsiteY3" fmla="*/ 179665 h 17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6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665"/>
                      </a:lnTo>
                      <a:lnTo>
                        <a:pt x="0" y="17966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3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2518018"/>
                <a:ext cx="245298" cy="188946"/>
                <a:chOff x="5742637" y="2518018"/>
                <a:chExt cx="245298" cy="188946"/>
              </a:xfrm>
              <a:solidFill>
                <a:srgbClr val="000000"/>
              </a:solidFill>
            </p:grpSpPr>
            <p:sp>
              <p:nvSpPr>
                <p:cNvPr id="2140" name="자유형: 도형 2139">
                  <a:extLst>
                    <a:ext uri="{FF2B5EF4-FFF2-40B4-BE49-F238E27FC236}">
                      <a16:creationId xmlns:a16="http://schemas.microsoft.com/office/drawing/2014/main" id="{91C67AAC-182C-4A83-B9D8-12B6F637FB9C}"/>
                    </a:ext>
                  </a:extLst>
                </p:cNvPr>
                <p:cNvSpPr/>
                <p:nvPr/>
              </p:nvSpPr>
              <p:spPr>
                <a:xfrm>
                  <a:off x="5742637" y="2518018"/>
                  <a:ext cx="245298" cy="188946"/>
                </a:xfrm>
                <a:custGeom>
                  <a:avLst/>
                  <a:gdLst>
                    <a:gd name="connsiteX0" fmla="*/ 0 w 245298"/>
                    <a:gd name="connsiteY0" fmla="*/ 0 h 188946"/>
                    <a:gd name="connsiteX1" fmla="*/ 245299 w 245298"/>
                    <a:gd name="connsiteY1" fmla="*/ 0 h 188946"/>
                    <a:gd name="connsiteX2" fmla="*/ 245299 w 245298"/>
                    <a:gd name="connsiteY2" fmla="*/ 188946 h 188946"/>
                    <a:gd name="connsiteX3" fmla="*/ 0 w 245298"/>
                    <a:gd name="connsiteY3" fmla="*/ 188946 h 188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89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8946"/>
                      </a:lnTo>
                      <a:lnTo>
                        <a:pt x="0" y="1889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1" name="자유형: 도형 2140">
                  <a:extLst>
                    <a:ext uri="{FF2B5EF4-FFF2-40B4-BE49-F238E27FC236}">
                      <a16:creationId xmlns:a16="http://schemas.microsoft.com/office/drawing/2014/main" id="{A2864375-984C-4F80-B67F-D43EADE7D2AA}"/>
                    </a:ext>
                  </a:extLst>
                </p:cNvPr>
                <p:cNvSpPr/>
                <p:nvPr/>
              </p:nvSpPr>
              <p:spPr>
                <a:xfrm>
                  <a:off x="5742637" y="2518018"/>
                  <a:ext cx="245298" cy="188946"/>
                </a:xfrm>
                <a:custGeom>
                  <a:avLst/>
                  <a:gdLst>
                    <a:gd name="connsiteX0" fmla="*/ 0 w 245298"/>
                    <a:gd name="connsiteY0" fmla="*/ 0 h 188946"/>
                    <a:gd name="connsiteX1" fmla="*/ 245299 w 245298"/>
                    <a:gd name="connsiteY1" fmla="*/ 0 h 188946"/>
                    <a:gd name="connsiteX2" fmla="*/ 245299 w 245298"/>
                    <a:gd name="connsiteY2" fmla="*/ 188946 h 188946"/>
                    <a:gd name="connsiteX3" fmla="*/ 0 w 245298"/>
                    <a:gd name="connsiteY3" fmla="*/ 188946 h 188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89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8946"/>
                      </a:lnTo>
                      <a:lnTo>
                        <a:pt x="0" y="18894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4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2061233"/>
                <a:ext cx="245298" cy="511149"/>
                <a:chOff x="529049" y="2061233"/>
                <a:chExt cx="245298" cy="511149"/>
              </a:xfrm>
              <a:solidFill>
                <a:srgbClr val="000000"/>
              </a:solidFill>
            </p:grpSpPr>
            <p:sp>
              <p:nvSpPr>
                <p:cNvPr id="2143" name="자유형: 도형 2142">
                  <a:extLst>
                    <a:ext uri="{FF2B5EF4-FFF2-40B4-BE49-F238E27FC236}">
                      <a16:creationId xmlns:a16="http://schemas.microsoft.com/office/drawing/2014/main" id="{B12CFD3B-9E20-4FBE-AAAE-E1AC74CD5F20}"/>
                    </a:ext>
                  </a:extLst>
                </p:cNvPr>
                <p:cNvSpPr/>
                <p:nvPr/>
              </p:nvSpPr>
              <p:spPr>
                <a:xfrm>
                  <a:off x="529049" y="2061233"/>
                  <a:ext cx="245298" cy="511149"/>
                </a:xfrm>
                <a:custGeom>
                  <a:avLst/>
                  <a:gdLst>
                    <a:gd name="connsiteX0" fmla="*/ 0 w 245298"/>
                    <a:gd name="connsiteY0" fmla="*/ 0 h 511149"/>
                    <a:gd name="connsiteX1" fmla="*/ 245299 w 245298"/>
                    <a:gd name="connsiteY1" fmla="*/ 0 h 511149"/>
                    <a:gd name="connsiteX2" fmla="*/ 245299 w 245298"/>
                    <a:gd name="connsiteY2" fmla="*/ 511149 h 511149"/>
                    <a:gd name="connsiteX3" fmla="*/ 0 w 245298"/>
                    <a:gd name="connsiteY3" fmla="*/ 511149 h 51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11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1149"/>
                      </a:lnTo>
                      <a:lnTo>
                        <a:pt x="0" y="5111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4" name="자유형: 도형 2143">
                  <a:extLst>
                    <a:ext uri="{FF2B5EF4-FFF2-40B4-BE49-F238E27FC236}">
                      <a16:creationId xmlns:a16="http://schemas.microsoft.com/office/drawing/2014/main" id="{F772A2AA-BDF6-4986-8E1F-F85DAB79F783}"/>
                    </a:ext>
                  </a:extLst>
                </p:cNvPr>
                <p:cNvSpPr/>
                <p:nvPr/>
              </p:nvSpPr>
              <p:spPr>
                <a:xfrm>
                  <a:off x="529049" y="2061233"/>
                  <a:ext cx="245298" cy="511149"/>
                </a:xfrm>
                <a:custGeom>
                  <a:avLst/>
                  <a:gdLst>
                    <a:gd name="connsiteX0" fmla="*/ 0 w 245298"/>
                    <a:gd name="connsiteY0" fmla="*/ 0 h 511149"/>
                    <a:gd name="connsiteX1" fmla="*/ 245299 w 245298"/>
                    <a:gd name="connsiteY1" fmla="*/ 0 h 511149"/>
                    <a:gd name="connsiteX2" fmla="*/ 245299 w 245298"/>
                    <a:gd name="connsiteY2" fmla="*/ 511149 h 511149"/>
                    <a:gd name="connsiteX3" fmla="*/ 0 w 245298"/>
                    <a:gd name="connsiteY3" fmla="*/ 511149 h 51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11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1149"/>
                      </a:lnTo>
                      <a:lnTo>
                        <a:pt x="0" y="51114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2064548"/>
                <a:ext cx="245298" cy="533690"/>
                <a:chOff x="836003" y="2064548"/>
                <a:chExt cx="245298" cy="533690"/>
              </a:xfrm>
              <a:solidFill>
                <a:srgbClr val="000000"/>
              </a:solidFill>
            </p:grpSpPr>
            <p:sp>
              <p:nvSpPr>
                <p:cNvPr id="2146" name="자유형: 도형 2145">
                  <a:extLst>
                    <a:ext uri="{FF2B5EF4-FFF2-40B4-BE49-F238E27FC236}">
                      <a16:creationId xmlns:a16="http://schemas.microsoft.com/office/drawing/2014/main" id="{2B33C3F3-2DA5-4DCB-A453-F2D908912550}"/>
                    </a:ext>
                  </a:extLst>
                </p:cNvPr>
                <p:cNvSpPr/>
                <p:nvPr/>
              </p:nvSpPr>
              <p:spPr>
                <a:xfrm>
                  <a:off x="836003" y="2064548"/>
                  <a:ext cx="245298" cy="533690"/>
                </a:xfrm>
                <a:custGeom>
                  <a:avLst/>
                  <a:gdLst>
                    <a:gd name="connsiteX0" fmla="*/ 0 w 245298"/>
                    <a:gd name="connsiteY0" fmla="*/ 0 h 533690"/>
                    <a:gd name="connsiteX1" fmla="*/ 245299 w 245298"/>
                    <a:gd name="connsiteY1" fmla="*/ 0 h 533690"/>
                    <a:gd name="connsiteX2" fmla="*/ 245299 w 245298"/>
                    <a:gd name="connsiteY2" fmla="*/ 533690 h 533690"/>
                    <a:gd name="connsiteX3" fmla="*/ 0 w 245298"/>
                    <a:gd name="connsiteY3" fmla="*/ 533690 h 533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36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3690"/>
                      </a:lnTo>
                      <a:lnTo>
                        <a:pt x="0" y="5336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7" name="자유형: 도형 2146">
                  <a:extLst>
                    <a:ext uri="{FF2B5EF4-FFF2-40B4-BE49-F238E27FC236}">
                      <a16:creationId xmlns:a16="http://schemas.microsoft.com/office/drawing/2014/main" id="{FCC96FC5-2043-437D-8653-CA59611B9625}"/>
                    </a:ext>
                  </a:extLst>
                </p:cNvPr>
                <p:cNvSpPr/>
                <p:nvPr/>
              </p:nvSpPr>
              <p:spPr>
                <a:xfrm>
                  <a:off x="836003" y="2064548"/>
                  <a:ext cx="245298" cy="533690"/>
                </a:xfrm>
                <a:custGeom>
                  <a:avLst/>
                  <a:gdLst>
                    <a:gd name="connsiteX0" fmla="*/ 0 w 245298"/>
                    <a:gd name="connsiteY0" fmla="*/ 0 h 533690"/>
                    <a:gd name="connsiteX1" fmla="*/ 245299 w 245298"/>
                    <a:gd name="connsiteY1" fmla="*/ 0 h 533690"/>
                    <a:gd name="connsiteX2" fmla="*/ 245299 w 245298"/>
                    <a:gd name="connsiteY2" fmla="*/ 533690 h 533690"/>
                    <a:gd name="connsiteX3" fmla="*/ 0 w 245298"/>
                    <a:gd name="connsiteY3" fmla="*/ 533690 h 533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36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3690"/>
                      </a:lnTo>
                      <a:lnTo>
                        <a:pt x="0" y="53369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4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2068525"/>
                <a:ext cx="245298" cy="515789"/>
                <a:chOff x="1142295" y="2068525"/>
                <a:chExt cx="245298" cy="515789"/>
              </a:xfrm>
              <a:solidFill>
                <a:srgbClr val="000000"/>
              </a:solidFill>
            </p:grpSpPr>
            <p:sp>
              <p:nvSpPr>
                <p:cNvPr id="2149" name="자유형: 도형 2148">
                  <a:extLst>
                    <a:ext uri="{FF2B5EF4-FFF2-40B4-BE49-F238E27FC236}">
                      <a16:creationId xmlns:a16="http://schemas.microsoft.com/office/drawing/2014/main" id="{417A7533-1A89-4782-9E12-FC4B8A8E4DEA}"/>
                    </a:ext>
                  </a:extLst>
                </p:cNvPr>
                <p:cNvSpPr/>
                <p:nvPr/>
              </p:nvSpPr>
              <p:spPr>
                <a:xfrm>
                  <a:off x="1142295" y="2068525"/>
                  <a:ext cx="245298" cy="515789"/>
                </a:xfrm>
                <a:custGeom>
                  <a:avLst/>
                  <a:gdLst>
                    <a:gd name="connsiteX0" fmla="*/ 0 w 245298"/>
                    <a:gd name="connsiteY0" fmla="*/ 0 h 515789"/>
                    <a:gd name="connsiteX1" fmla="*/ 245299 w 245298"/>
                    <a:gd name="connsiteY1" fmla="*/ 0 h 515789"/>
                    <a:gd name="connsiteX2" fmla="*/ 245299 w 245298"/>
                    <a:gd name="connsiteY2" fmla="*/ 515790 h 515789"/>
                    <a:gd name="connsiteX3" fmla="*/ 0 w 245298"/>
                    <a:gd name="connsiteY3" fmla="*/ 515790 h 515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57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5790"/>
                      </a:lnTo>
                      <a:lnTo>
                        <a:pt x="0" y="5157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0" name="자유형: 도형 2149">
                  <a:extLst>
                    <a:ext uri="{FF2B5EF4-FFF2-40B4-BE49-F238E27FC236}">
                      <a16:creationId xmlns:a16="http://schemas.microsoft.com/office/drawing/2014/main" id="{B65AC3DF-A278-44DF-B8F6-E73CA6A20E11}"/>
                    </a:ext>
                  </a:extLst>
                </p:cNvPr>
                <p:cNvSpPr/>
                <p:nvPr/>
              </p:nvSpPr>
              <p:spPr>
                <a:xfrm>
                  <a:off x="1142295" y="2068525"/>
                  <a:ext cx="245298" cy="515789"/>
                </a:xfrm>
                <a:custGeom>
                  <a:avLst/>
                  <a:gdLst>
                    <a:gd name="connsiteX0" fmla="*/ 0 w 245298"/>
                    <a:gd name="connsiteY0" fmla="*/ 0 h 515789"/>
                    <a:gd name="connsiteX1" fmla="*/ 245299 w 245298"/>
                    <a:gd name="connsiteY1" fmla="*/ 0 h 515789"/>
                    <a:gd name="connsiteX2" fmla="*/ 245299 w 245298"/>
                    <a:gd name="connsiteY2" fmla="*/ 515790 h 515789"/>
                    <a:gd name="connsiteX3" fmla="*/ 0 w 245298"/>
                    <a:gd name="connsiteY3" fmla="*/ 515790 h 515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57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5790"/>
                      </a:lnTo>
                      <a:lnTo>
                        <a:pt x="0" y="51579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2052614"/>
                <a:ext cx="245298" cy="507171"/>
                <a:chOff x="1449250" y="2052614"/>
                <a:chExt cx="245298" cy="507171"/>
              </a:xfrm>
              <a:solidFill>
                <a:srgbClr val="000000"/>
              </a:solidFill>
            </p:grpSpPr>
            <p:sp>
              <p:nvSpPr>
                <p:cNvPr id="2152" name="자유형: 도형 2151">
                  <a:extLst>
                    <a:ext uri="{FF2B5EF4-FFF2-40B4-BE49-F238E27FC236}">
                      <a16:creationId xmlns:a16="http://schemas.microsoft.com/office/drawing/2014/main" id="{999215C8-F7C3-4B67-8965-324B610B8329}"/>
                    </a:ext>
                  </a:extLst>
                </p:cNvPr>
                <p:cNvSpPr/>
                <p:nvPr/>
              </p:nvSpPr>
              <p:spPr>
                <a:xfrm>
                  <a:off x="1449250" y="2052614"/>
                  <a:ext cx="245298" cy="507171"/>
                </a:xfrm>
                <a:custGeom>
                  <a:avLst/>
                  <a:gdLst>
                    <a:gd name="connsiteX0" fmla="*/ 0 w 245298"/>
                    <a:gd name="connsiteY0" fmla="*/ 0 h 507171"/>
                    <a:gd name="connsiteX1" fmla="*/ 245299 w 245298"/>
                    <a:gd name="connsiteY1" fmla="*/ 0 h 507171"/>
                    <a:gd name="connsiteX2" fmla="*/ 245299 w 245298"/>
                    <a:gd name="connsiteY2" fmla="*/ 507171 h 507171"/>
                    <a:gd name="connsiteX3" fmla="*/ 0 w 245298"/>
                    <a:gd name="connsiteY3" fmla="*/ 507171 h 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1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7171"/>
                      </a:lnTo>
                      <a:lnTo>
                        <a:pt x="0" y="5071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3" name="자유형: 도형 2152">
                  <a:extLst>
                    <a:ext uri="{FF2B5EF4-FFF2-40B4-BE49-F238E27FC236}">
                      <a16:creationId xmlns:a16="http://schemas.microsoft.com/office/drawing/2014/main" id="{E4740DAB-8BD2-4C9B-A6D7-022A04D46EA7}"/>
                    </a:ext>
                  </a:extLst>
                </p:cNvPr>
                <p:cNvSpPr/>
                <p:nvPr/>
              </p:nvSpPr>
              <p:spPr>
                <a:xfrm>
                  <a:off x="1449250" y="2052614"/>
                  <a:ext cx="245298" cy="507171"/>
                </a:xfrm>
                <a:custGeom>
                  <a:avLst/>
                  <a:gdLst>
                    <a:gd name="connsiteX0" fmla="*/ 0 w 245298"/>
                    <a:gd name="connsiteY0" fmla="*/ 0 h 507171"/>
                    <a:gd name="connsiteX1" fmla="*/ 245299 w 245298"/>
                    <a:gd name="connsiteY1" fmla="*/ 0 h 507171"/>
                    <a:gd name="connsiteX2" fmla="*/ 245299 w 245298"/>
                    <a:gd name="connsiteY2" fmla="*/ 507171 h 507171"/>
                    <a:gd name="connsiteX3" fmla="*/ 0 w 245298"/>
                    <a:gd name="connsiteY3" fmla="*/ 507171 h 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1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7171"/>
                      </a:lnTo>
                      <a:lnTo>
                        <a:pt x="0" y="50717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2052614"/>
                <a:ext cx="245298" cy="499215"/>
                <a:chOff x="1755541" y="2052614"/>
                <a:chExt cx="245298" cy="499215"/>
              </a:xfrm>
              <a:solidFill>
                <a:srgbClr val="000000"/>
              </a:solidFill>
            </p:grpSpPr>
            <p:sp>
              <p:nvSpPr>
                <p:cNvPr id="2155" name="자유형: 도형 2154">
                  <a:extLst>
                    <a:ext uri="{FF2B5EF4-FFF2-40B4-BE49-F238E27FC236}">
                      <a16:creationId xmlns:a16="http://schemas.microsoft.com/office/drawing/2014/main" id="{D9CCF9C9-2F8F-4B32-B6FC-9B4ED402E2E5}"/>
                    </a:ext>
                  </a:extLst>
                </p:cNvPr>
                <p:cNvSpPr/>
                <p:nvPr/>
              </p:nvSpPr>
              <p:spPr>
                <a:xfrm>
                  <a:off x="1755541" y="2052614"/>
                  <a:ext cx="245298" cy="499215"/>
                </a:xfrm>
                <a:custGeom>
                  <a:avLst/>
                  <a:gdLst>
                    <a:gd name="connsiteX0" fmla="*/ 0 w 245298"/>
                    <a:gd name="connsiteY0" fmla="*/ 0 h 499215"/>
                    <a:gd name="connsiteX1" fmla="*/ 245298 w 245298"/>
                    <a:gd name="connsiteY1" fmla="*/ 0 h 499215"/>
                    <a:gd name="connsiteX2" fmla="*/ 245298 w 245298"/>
                    <a:gd name="connsiteY2" fmla="*/ 499216 h 499215"/>
                    <a:gd name="connsiteX3" fmla="*/ 0 w 245298"/>
                    <a:gd name="connsiteY3" fmla="*/ 499216 h 49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2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216"/>
                      </a:lnTo>
                      <a:lnTo>
                        <a:pt x="0" y="4992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6" name="자유형: 도형 2155">
                  <a:extLst>
                    <a:ext uri="{FF2B5EF4-FFF2-40B4-BE49-F238E27FC236}">
                      <a16:creationId xmlns:a16="http://schemas.microsoft.com/office/drawing/2014/main" id="{6D9A0E4C-7E2A-48BF-80F0-8BABC60F3F99}"/>
                    </a:ext>
                  </a:extLst>
                </p:cNvPr>
                <p:cNvSpPr/>
                <p:nvPr/>
              </p:nvSpPr>
              <p:spPr>
                <a:xfrm>
                  <a:off x="1755541" y="2052614"/>
                  <a:ext cx="245298" cy="499215"/>
                </a:xfrm>
                <a:custGeom>
                  <a:avLst/>
                  <a:gdLst>
                    <a:gd name="connsiteX0" fmla="*/ 0 w 245298"/>
                    <a:gd name="connsiteY0" fmla="*/ 0 h 499215"/>
                    <a:gd name="connsiteX1" fmla="*/ 245298 w 245298"/>
                    <a:gd name="connsiteY1" fmla="*/ 0 h 499215"/>
                    <a:gd name="connsiteX2" fmla="*/ 245298 w 245298"/>
                    <a:gd name="connsiteY2" fmla="*/ 499216 h 499215"/>
                    <a:gd name="connsiteX3" fmla="*/ 0 w 245298"/>
                    <a:gd name="connsiteY3" fmla="*/ 499216 h 49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2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216"/>
                      </a:lnTo>
                      <a:lnTo>
                        <a:pt x="0" y="49921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2018140"/>
                <a:ext cx="245298" cy="499878"/>
                <a:chOff x="2062496" y="2018140"/>
                <a:chExt cx="245298" cy="499878"/>
              </a:xfrm>
              <a:solidFill>
                <a:srgbClr val="000000"/>
              </a:solidFill>
            </p:grpSpPr>
            <p:sp>
              <p:nvSpPr>
                <p:cNvPr id="2158" name="자유형: 도형 2157">
                  <a:extLst>
                    <a:ext uri="{FF2B5EF4-FFF2-40B4-BE49-F238E27FC236}">
                      <a16:creationId xmlns:a16="http://schemas.microsoft.com/office/drawing/2014/main" id="{A135BAE4-EB4C-498A-8644-60A09F19F2FC}"/>
                    </a:ext>
                  </a:extLst>
                </p:cNvPr>
                <p:cNvSpPr/>
                <p:nvPr/>
              </p:nvSpPr>
              <p:spPr>
                <a:xfrm>
                  <a:off x="2062496" y="2018140"/>
                  <a:ext cx="245298" cy="499878"/>
                </a:xfrm>
                <a:custGeom>
                  <a:avLst/>
                  <a:gdLst>
                    <a:gd name="connsiteX0" fmla="*/ 0 w 245298"/>
                    <a:gd name="connsiteY0" fmla="*/ 0 h 499878"/>
                    <a:gd name="connsiteX1" fmla="*/ 245299 w 245298"/>
                    <a:gd name="connsiteY1" fmla="*/ 0 h 499878"/>
                    <a:gd name="connsiteX2" fmla="*/ 245299 w 245298"/>
                    <a:gd name="connsiteY2" fmla="*/ 499879 h 499878"/>
                    <a:gd name="connsiteX3" fmla="*/ 0 w 245298"/>
                    <a:gd name="connsiteY3" fmla="*/ 499879 h 49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8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9879"/>
                      </a:lnTo>
                      <a:lnTo>
                        <a:pt x="0" y="4998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9" name="자유형: 도형 2158">
                  <a:extLst>
                    <a:ext uri="{FF2B5EF4-FFF2-40B4-BE49-F238E27FC236}">
                      <a16:creationId xmlns:a16="http://schemas.microsoft.com/office/drawing/2014/main" id="{E4D76428-6491-40A0-A3D4-FC9D854E585D}"/>
                    </a:ext>
                  </a:extLst>
                </p:cNvPr>
                <p:cNvSpPr/>
                <p:nvPr/>
              </p:nvSpPr>
              <p:spPr>
                <a:xfrm>
                  <a:off x="2062496" y="2018140"/>
                  <a:ext cx="245298" cy="499878"/>
                </a:xfrm>
                <a:custGeom>
                  <a:avLst/>
                  <a:gdLst>
                    <a:gd name="connsiteX0" fmla="*/ 0 w 245298"/>
                    <a:gd name="connsiteY0" fmla="*/ 0 h 499878"/>
                    <a:gd name="connsiteX1" fmla="*/ 245299 w 245298"/>
                    <a:gd name="connsiteY1" fmla="*/ 0 h 499878"/>
                    <a:gd name="connsiteX2" fmla="*/ 245299 w 245298"/>
                    <a:gd name="connsiteY2" fmla="*/ 499879 h 499878"/>
                    <a:gd name="connsiteX3" fmla="*/ 0 w 245298"/>
                    <a:gd name="connsiteY3" fmla="*/ 499879 h 49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8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9879"/>
                      </a:lnTo>
                      <a:lnTo>
                        <a:pt x="0" y="49987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6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2006206"/>
                <a:ext cx="245298" cy="531701"/>
                <a:chOff x="2369451" y="2006206"/>
                <a:chExt cx="245298" cy="531701"/>
              </a:xfrm>
              <a:solidFill>
                <a:srgbClr val="000000"/>
              </a:solidFill>
            </p:grpSpPr>
            <p:sp>
              <p:nvSpPr>
                <p:cNvPr id="2161" name="자유형: 도형 2160">
                  <a:extLst>
                    <a:ext uri="{FF2B5EF4-FFF2-40B4-BE49-F238E27FC236}">
                      <a16:creationId xmlns:a16="http://schemas.microsoft.com/office/drawing/2014/main" id="{508C3724-8BE8-4804-A27C-4B98B28FECDA}"/>
                    </a:ext>
                  </a:extLst>
                </p:cNvPr>
                <p:cNvSpPr/>
                <p:nvPr/>
              </p:nvSpPr>
              <p:spPr>
                <a:xfrm>
                  <a:off x="2369451" y="2006206"/>
                  <a:ext cx="245298" cy="531701"/>
                </a:xfrm>
                <a:custGeom>
                  <a:avLst/>
                  <a:gdLst>
                    <a:gd name="connsiteX0" fmla="*/ 0 w 245298"/>
                    <a:gd name="connsiteY0" fmla="*/ 0 h 531701"/>
                    <a:gd name="connsiteX1" fmla="*/ 245298 w 245298"/>
                    <a:gd name="connsiteY1" fmla="*/ 0 h 531701"/>
                    <a:gd name="connsiteX2" fmla="*/ 245298 w 245298"/>
                    <a:gd name="connsiteY2" fmla="*/ 531701 h 531701"/>
                    <a:gd name="connsiteX3" fmla="*/ 0 w 245298"/>
                    <a:gd name="connsiteY3" fmla="*/ 531701 h 531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17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1701"/>
                      </a:lnTo>
                      <a:lnTo>
                        <a:pt x="0" y="5317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62" name="자유형: 도형 2161">
                  <a:extLst>
                    <a:ext uri="{FF2B5EF4-FFF2-40B4-BE49-F238E27FC236}">
                      <a16:creationId xmlns:a16="http://schemas.microsoft.com/office/drawing/2014/main" id="{CD63ECF7-3F5F-4CDF-A147-5171E98172B9}"/>
                    </a:ext>
                  </a:extLst>
                </p:cNvPr>
                <p:cNvSpPr/>
                <p:nvPr/>
              </p:nvSpPr>
              <p:spPr>
                <a:xfrm>
                  <a:off x="2369451" y="2006206"/>
                  <a:ext cx="245298" cy="531701"/>
                </a:xfrm>
                <a:custGeom>
                  <a:avLst/>
                  <a:gdLst>
                    <a:gd name="connsiteX0" fmla="*/ 0 w 245298"/>
                    <a:gd name="connsiteY0" fmla="*/ 0 h 531701"/>
                    <a:gd name="connsiteX1" fmla="*/ 245298 w 245298"/>
                    <a:gd name="connsiteY1" fmla="*/ 0 h 531701"/>
                    <a:gd name="connsiteX2" fmla="*/ 245298 w 245298"/>
                    <a:gd name="connsiteY2" fmla="*/ 531701 h 531701"/>
                    <a:gd name="connsiteX3" fmla="*/ 0 w 245298"/>
                    <a:gd name="connsiteY3" fmla="*/ 531701 h 531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17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1701"/>
                      </a:lnTo>
                      <a:lnTo>
                        <a:pt x="0" y="53170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6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2032062"/>
                <a:ext cx="245298" cy="515126"/>
                <a:chOff x="2675742" y="2032062"/>
                <a:chExt cx="245298" cy="515126"/>
              </a:xfrm>
              <a:solidFill>
                <a:srgbClr val="000000"/>
              </a:solidFill>
            </p:grpSpPr>
            <p:sp>
              <p:nvSpPr>
                <p:cNvPr id="2164" name="자유형: 도형 2163">
                  <a:extLst>
                    <a:ext uri="{FF2B5EF4-FFF2-40B4-BE49-F238E27FC236}">
                      <a16:creationId xmlns:a16="http://schemas.microsoft.com/office/drawing/2014/main" id="{B5A4BCA1-BBF4-45EC-AD1A-0C60F9B4A887}"/>
                    </a:ext>
                  </a:extLst>
                </p:cNvPr>
                <p:cNvSpPr/>
                <p:nvPr/>
              </p:nvSpPr>
              <p:spPr>
                <a:xfrm>
                  <a:off x="2675742" y="2032062"/>
                  <a:ext cx="245298" cy="515126"/>
                </a:xfrm>
                <a:custGeom>
                  <a:avLst/>
                  <a:gdLst>
                    <a:gd name="connsiteX0" fmla="*/ 0 w 245298"/>
                    <a:gd name="connsiteY0" fmla="*/ 0 h 515126"/>
                    <a:gd name="connsiteX1" fmla="*/ 245299 w 245298"/>
                    <a:gd name="connsiteY1" fmla="*/ 0 h 515126"/>
                    <a:gd name="connsiteX2" fmla="*/ 245299 w 245298"/>
                    <a:gd name="connsiteY2" fmla="*/ 515127 h 515126"/>
                    <a:gd name="connsiteX3" fmla="*/ 0 w 245298"/>
                    <a:gd name="connsiteY3" fmla="*/ 515127 h 515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51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5127"/>
                      </a:lnTo>
                      <a:lnTo>
                        <a:pt x="0" y="5151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65" name="자유형: 도형 2164">
                  <a:extLst>
                    <a:ext uri="{FF2B5EF4-FFF2-40B4-BE49-F238E27FC236}">
                      <a16:creationId xmlns:a16="http://schemas.microsoft.com/office/drawing/2014/main" id="{F0F3FB53-4EF4-429C-B7B5-45557C901D4E}"/>
                    </a:ext>
                  </a:extLst>
                </p:cNvPr>
                <p:cNvSpPr/>
                <p:nvPr/>
              </p:nvSpPr>
              <p:spPr>
                <a:xfrm>
                  <a:off x="2675742" y="2032062"/>
                  <a:ext cx="245298" cy="515126"/>
                </a:xfrm>
                <a:custGeom>
                  <a:avLst/>
                  <a:gdLst>
                    <a:gd name="connsiteX0" fmla="*/ 0 w 245298"/>
                    <a:gd name="connsiteY0" fmla="*/ 0 h 515126"/>
                    <a:gd name="connsiteX1" fmla="*/ 245299 w 245298"/>
                    <a:gd name="connsiteY1" fmla="*/ 0 h 515126"/>
                    <a:gd name="connsiteX2" fmla="*/ 245299 w 245298"/>
                    <a:gd name="connsiteY2" fmla="*/ 515127 h 515126"/>
                    <a:gd name="connsiteX3" fmla="*/ 0 w 245298"/>
                    <a:gd name="connsiteY3" fmla="*/ 515127 h 515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51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5127"/>
                      </a:lnTo>
                      <a:lnTo>
                        <a:pt x="0" y="51512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6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2046647"/>
                <a:ext cx="245298" cy="516452"/>
                <a:chOff x="2982697" y="2046647"/>
                <a:chExt cx="245298" cy="516452"/>
              </a:xfrm>
              <a:solidFill>
                <a:srgbClr val="000000"/>
              </a:solidFill>
            </p:grpSpPr>
            <p:sp>
              <p:nvSpPr>
                <p:cNvPr id="2167" name="자유형: 도형 2166">
                  <a:extLst>
                    <a:ext uri="{FF2B5EF4-FFF2-40B4-BE49-F238E27FC236}">
                      <a16:creationId xmlns:a16="http://schemas.microsoft.com/office/drawing/2014/main" id="{BA04D99C-CDE3-4F8A-82CD-66A1ECB56C9B}"/>
                    </a:ext>
                  </a:extLst>
                </p:cNvPr>
                <p:cNvSpPr/>
                <p:nvPr/>
              </p:nvSpPr>
              <p:spPr>
                <a:xfrm>
                  <a:off x="2982697" y="2046647"/>
                  <a:ext cx="245298" cy="516452"/>
                </a:xfrm>
                <a:custGeom>
                  <a:avLst/>
                  <a:gdLst>
                    <a:gd name="connsiteX0" fmla="*/ 0 w 245298"/>
                    <a:gd name="connsiteY0" fmla="*/ 0 h 516452"/>
                    <a:gd name="connsiteX1" fmla="*/ 245298 w 245298"/>
                    <a:gd name="connsiteY1" fmla="*/ 0 h 516452"/>
                    <a:gd name="connsiteX2" fmla="*/ 245298 w 245298"/>
                    <a:gd name="connsiteY2" fmla="*/ 516453 h 516452"/>
                    <a:gd name="connsiteX3" fmla="*/ 0 w 245298"/>
                    <a:gd name="connsiteY3" fmla="*/ 516453 h 51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64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16453"/>
                      </a:lnTo>
                      <a:lnTo>
                        <a:pt x="0" y="5164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68" name="자유형: 도형 2167">
                  <a:extLst>
                    <a:ext uri="{FF2B5EF4-FFF2-40B4-BE49-F238E27FC236}">
                      <a16:creationId xmlns:a16="http://schemas.microsoft.com/office/drawing/2014/main" id="{5324095D-448A-4891-95C9-DE68B6DB938E}"/>
                    </a:ext>
                  </a:extLst>
                </p:cNvPr>
                <p:cNvSpPr/>
                <p:nvPr/>
              </p:nvSpPr>
              <p:spPr>
                <a:xfrm>
                  <a:off x="2982697" y="2046647"/>
                  <a:ext cx="245298" cy="516452"/>
                </a:xfrm>
                <a:custGeom>
                  <a:avLst/>
                  <a:gdLst>
                    <a:gd name="connsiteX0" fmla="*/ 0 w 245298"/>
                    <a:gd name="connsiteY0" fmla="*/ 0 h 516452"/>
                    <a:gd name="connsiteX1" fmla="*/ 245298 w 245298"/>
                    <a:gd name="connsiteY1" fmla="*/ 0 h 516452"/>
                    <a:gd name="connsiteX2" fmla="*/ 245298 w 245298"/>
                    <a:gd name="connsiteY2" fmla="*/ 516453 h 516452"/>
                    <a:gd name="connsiteX3" fmla="*/ 0 w 245298"/>
                    <a:gd name="connsiteY3" fmla="*/ 516453 h 51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64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16453"/>
                      </a:lnTo>
                      <a:lnTo>
                        <a:pt x="0" y="51645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2006869"/>
                <a:ext cx="245298" cy="499878"/>
                <a:chOff x="3288989" y="2006869"/>
                <a:chExt cx="245298" cy="499878"/>
              </a:xfrm>
              <a:solidFill>
                <a:srgbClr val="000000"/>
              </a:solidFill>
            </p:grpSpPr>
            <p:sp>
              <p:nvSpPr>
                <p:cNvPr id="2170" name="자유형: 도형 2169">
                  <a:extLst>
                    <a:ext uri="{FF2B5EF4-FFF2-40B4-BE49-F238E27FC236}">
                      <a16:creationId xmlns:a16="http://schemas.microsoft.com/office/drawing/2014/main" id="{D2A96B5A-D3C2-43E6-A9E1-4CF51079BCC5}"/>
                    </a:ext>
                  </a:extLst>
                </p:cNvPr>
                <p:cNvSpPr/>
                <p:nvPr/>
              </p:nvSpPr>
              <p:spPr>
                <a:xfrm>
                  <a:off x="3288989" y="2006869"/>
                  <a:ext cx="245298" cy="499878"/>
                </a:xfrm>
                <a:custGeom>
                  <a:avLst/>
                  <a:gdLst>
                    <a:gd name="connsiteX0" fmla="*/ 0 w 245298"/>
                    <a:gd name="connsiteY0" fmla="*/ 0 h 499878"/>
                    <a:gd name="connsiteX1" fmla="*/ 245298 w 245298"/>
                    <a:gd name="connsiteY1" fmla="*/ 0 h 499878"/>
                    <a:gd name="connsiteX2" fmla="*/ 245298 w 245298"/>
                    <a:gd name="connsiteY2" fmla="*/ 499879 h 499878"/>
                    <a:gd name="connsiteX3" fmla="*/ 0 w 245298"/>
                    <a:gd name="connsiteY3" fmla="*/ 499879 h 49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8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879"/>
                      </a:lnTo>
                      <a:lnTo>
                        <a:pt x="0" y="4998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71" name="자유형: 도형 2170">
                  <a:extLst>
                    <a:ext uri="{FF2B5EF4-FFF2-40B4-BE49-F238E27FC236}">
                      <a16:creationId xmlns:a16="http://schemas.microsoft.com/office/drawing/2014/main" id="{70343E75-5C28-4647-9FDD-925B3CB9B2D8}"/>
                    </a:ext>
                  </a:extLst>
                </p:cNvPr>
                <p:cNvSpPr/>
                <p:nvPr/>
              </p:nvSpPr>
              <p:spPr>
                <a:xfrm>
                  <a:off x="3288989" y="2006869"/>
                  <a:ext cx="245298" cy="499878"/>
                </a:xfrm>
                <a:custGeom>
                  <a:avLst/>
                  <a:gdLst>
                    <a:gd name="connsiteX0" fmla="*/ 0 w 245298"/>
                    <a:gd name="connsiteY0" fmla="*/ 0 h 499878"/>
                    <a:gd name="connsiteX1" fmla="*/ 245298 w 245298"/>
                    <a:gd name="connsiteY1" fmla="*/ 0 h 499878"/>
                    <a:gd name="connsiteX2" fmla="*/ 245298 w 245298"/>
                    <a:gd name="connsiteY2" fmla="*/ 499879 h 499878"/>
                    <a:gd name="connsiteX3" fmla="*/ 0 w 245298"/>
                    <a:gd name="connsiteY3" fmla="*/ 499879 h 49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8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879"/>
                      </a:lnTo>
                      <a:lnTo>
                        <a:pt x="0" y="49987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2052614"/>
                <a:ext cx="245298" cy="550927"/>
                <a:chOff x="3595943" y="2052614"/>
                <a:chExt cx="245298" cy="550927"/>
              </a:xfrm>
              <a:solidFill>
                <a:srgbClr val="000000"/>
              </a:solidFill>
            </p:grpSpPr>
            <p:sp>
              <p:nvSpPr>
                <p:cNvPr id="2173" name="자유형: 도형 2172">
                  <a:extLst>
                    <a:ext uri="{FF2B5EF4-FFF2-40B4-BE49-F238E27FC236}">
                      <a16:creationId xmlns:a16="http://schemas.microsoft.com/office/drawing/2014/main" id="{536D5C0D-5068-481E-A291-4D443604F25E}"/>
                    </a:ext>
                  </a:extLst>
                </p:cNvPr>
                <p:cNvSpPr/>
                <p:nvPr/>
              </p:nvSpPr>
              <p:spPr>
                <a:xfrm>
                  <a:off x="3595943" y="2052614"/>
                  <a:ext cx="245298" cy="550927"/>
                </a:xfrm>
                <a:custGeom>
                  <a:avLst/>
                  <a:gdLst>
                    <a:gd name="connsiteX0" fmla="*/ 0 w 245298"/>
                    <a:gd name="connsiteY0" fmla="*/ 0 h 550927"/>
                    <a:gd name="connsiteX1" fmla="*/ 245299 w 245298"/>
                    <a:gd name="connsiteY1" fmla="*/ 0 h 550927"/>
                    <a:gd name="connsiteX2" fmla="*/ 245299 w 245298"/>
                    <a:gd name="connsiteY2" fmla="*/ 550927 h 550927"/>
                    <a:gd name="connsiteX3" fmla="*/ 0 w 245298"/>
                    <a:gd name="connsiteY3" fmla="*/ 550927 h 550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509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50927"/>
                      </a:lnTo>
                      <a:lnTo>
                        <a:pt x="0" y="5509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74" name="자유형: 도형 2173">
                  <a:extLst>
                    <a:ext uri="{FF2B5EF4-FFF2-40B4-BE49-F238E27FC236}">
                      <a16:creationId xmlns:a16="http://schemas.microsoft.com/office/drawing/2014/main" id="{427CD41A-615E-4014-B303-368CD33C6992}"/>
                    </a:ext>
                  </a:extLst>
                </p:cNvPr>
                <p:cNvSpPr/>
                <p:nvPr/>
              </p:nvSpPr>
              <p:spPr>
                <a:xfrm>
                  <a:off x="3595943" y="2052614"/>
                  <a:ext cx="245298" cy="550927"/>
                </a:xfrm>
                <a:custGeom>
                  <a:avLst/>
                  <a:gdLst>
                    <a:gd name="connsiteX0" fmla="*/ 0 w 245298"/>
                    <a:gd name="connsiteY0" fmla="*/ 0 h 550927"/>
                    <a:gd name="connsiteX1" fmla="*/ 245299 w 245298"/>
                    <a:gd name="connsiteY1" fmla="*/ 0 h 550927"/>
                    <a:gd name="connsiteX2" fmla="*/ 245299 w 245298"/>
                    <a:gd name="connsiteY2" fmla="*/ 550927 h 550927"/>
                    <a:gd name="connsiteX3" fmla="*/ 0 w 245298"/>
                    <a:gd name="connsiteY3" fmla="*/ 550927 h 550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509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50927"/>
                      </a:lnTo>
                      <a:lnTo>
                        <a:pt x="0" y="55092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2034051"/>
                <a:ext cx="245298" cy="532364"/>
                <a:chOff x="3902235" y="2034051"/>
                <a:chExt cx="245298" cy="532364"/>
              </a:xfrm>
              <a:solidFill>
                <a:srgbClr val="000000"/>
              </a:solidFill>
            </p:grpSpPr>
            <p:sp>
              <p:nvSpPr>
                <p:cNvPr id="2176" name="자유형: 도형 2175">
                  <a:extLst>
                    <a:ext uri="{FF2B5EF4-FFF2-40B4-BE49-F238E27FC236}">
                      <a16:creationId xmlns:a16="http://schemas.microsoft.com/office/drawing/2014/main" id="{34B0A0DF-7352-4EE4-8BA5-E2E383D20189}"/>
                    </a:ext>
                  </a:extLst>
                </p:cNvPr>
                <p:cNvSpPr/>
                <p:nvPr/>
              </p:nvSpPr>
              <p:spPr>
                <a:xfrm>
                  <a:off x="3902235" y="2034051"/>
                  <a:ext cx="245298" cy="532364"/>
                </a:xfrm>
                <a:custGeom>
                  <a:avLst/>
                  <a:gdLst>
                    <a:gd name="connsiteX0" fmla="*/ 0 w 245298"/>
                    <a:gd name="connsiteY0" fmla="*/ 0 h 532364"/>
                    <a:gd name="connsiteX1" fmla="*/ 245298 w 245298"/>
                    <a:gd name="connsiteY1" fmla="*/ 0 h 532364"/>
                    <a:gd name="connsiteX2" fmla="*/ 245298 w 245298"/>
                    <a:gd name="connsiteY2" fmla="*/ 532364 h 532364"/>
                    <a:gd name="connsiteX3" fmla="*/ 0 w 245298"/>
                    <a:gd name="connsiteY3" fmla="*/ 532364 h 532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236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2364"/>
                      </a:lnTo>
                      <a:lnTo>
                        <a:pt x="0" y="5323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77" name="자유형: 도형 2176">
                  <a:extLst>
                    <a:ext uri="{FF2B5EF4-FFF2-40B4-BE49-F238E27FC236}">
                      <a16:creationId xmlns:a16="http://schemas.microsoft.com/office/drawing/2014/main" id="{D12DE1F0-7A9B-48CA-B3FC-5982EAB6B403}"/>
                    </a:ext>
                  </a:extLst>
                </p:cNvPr>
                <p:cNvSpPr/>
                <p:nvPr/>
              </p:nvSpPr>
              <p:spPr>
                <a:xfrm>
                  <a:off x="3902235" y="2034051"/>
                  <a:ext cx="245298" cy="532364"/>
                </a:xfrm>
                <a:custGeom>
                  <a:avLst/>
                  <a:gdLst>
                    <a:gd name="connsiteX0" fmla="*/ 0 w 245298"/>
                    <a:gd name="connsiteY0" fmla="*/ 0 h 532364"/>
                    <a:gd name="connsiteX1" fmla="*/ 245298 w 245298"/>
                    <a:gd name="connsiteY1" fmla="*/ 0 h 532364"/>
                    <a:gd name="connsiteX2" fmla="*/ 245298 w 245298"/>
                    <a:gd name="connsiteY2" fmla="*/ 532364 h 532364"/>
                    <a:gd name="connsiteX3" fmla="*/ 0 w 245298"/>
                    <a:gd name="connsiteY3" fmla="*/ 532364 h 532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236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2364"/>
                      </a:lnTo>
                      <a:lnTo>
                        <a:pt x="0" y="53236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2047310"/>
                <a:ext cx="245298" cy="510486"/>
                <a:chOff x="4209190" y="2047310"/>
                <a:chExt cx="245298" cy="510486"/>
              </a:xfrm>
              <a:solidFill>
                <a:srgbClr val="000000"/>
              </a:solidFill>
            </p:grpSpPr>
            <p:sp>
              <p:nvSpPr>
                <p:cNvPr id="2179" name="자유형: 도형 2178">
                  <a:extLst>
                    <a:ext uri="{FF2B5EF4-FFF2-40B4-BE49-F238E27FC236}">
                      <a16:creationId xmlns:a16="http://schemas.microsoft.com/office/drawing/2014/main" id="{0BAF608C-7311-4290-A310-0D1AAB43A6D2}"/>
                    </a:ext>
                  </a:extLst>
                </p:cNvPr>
                <p:cNvSpPr/>
                <p:nvPr/>
              </p:nvSpPr>
              <p:spPr>
                <a:xfrm>
                  <a:off x="4209190" y="2047310"/>
                  <a:ext cx="245298" cy="510486"/>
                </a:xfrm>
                <a:custGeom>
                  <a:avLst/>
                  <a:gdLst>
                    <a:gd name="connsiteX0" fmla="*/ 0 w 245298"/>
                    <a:gd name="connsiteY0" fmla="*/ 0 h 510486"/>
                    <a:gd name="connsiteX1" fmla="*/ 245299 w 245298"/>
                    <a:gd name="connsiteY1" fmla="*/ 0 h 510486"/>
                    <a:gd name="connsiteX2" fmla="*/ 245299 w 245298"/>
                    <a:gd name="connsiteY2" fmla="*/ 510486 h 510486"/>
                    <a:gd name="connsiteX3" fmla="*/ 0 w 245298"/>
                    <a:gd name="connsiteY3" fmla="*/ 510486 h 51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04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0486"/>
                      </a:lnTo>
                      <a:lnTo>
                        <a:pt x="0" y="5104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0" name="자유형: 도형 2179">
                  <a:extLst>
                    <a:ext uri="{FF2B5EF4-FFF2-40B4-BE49-F238E27FC236}">
                      <a16:creationId xmlns:a16="http://schemas.microsoft.com/office/drawing/2014/main" id="{C69D8EC6-E56E-427E-ACDB-39879EBF5B76}"/>
                    </a:ext>
                  </a:extLst>
                </p:cNvPr>
                <p:cNvSpPr/>
                <p:nvPr/>
              </p:nvSpPr>
              <p:spPr>
                <a:xfrm>
                  <a:off x="4209190" y="2047310"/>
                  <a:ext cx="245298" cy="510486"/>
                </a:xfrm>
                <a:custGeom>
                  <a:avLst/>
                  <a:gdLst>
                    <a:gd name="connsiteX0" fmla="*/ 0 w 245298"/>
                    <a:gd name="connsiteY0" fmla="*/ 0 h 510486"/>
                    <a:gd name="connsiteX1" fmla="*/ 245299 w 245298"/>
                    <a:gd name="connsiteY1" fmla="*/ 0 h 510486"/>
                    <a:gd name="connsiteX2" fmla="*/ 245299 w 245298"/>
                    <a:gd name="connsiteY2" fmla="*/ 510486 h 510486"/>
                    <a:gd name="connsiteX3" fmla="*/ 0 w 245298"/>
                    <a:gd name="connsiteY3" fmla="*/ 510486 h 51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04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0486"/>
                      </a:lnTo>
                      <a:lnTo>
                        <a:pt x="0" y="51048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2073166"/>
                <a:ext cx="245298" cy="517778"/>
                <a:chOff x="4515481" y="2073166"/>
                <a:chExt cx="245298" cy="517778"/>
              </a:xfrm>
              <a:solidFill>
                <a:srgbClr val="000000"/>
              </a:solidFill>
            </p:grpSpPr>
            <p:sp>
              <p:nvSpPr>
                <p:cNvPr id="2182" name="자유형: 도형 2181">
                  <a:extLst>
                    <a:ext uri="{FF2B5EF4-FFF2-40B4-BE49-F238E27FC236}">
                      <a16:creationId xmlns:a16="http://schemas.microsoft.com/office/drawing/2014/main" id="{3133BB98-124B-4792-8DD1-8047602D7682}"/>
                    </a:ext>
                  </a:extLst>
                </p:cNvPr>
                <p:cNvSpPr/>
                <p:nvPr/>
              </p:nvSpPr>
              <p:spPr>
                <a:xfrm>
                  <a:off x="4515481" y="2073166"/>
                  <a:ext cx="245298" cy="517778"/>
                </a:xfrm>
                <a:custGeom>
                  <a:avLst/>
                  <a:gdLst>
                    <a:gd name="connsiteX0" fmla="*/ 0 w 245298"/>
                    <a:gd name="connsiteY0" fmla="*/ 0 h 517778"/>
                    <a:gd name="connsiteX1" fmla="*/ 245298 w 245298"/>
                    <a:gd name="connsiteY1" fmla="*/ 0 h 517778"/>
                    <a:gd name="connsiteX2" fmla="*/ 245298 w 245298"/>
                    <a:gd name="connsiteY2" fmla="*/ 517779 h 517778"/>
                    <a:gd name="connsiteX3" fmla="*/ 0 w 245298"/>
                    <a:gd name="connsiteY3" fmla="*/ 517779 h 517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77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17779"/>
                      </a:lnTo>
                      <a:lnTo>
                        <a:pt x="0" y="5177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3" name="자유형: 도형 2182">
                  <a:extLst>
                    <a:ext uri="{FF2B5EF4-FFF2-40B4-BE49-F238E27FC236}">
                      <a16:creationId xmlns:a16="http://schemas.microsoft.com/office/drawing/2014/main" id="{7B69F065-475B-4539-BB35-10598A86EB32}"/>
                    </a:ext>
                  </a:extLst>
                </p:cNvPr>
                <p:cNvSpPr/>
                <p:nvPr/>
              </p:nvSpPr>
              <p:spPr>
                <a:xfrm>
                  <a:off x="4515481" y="2073166"/>
                  <a:ext cx="245298" cy="517778"/>
                </a:xfrm>
                <a:custGeom>
                  <a:avLst/>
                  <a:gdLst>
                    <a:gd name="connsiteX0" fmla="*/ 0 w 245298"/>
                    <a:gd name="connsiteY0" fmla="*/ 0 h 517778"/>
                    <a:gd name="connsiteX1" fmla="*/ 245298 w 245298"/>
                    <a:gd name="connsiteY1" fmla="*/ 0 h 517778"/>
                    <a:gd name="connsiteX2" fmla="*/ 245298 w 245298"/>
                    <a:gd name="connsiteY2" fmla="*/ 517779 h 517778"/>
                    <a:gd name="connsiteX3" fmla="*/ 0 w 245298"/>
                    <a:gd name="connsiteY3" fmla="*/ 517779 h 517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77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17779"/>
                      </a:lnTo>
                      <a:lnTo>
                        <a:pt x="0" y="51777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2047310"/>
                <a:ext cx="245298" cy="507171"/>
                <a:chOff x="4822436" y="2047310"/>
                <a:chExt cx="245298" cy="507171"/>
              </a:xfrm>
              <a:solidFill>
                <a:srgbClr val="000000"/>
              </a:solidFill>
            </p:grpSpPr>
            <p:sp>
              <p:nvSpPr>
                <p:cNvPr id="2185" name="자유형: 도형 2184">
                  <a:extLst>
                    <a:ext uri="{FF2B5EF4-FFF2-40B4-BE49-F238E27FC236}">
                      <a16:creationId xmlns:a16="http://schemas.microsoft.com/office/drawing/2014/main" id="{B132C3BF-30B7-4C65-94CA-FC56CF7556BC}"/>
                    </a:ext>
                  </a:extLst>
                </p:cNvPr>
                <p:cNvSpPr/>
                <p:nvPr/>
              </p:nvSpPr>
              <p:spPr>
                <a:xfrm>
                  <a:off x="4822436" y="2047310"/>
                  <a:ext cx="245298" cy="507171"/>
                </a:xfrm>
                <a:custGeom>
                  <a:avLst/>
                  <a:gdLst>
                    <a:gd name="connsiteX0" fmla="*/ 0 w 245298"/>
                    <a:gd name="connsiteY0" fmla="*/ 0 h 507171"/>
                    <a:gd name="connsiteX1" fmla="*/ 245299 w 245298"/>
                    <a:gd name="connsiteY1" fmla="*/ 0 h 507171"/>
                    <a:gd name="connsiteX2" fmla="*/ 245299 w 245298"/>
                    <a:gd name="connsiteY2" fmla="*/ 507171 h 507171"/>
                    <a:gd name="connsiteX3" fmla="*/ 0 w 245298"/>
                    <a:gd name="connsiteY3" fmla="*/ 507171 h 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1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7171"/>
                      </a:lnTo>
                      <a:lnTo>
                        <a:pt x="0" y="5071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6" name="자유형: 도형 2185">
                  <a:extLst>
                    <a:ext uri="{FF2B5EF4-FFF2-40B4-BE49-F238E27FC236}">
                      <a16:creationId xmlns:a16="http://schemas.microsoft.com/office/drawing/2014/main" id="{833D3F39-BA45-4B0E-A67C-7F5B71FFA107}"/>
                    </a:ext>
                  </a:extLst>
                </p:cNvPr>
                <p:cNvSpPr/>
                <p:nvPr/>
              </p:nvSpPr>
              <p:spPr>
                <a:xfrm>
                  <a:off x="4822436" y="2047310"/>
                  <a:ext cx="245298" cy="507171"/>
                </a:xfrm>
                <a:custGeom>
                  <a:avLst/>
                  <a:gdLst>
                    <a:gd name="connsiteX0" fmla="*/ 0 w 245298"/>
                    <a:gd name="connsiteY0" fmla="*/ 0 h 507171"/>
                    <a:gd name="connsiteX1" fmla="*/ 245299 w 245298"/>
                    <a:gd name="connsiteY1" fmla="*/ 0 h 507171"/>
                    <a:gd name="connsiteX2" fmla="*/ 245299 w 245298"/>
                    <a:gd name="connsiteY2" fmla="*/ 507171 h 507171"/>
                    <a:gd name="connsiteX3" fmla="*/ 0 w 245298"/>
                    <a:gd name="connsiteY3" fmla="*/ 507171 h 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1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7171"/>
                      </a:lnTo>
                      <a:lnTo>
                        <a:pt x="0" y="50717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2067199"/>
                <a:ext cx="245298" cy="495237"/>
                <a:chOff x="5129391" y="2067199"/>
                <a:chExt cx="245298" cy="495237"/>
              </a:xfrm>
              <a:solidFill>
                <a:srgbClr val="000000"/>
              </a:solidFill>
            </p:grpSpPr>
            <p:sp>
              <p:nvSpPr>
                <p:cNvPr id="2188" name="자유형: 도형 2187">
                  <a:extLst>
                    <a:ext uri="{FF2B5EF4-FFF2-40B4-BE49-F238E27FC236}">
                      <a16:creationId xmlns:a16="http://schemas.microsoft.com/office/drawing/2014/main" id="{3F733B8E-CD38-469B-84CE-7269F9F332FB}"/>
                    </a:ext>
                  </a:extLst>
                </p:cNvPr>
                <p:cNvSpPr/>
                <p:nvPr/>
              </p:nvSpPr>
              <p:spPr>
                <a:xfrm>
                  <a:off x="5129391" y="2067199"/>
                  <a:ext cx="245298" cy="495237"/>
                </a:xfrm>
                <a:custGeom>
                  <a:avLst/>
                  <a:gdLst>
                    <a:gd name="connsiteX0" fmla="*/ 0 w 245298"/>
                    <a:gd name="connsiteY0" fmla="*/ 0 h 495237"/>
                    <a:gd name="connsiteX1" fmla="*/ 245299 w 245298"/>
                    <a:gd name="connsiteY1" fmla="*/ 0 h 495237"/>
                    <a:gd name="connsiteX2" fmla="*/ 245299 w 245298"/>
                    <a:gd name="connsiteY2" fmla="*/ 495238 h 495237"/>
                    <a:gd name="connsiteX3" fmla="*/ 0 w 245298"/>
                    <a:gd name="connsiteY3" fmla="*/ 495238 h 495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52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5238"/>
                      </a:lnTo>
                      <a:lnTo>
                        <a:pt x="0" y="4952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9" name="자유형: 도형 2188">
                  <a:extLst>
                    <a:ext uri="{FF2B5EF4-FFF2-40B4-BE49-F238E27FC236}">
                      <a16:creationId xmlns:a16="http://schemas.microsoft.com/office/drawing/2014/main" id="{C5B8CE20-E173-4DCE-BB43-50528553614A}"/>
                    </a:ext>
                  </a:extLst>
                </p:cNvPr>
                <p:cNvSpPr/>
                <p:nvPr/>
              </p:nvSpPr>
              <p:spPr>
                <a:xfrm>
                  <a:off x="5129391" y="2067199"/>
                  <a:ext cx="245298" cy="495237"/>
                </a:xfrm>
                <a:custGeom>
                  <a:avLst/>
                  <a:gdLst>
                    <a:gd name="connsiteX0" fmla="*/ 0 w 245298"/>
                    <a:gd name="connsiteY0" fmla="*/ 0 h 495237"/>
                    <a:gd name="connsiteX1" fmla="*/ 245299 w 245298"/>
                    <a:gd name="connsiteY1" fmla="*/ 0 h 495237"/>
                    <a:gd name="connsiteX2" fmla="*/ 245299 w 245298"/>
                    <a:gd name="connsiteY2" fmla="*/ 495238 h 495237"/>
                    <a:gd name="connsiteX3" fmla="*/ 0 w 245298"/>
                    <a:gd name="connsiteY3" fmla="*/ 495238 h 495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52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5238"/>
                      </a:lnTo>
                      <a:lnTo>
                        <a:pt x="0" y="49523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9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2059244"/>
                <a:ext cx="245298" cy="503856"/>
                <a:chOff x="5435682" y="2059244"/>
                <a:chExt cx="245298" cy="503856"/>
              </a:xfrm>
              <a:solidFill>
                <a:srgbClr val="000000"/>
              </a:solidFill>
            </p:grpSpPr>
            <p:sp>
              <p:nvSpPr>
                <p:cNvPr id="2191" name="자유형: 도형 2190">
                  <a:extLst>
                    <a:ext uri="{FF2B5EF4-FFF2-40B4-BE49-F238E27FC236}">
                      <a16:creationId xmlns:a16="http://schemas.microsoft.com/office/drawing/2014/main" id="{B14DF630-FEC4-42FA-9EC8-9CF495C5B1AD}"/>
                    </a:ext>
                  </a:extLst>
                </p:cNvPr>
                <p:cNvSpPr/>
                <p:nvPr/>
              </p:nvSpPr>
              <p:spPr>
                <a:xfrm>
                  <a:off x="5435682" y="2059244"/>
                  <a:ext cx="245298" cy="503856"/>
                </a:xfrm>
                <a:custGeom>
                  <a:avLst/>
                  <a:gdLst>
                    <a:gd name="connsiteX0" fmla="*/ 0 w 245298"/>
                    <a:gd name="connsiteY0" fmla="*/ 0 h 503856"/>
                    <a:gd name="connsiteX1" fmla="*/ 245299 w 245298"/>
                    <a:gd name="connsiteY1" fmla="*/ 0 h 503856"/>
                    <a:gd name="connsiteX2" fmla="*/ 245299 w 245298"/>
                    <a:gd name="connsiteY2" fmla="*/ 503856 h 503856"/>
                    <a:gd name="connsiteX3" fmla="*/ 0 w 245298"/>
                    <a:gd name="connsiteY3" fmla="*/ 503856 h 503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38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3856"/>
                      </a:lnTo>
                      <a:lnTo>
                        <a:pt x="0" y="50385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92" name="자유형: 도형 2191">
                  <a:extLst>
                    <a:ext uri="{FF2B5EF4-FFF2-40B4-BE49-F238E27FC236}">
                      <a16:creationId xmlns:a16="http://schemas.microsoft.com/office/drawing/2014/main" id="{1CAA54F7-2AB3-40F6-BCCF-3B46F369471B}"/>
                    </a:ext>
                  </a:extLst>
                </p:cNvPr>
                <p:cNvSpPr/>
                <p:nvPr/>
              </p:nvSpPr>
              <p:spPr>
                <a:xfrm>
                  <a:off x="5435682" y="2059244"/>
                  <a:ext cx="245298" cy="503856"/>
                </a:xfrm>
                <a:custGeom>
                  <a:avLst/>
                  <a:gdLst>
                    <a:gd name="connsiteX0" fmla="*/ 0 w 245298"/>
                    <a:gd name="connsiteY0" fmla="*/ 0 h 503856"/>
                    <a:gd name="connsiteX1" fmla="*/ 245299 w 245298"/>
                    <a:gd name="connsiteY1" fmla="*/ 0 h 503856"/>
                    <a:gd name="connsiteX2" fmla="*/ 245299 w 245298"/>
                    <a:gd name="connsiteY2" fmla="*/ 503856 h 503856"/>
                    <a:gd name="connsiteX3" fmla="*/ 0 w 245298"/>
                    <a:gd name="connsiteY3" fmla="*/ 503856 h 503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38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3856"/>
                      </a:lnTo>
                      <a:lnTo>
                        <a:pt x="0" y="50385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2028747"/>
                <a:ext cx="245298" cy="489271"/>
                <a:chOff x="5742637" y="2028747"/>
                <a:chExt cx="245298" cy="489271"/>
              </a:xfrm>
              <a:solidFill>
                <a:srgbClr val="000000"/>
              </a:solidFill>
            </p:grpSpPr>
            <p:sp>
              <p:nvSpPr>
                <p:cNvPr id="2194" name="자유형: 도형 2193">
                  <a:extLst>
                    <a:ext uri="{FF2B5EF4-FFF2-40B4-BE49-F238E27FC236}">
                      <a16:creationId xmlns:a16="http://schemas.microsoft.com/office/drawing/2014/main" id="{F0BE3151-91CB-444C-8285-AB517ADD26DD}"/>
                    </a:ext>
                  </a:extLst>
                </p:cNvPr>
                <p:cNvSpPr/>
                <p:nvPr/>
              </p:nvSpPr>
              <p:spPr>
                <a:xfrm>
                  <a:off x="5742637" y="2028747"/>
                  <a:ext cx="245298" cy="489271"/>
                </a:xfrm>
                <a:custGeom>
                  <a:avLst/>
                  <a:gdLst>
                    <a:gd name="connsiteX0" fmla="*/ 0 w 245298"/>
                    <a:gd name="connsiteY0" fmla="*/ 0 h 489271"/>
                    <a:gd name="connsiteX1" fmla="*/ 245299 w 245298"/>
                    <a:gd name="connsiteY1" fmla="*/ 0 h 489271"/>
                    <a:gd name="connsiteX2" fmla="*/ 245299 w 245298"/>
                    <a:gd name="connsiteY2" fmla="*/ 489271 h 489271"/>
                    <a:gd name="connsiteX3" fmla="*/ 0 w 245298"/>
                    <a:gd name="connsiteY3" fmla="*/ 489271 h 489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892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89271"/>
                      </a:lnTo>
                      <a:lnTo>
                        <a:pt x="0" y="4892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95" name="자유형: 도형 2194">
                  <a:extLst>
                    <a:ext uri="{FF2B5EF4-FFF2-40B4-BE49-F238E27FC236}">
                      <a16:creationId xmlns:a16="http://schemas.microsoft.com/office/drawing/2014/main" id="{1E56D344-BB09-41B9-A8CC-A57B4E0DDFA4}"/>
                    </a:ext>
                  </a:extLst>
                </p:cNvPr>
                <p:cNvSpPr/>
                <p:nvPr/>
              </p:nvSpPr>
              <p:spPr>
                <a:xfrm>
                  <a:off x="5742637" y="2028747"/>
                  <a:ext cx="245298" cy="489271"/>
                </a:xfrm>
                <a:custGeom>
                  <a:avLst/>
                  <a:gdLst>
                    <a:gd name="connsiteX0" fmla="*/ 0 w 245298"/>
                    <a:gd name="connsiteY0" fmla="*/ 0 h 489271"/>
                    <a:gd name="connsiteX1" fmla="*/ 245299 w 245298"/>
                    <a:gd name="connsiteY1" fmla="*/ 0 h 489271"/>
                    <a:gd name="connsiteX2" fmla="*/ 245299 w 245298"/>
                    <a:gd name="connsiteY2" fmla="*/ 489271 h 489271"/>
                    <a:gd name="connsiteX3" fmla="*/ 0 w 245298"/>
                    <a:gd name="connsiteY3" fmla="*/ 489271 h 489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892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89271"/>
                      </a:lnTo>
                      <a:lnTo>
                        <a:pt x="0" y="48927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9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1682014"/>
                <a:ext cx="245298" cy="379218"/>
                <a:chOff x="529049" y="1682014"/>
                <a:chExt cx="245298" cy="379218"/>
              </a:xfrm>
              <a:solidFill>
                <a:srgbClr val="000000"/>
              </a:solidFill>
            </p:grpSpPr>
            <p:sp>
              <p:nvSpPr>
                <p:cNvPr id="2197" name="자유형: 도형 2196">
                  <a:extLst>
                    <a:ext uri="{FF2B5EF4-FFF2-40B4-BE49-F238E27FC236}">
                      <a16:creationId xmlns:a16="http://schemas.microsoft.com/office/drawing/2014/main" id="{E6752F49-5B44-4211-A216-D1A6A101B077}"/>
                    </a:ext>
                  </a:extLst>
                </p:cNvPr>
                <p:cNvSpPr/>
                <p:nvPr/>
              </p:nvSpPr>
              <p:spPr>
                <a:xfrm>
                  <a:off x="529049" y="1682014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98" name="자유형: 도형 2197">
                  <a:extLst>
                    <a:ext uri="{FF2B5EF4-FFF2-40B4-BE49-F238E27FC236}">
                      <a16:creationId xmlns:a16="http://schemas.microsoft.com/office/drawing/2014/main" id="{5ECDD55E-621F-4FA8-9007-95FDF0585638}"/>
                    </a:ext>
                  </a:extLst>
                </p:cNvPr>
                <p:cNvSpPr/>
                <p:nvPr/>
              </p:nvSpPr>
              <p:spPr>
                <a:xfrm>
                  <a:off x="529049" y="1682014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9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1703229"/>
                <a:ext cx="245298" cy="361318"/>
                <a:chOff x="836003" y="1703229"/>
                <a:chExt cx="245298" cy="361318"/>
              </a:xfrm>
              <a:solidFill>
                <a:srgbClr val="000000"/>
              </a:solidFill>
            </p:grpSpPr>
            <p:sp>
              <p:nvSpPr>
                <p:cNvPr id="2200" name="자유형: 도형 2199">
                  <a:extLst>
                    <a:ext uri="{FF2B5EF4-FFF2-40B4-BE49-F238E27FC236}">
                      <a16:creationId xmlns:a16="http://schemas.microsoft.com/office/drawing/2014/main" id="{979FC4D0-97A8-4163-B45A-334E4B11BB2A}"/>
                    </a:ext>
                  </a:extLst>
                </p:cNvPr>
                <p:cNvSpPr/>
                <p:nvPr/>
              </p:nvSpPr>
              <p:spPr>
                <a:xfrm>
                  <a:off x="836003" y="1703229"/>
                  <a:ext cx="245298" cy="361318"/>
                </a:xfrm>
                <a:custGeom>
                  <a:avLst/>
                  <a:gdLst>
                    <a:gd name="connsiteX0" fmla="*/ 0 w 245298"/>
                    <a:gd name="connsiteY0" fmla="*/ 0 h 361318"/>
                    <a:gd name="connsiteX1" fmla="*/ 245299 w 245298"/>
                    <a:gd name="connsiteY1" fmla="*/ 0 h 361318"/>
                    <a:gd name="connsiteX2" fmla="*/ 245299 w 245298"/>
                    <a:gd name="connsiteY2" fmla="*/ 361318 h 361318"/>
                    <a:gd name="connsiteX3" fmla="*/ 0 w 245298"/>
                    <a:gd name="connsiteY3" fmla="*/ 361318 h 361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13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1318"/>
                      </a:lnTo>
                      <a:lnTo>
                        <a:pt x="0" y="3613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01" name="자유형: 도형 2200">
                  <a:extLst>
                    <a:ext uri="{FF2B5EF4-FFF2-40B4-BE49-F238E27FC236}">
                      <a16:creationId xmlns:a16="http://schemas.microsoft.com/office/drawing/2014/main" id="{20DF96A9-7CC1-4FF2-A734-EB122A7D2616}"/>
                    </a:ext>
                  </a:extLst>
                </p:cNvPr>
                <p:cNvSpPr/>
                <p:nvPr/>
              </p:nvSpPr>
              <p:spPr>
                <a:xfrm>
                  <a:off x="836003" y="1703229"/>
                  <a:ext cx="245298" cy="361318"/>
                </a:xfrm>
                <a:custGeom>
                  <a:avLst/>
                  <a:gdLst>
                    <a:gd name="connsiteX0" fmla="*/ 0 w 245298"/>
                    <a:gd name="connsiteY0" fmla="*/ 0 h 361318"/>
                    <a:gd name="connsiteX1" fmla="*/ 245299 w 245298"/>
                    <a:gd name="connsiteY1" fmla="*/ 0 h 361318"/>
                    <a:gd name="connsiteX2" fmla="*/ 245299 w 245298"/>
                    <a:gd name="connsiteY2" fmla="*/ 361318 h 361318"/>
                    <a:gd name="connsiteX3" fmla="*/ 0 w 245298"/>
                    <a:gd name="connsiteY3" fmla="*/ 361318 h 361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13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1318"/>
                      </a:lnTo>
                      <a:lnTo>
                        <a:pt x="0" y="36131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0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1705881"/>
                <a:ext cx="245298" cy="363306"/>
                <a:chOff x="1142295" y="1705881"/>
                <a:chExt cx="245298" cy="363306"/>
              </a:xfrm>
              <a:solidFill>
                <a:srgbClr val="000000"/>
              </a:solidFill>
            </p:grpSpPr>
            <p:sp>
              <p:nvSpPr>
                <p:cNvPr id="2203" name="자유형: 도형 2202">
                  <a:extLst>
                    <a:ext uri="{FF2B5EF4-FFF2-40B4-BE49-F238E27FC236}">
                      <a16:creationId xmlns:a16="http://schemas.microsoft.com/office/drawing/2014/main" id="{BEAC0CC2-C90A-49C3-AAF7-CF7ADEB2F866}"/>
                    </a:ext>
                  </a:extLst>
                </p:cNvPr>
                <p:cNvSpPr/>
                <p:nvPr/>
              </p:nvSpPr>
              <p:spPr>
                <a:xfrm>
                  <a:off x="1142295" y="1705881"/>
                  <a:ext cx="245298" cy="363306"/>
                </a:xfrm>
                <a:custGeom>
                  <a:avLst/>
                  <a:gdLst>
                    <a:gd name="connsiteX0" fmla="*/ 0 w 245298"/>
                    <a:gd name="connsiteY0" fmla="*/ 0 h 363306"/>
                    <a:gd name="connsiteX1" fmla="*/ 245299 w 245298"/>
                    <a:gd name="connsiteY1" fmla="*/ 0 h 363306"/>
                    <a:gd name="connsiteX2" fmla="*/ 245299 w 245298"/>
                    <a:gd name="connsiteY2" fmla="*/ 363307 h 363306"/>
                    <a:gd name="connsiteX3" fmla="*/ 0 w 245298"/>
                    <a:gd name="connsiteY3" fmla="*/ 363307 h 36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33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3307"/>
                      </a:lnTo>
                      <a:lnTo>
                        <a:pt x="0" y="36330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04" name="자유형: 도형 2203">
                  <a:extLst>
                    <a:ext uri="{FF2B5EF4-FFF2-40B4-BE49-F238E27FC236}">
                      <a16:creationId xmlns:a16="http://schemas.microsoft.com/office/drawing/2014/main" id="{05A5506E-5477-4547-A4E3-B6C1C359A9AD}"/>
                    </a:ext>
                  </a:extLst>
                </p:cNvPr>
                <p:cNvSpPr/>
                <p:nvPr/>
              </p:nvSpPr>
              <p:spPr>
                <a:xfrm>
                  <a:off x="1142295" y="1705881"/>
                  <a:ext cx="245298" cy="363306"/>
                </a:xfrm>
                <a:custGeom>
                  <a:avLst/>
                  <a:gdLst>
                    <a:gd name="connsiteX0" fmla="*/ 0 w 245298"/>
                    <a:gd name="connsiteY0" fmla="*/ 0 h 363306"/>
                    <a:gd name="connsiteX1" fmla="*/ 245299 w 245298"/>
                    <a:gd name="connsiteY1" fmla="*/ 0 h 363306"/>
                    <a:gd name="connsiteX2" fmla="*/ 245299 w 245298"/>
                    <a:gd name="connsiteY2" fmla="*/ 363307 h 363306"/>
                    <a:gd name="connsiteX3" fmla="*/ 0 w 245298"/>
                    <a:gd name="connsiteY3" fmla="*/ 363307 h 36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33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3307"/>
                      </a:lnTo>
                      <a:lnTo>
                        <a:pt x="0" y="36330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0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1709859"/>
                <a:ext cx="245298" cy="342754"/>
                <a:chOff x="1449250" y="1709859"/>
                <a:chExt cx="245298" cy="342754"/>
              </a:xfrm>
              <a:solidFill>
                <a:srgbClr val="000000"/>
              </a:solidFill>
            </p:grpSpPr>
            <p:sp>
              <p:nvSpPr>
                <p:cNvPr id="2206" name="자유형: 도형 2205">
                  <a:extLst>
                    <a:ext uri="{FF2B5EF4-FFF2-40B4-BE49-F238E27FC236}">
                      <a16:creationId xmlns:a16="http://schemas.microsoft.com/office/drawing/2014/main" id="{0F6645B6-EE23-4FCA-BFDE-72F5994149A8}"/>
                    </a:ext>
                  </a:extLst>
                </p:cNvPr>
                <p:cNvSpPr/>
                <p:nvPr/>
              </p:nvSpPr>
              <p:spPr>
                <a:xfrm>
                  <a:off x="1449250" y="1709859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07" name="자유형: 도형 2206">
                  <a:extLst>
                    <a:ext uri="{FF2B5EF4-FFF2-40B4-BE49-F238E27FC236}">
                      <a16:creationId xmlns:a16="http://schemas.microsoft.com/office/drawing/2014/main" id="{DADFF18A-FEA3-41E4-BC2C-55D57F99ACAF}"/>
                    </a:ext>
                  </a:extLst>
                </p:cNvPr>
                <p:cNvSpPr/>
                <p:nvPr/>
              </p:nvSpPr>
              <p:spPr>
                <a:xfrm>
                  <a:off x="1449250" y="1709859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0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1705881"/>
                <a:ext cx="245298" cy="346732"/>
                <a:chOff x="1755541" y="1705881"/>
                <a:chExt cx="245298" cy="346732"/>
              </a:xfrm>
              <a:solidFill>
                <a:srgbClr val="000000"/>
              </a:solidFill>
            </p:grpSpPr>
            <p:sp>
              <p:nvSpPr>
                <p:cNvPr id="2209" name="자유형: 도형 2208">
                  <a:extLst>
                    <a:ext uri="{FF2B5EF4-FFF2-40B4-BE49-F238E27FC236}">
                      <a16:creationId xmlns:a16="http://schemas.microsoft.com/office/drawing/2014/main" id="{6F7B99E0-D3D3-42E4-9181-97226CE35E96}"/>
                    </a:ext>
                  </a:extLst>
                </p:cNvPr>
                <p:cNvSpPr/>
                <p:nvPr/>
              </p:nvSpPr>
              <p:spPr>
                <a:xfrm>
                  <a:off x="1755541" y="1705881"/>
                  <a:ext cx="245298" cy="346732"/>
                </a:xfrm>
                <a:custGeom>
                  <a:avLst/>
                  <a:gdLst>
                    <a:gd name="connsiteX0" fmla="*/ 0 w 245298"/>
                    <a:gd name="connsiteY0" fmla="*/ 0 h 346732"/>
                    <a:gd name="connsiteX1" fmla="*/ 245298 w 245298"/>
                    <a:gd name="connsiteY1" fmla="*/ 0 h 346732"/>
                    <a:gd name="connsiteX2" fmla="*/ 245298 w 245298"/>
                    <a:gd name="connsiteY2" fmla="*/ 346733 h 346732"/>
                    <a:gd name="connsiteX3" fmla="*/ 0 w 245298"/>
                    <a:gd name="connsiteY3" fmla="*/ 346733 h 34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73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6733"/>
                      </a:lnTo>
                      <a:lnTo>
                        <a:pt x="0" y="34673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0" name="자유형: 도형 2209">
                  <a:extLst>
                    <a:ext uri="{FF2B5EF4-FFF2-40B4-BE49-F238E27FC236}">
                      <a16:creationId xmlns:a16="http://schemas.microsoft.com/office/drawing/2014/main" id="{213FE2C7-9CAA-47EE-876D-42A686412F7C}"/>
                    </a:ext>
                  </a:extLst>
                </p:cNvPr>
                <p:cNvSpPr/>
                <p:nvPr/>
              </p:nvSpPr>
              <p:spPr>
                <a:xfrm>
                  <a:off x="1755541" y="1705881"/>
                  <a:ext cx="245298" cy="346732"/>
                </a:xfrm>
                <a:custGeom>
                  <a:avLst/>
                  <a:gdLst>
                    <a:gd name="connsiteX0" fmla="*/ 0 w 245298"/>
                    <a:gd name="connsiteY0" fmla="*/ 0 h 346732"/>
                    <a:gd name="connsiteX1" fmla="*/ 245298 w 245298"/>
                    <a:gd name="connsiteY1" fmla="*/ 0 h 346732"/>
                    <a:gd name="connsiteX2" fmla="*/ 245298 w 245298"/>
                    <a:gd name="connsiteY2" fmla="*/ 346733 h 346732"/>
                    <a:gd name="connsiteX3" fmla="*/ 0 w 245298"/>
                    <a:gd name="connsiteY3" fmla="*/ 346733 h 34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73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6733"/>
                      </a:lnTo>
                      <a:lnTo>
                        <a:pt x="0" y="34673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1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1679363"/>
                <a:ext cx="245298" cy="339440"/>
                <a:chOff x="2062496" y="1679363"/>
                <a:chExt cx="245298" cy="339440"/>
              </a:xfrm>
              <a:solidFill>
                <a:srgbClr val="000000"/>
              </a:solidFill>
            </p:grpSpPr>
            <p:sp>
              <p:nvSpPr>
                <p:cNvPr id="2212" name="자유형: 도형 2211">
                  <a:extLst>
                    <a:ext uri="{FF2B5EF4-FFF2-40B4-BE49-F238E27FC236}">
                      <a16:creationId xmlns:a16="http://schemas.microsoft.com/office/drawing/2014/main" id="{CA5830FD-5045-4C68-841C-555D762CBAA2}"/>
                    </a:ext>
                  </a:extLst>
                </p:cNvPr>
                <p:cNvSpPr/>
                <p:nvPr/>
              </p:nvSpPr>
              <p:spPr>
                <a:xfrm>
                  <a:off x="2062496" y="1679363"/>
                  <a:ext cx="245298" cy="339440"/>
                </a:xfrm>
                <a:custGeom>
                  <a:avLst/>
                  <a:gdLst>
                    <a:gd name="connsiteX0" fmla="*/ 0 w 245298"/>
                    <a:gd name="connsiteY0" fmla="*/ 0 h 339440"/>
                    <a:gd name="connsiteX1" fmla="*/ 245299 w 245298"/>
                    <a:gd name="connsiteY1" fmla="*/ 0 h 339440"/>
                    <a:gd name="connsiteX2" fmla="*/ 245299 w 245298"/>
                    <a:gd name="connsiteY2" fmla="*/ 339440 h 339440"/>
                    <a:gd name="connsiteX3" fmla="*/ 0 w 245298"/>
                    <a:gd name="connsiteY3" fmla="*/ 339440 h 339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94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9440"/>
                      </a:lnTo>
                      <a:lnTo>
                        <a:pt x="0" y="33944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3" name="자유형: 도형 2212">
                  <a:extLst>
                    <a:ext uri="{FF2B5EF4-FFF2-40B4-BE49-F238E27FC236}">
                      <a16:creationId xmlns:a16="http://schemas.microsoft.com/office/drawing/2014/main" id="{08918023-CEC8-4CF1-9B7E-A8ED4F96A1AF}"/>
                    </a:ext>
                  </a:extLst>
                </p:cNvPr>
                <p:cNvSpPr/>
                <p:nvPr/>
              </p:nvSpPr>
              <p:spPr>
                <a:xfrm>
                  <a:off x="2062496" y="1679363"/>
                  <a:ext cx="245298" cy="339440"/>
                </a:xfrm>
                <a:custGeom>
                  <a:avLst/>
                  <a:gdLst>
                    <a:gd name="connsiteX0" fmla="*/ 0 w 245298"/>
                    <a:gd name="connsiteY0" fmla="*/ 0 h 339440"/>
                    <a:gd name="connsiteX1" fmla="*/ 245299 w 245298"/>
                    <a:gd name="connsiteY1" fmla="*/ 0 h 339440"/>
                    <a:gd name="connsiteX2" fmla="*/ 245299 w 245298"/>
                    <a:gd name="connsiteY2" fmla="*/ 339440 h 339440"/>
                    <a:gd name="connsiteX3" fmla="*/ 0 w 245298"/>
                    <a:gd name="connsiteY3" fmla="*/ 339440 h 339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94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9440"/>
                      </a:lnTo>
                      <a:lnTo>
                        <a:pt x="0" y="33944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1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1664777"/>
                <a:ext cx="245298" cy="341429"/>
                <a:chOff x="2369451" y="1664777"/>
                <a:chExt cx="245298" cy="341429"/>
              </a:xfrm>
              <a:solidFill>
                <a:srgbClr val="000000"/>
              </a:solidFill>
            </p:grpSpPr>
            <p:sp>
              <p:nvSpPr>
                <p:cNvPr id="2215" name="자유형: 도형 2214">
                  <a:extLst>
                    <a:ext uri="{FF2B5EF4-FFF2-40B4-BE49-F238E27FC236}">
                      <a16:creationId xmlns:a16="http://schemas.microsoft.com/office/drawing/2014/main" id="{F84B5A78-69E0-44B2-A387-364C1CAA23C2}"/>
                    </a:ext>
                  </a:extLst>
                </p:cNvPr>
                <p:cNvSpPr/>
                <p:nvPr/>
              </p:nvSpPr>
              <p:spPr>
                <a:xfrm>
                  <a:off x="2369451" y="1664777"/>
                  <a:ext cx="245298" cy="341429"/>
                </a:xfrm>
                <a:custGeom>
                  <a:avLst/>
                  <a:gdLst>
                    <a:gd name="connsiteX0" fmla="*/ 0 w 245298"/>
                    <a:gd name="connsiteY0" fmla="*/ 0 h 341429"/>
                    <a:gd name="connsiteX1" fmla="*/ 245298 w 245298"/>
                    <a:gd name="connsiteY1" fmla="*/ 0 h 341429"/>
                    <a:gd name="connsiteX2" fmla="*/ 245298 w 245298"/>
                    <a:gd name="connsiteY2" fmla="*/ 341429 h 341429"/>
                    <a:gd name="connsiteX3" fmla="*/ 0 w 245298"/>
                    <a:gd name="connsiteY3" fmla="*/ 341429 h 34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142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1429"/>
                      </a:lnTo>
                      <a:lnTo>
                        <a:pt x="0" y="34142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6" name="자유형: 도형 2215">
                  <a:extLst>
                    <a:ext uri="{FF2B5EF4-FFF2-40B4-BE49-F238E27FC236}">
                      <a16:creationId xmlns:a16="http://schemas.microsoft.com/office/drawing/2014/main" id="{44B54992-FE77-4B49-8CA0-96DFE4D5672E}"/>
                    </a:ext>
                  </a:extLst>
                </p:cNvPr>
                <p:cNvSpPr/>
                <p:nvPr/>
              </p:nvSpPr>
              <p:spPr>
                <a:xfrm>
                  <a:off x="2369451" y="1664777"/>
                  <a:ext cx="245298" cy="341429"/>
                </a:xfrm>
                <a:custGeom>
                  <a:avLst/>
                  <a:gdLst>
                    <a:gd name="connsiteX0" fmla="*/ 0 w 245298"/>
                    <a:gd name="connsiteY0" fmla="*/ 0 h 341429"/>
                    <a:gd name="connsiteX1" fmla="*/ 245298 w 245298"/>
                    <a:gd name="connsiteY1" fmla="*/ 0 h 341429"/>
                    <a:gd name="connsiteX2" fmla="*/ 245298 w 245298"/>
                    <a:gd name="connsiteY2" fmla="*/ 341429 h 341429"/>
                    <a:gd name="connsiteX3" fmla="*/ 0 w 245298"/>
                    <a:gd name="connsiteY3" fmla="*/ 341429 h 34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142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1429"/>
                      </a:lnTo>
                      <a:lnTo>
                        <a:pt x="0" y="34142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1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1695937"/>
                <a:ext cx="245298" cy="336125"/>
                <a:chOff x="2675742" y="1695937"/>
                <a:chExt cx="245298" cy="336125"/>
              </a:xfrm>
              <a:solidFill>
                <a:srgbClr val="000000"/>
              </a:solidFill>
            </p:grpSpPr>
            <p:sp>
              <p:nvSpPr>
                <p:cNvPr id="2218" name="자유형: 도형 2217">
                  <a:extLst>
                    <a:ext uri="{FF2B5EF4-FFF2-40B4-BE49-F238E27FC236}">
                      <a16:creationId xmlns:a16="http://schemas.microsoft.com/office/drawing/2014/main" id="{A550C6DC-4B8E-4C28-ACD5-3C15D7ED1998}"/>
                    </a:ext>
                  </a:extLst>
                </p:cNvPr>
                <p:cNvSpPr/>
                <p:nvPr/>
              </p:nvSpPr>
              <p:spPr>
                <a:xfrm>
                  <a:off x="2675742" y="1695937"/>
                  <a:ext cx="245298" cy="336125"/>
                </a:xfrm>
                <a:custGeom>
                  <a:avLst/>
                  <a:gdLst>
                    <a:gd name="connsiteX0" fmla="*/ 0 w 245298"/>
                    <a:gd name="connsiteY0" fmla="*/ 0 h 336125"/>
                    <a:gd name="connsiteX1" fmla="*/ 245299 w 245298"/>
                    <a:gd name="connsiteY1" fmla="*/ 0 h 336125"/>
                    <a:gd name="connsiteX2" fmla="*/ 245299 w 245298"/>
                    <a:gd name="connsiteY2" fmla="*/ 336125 h 336125"/>
                    <a:gd name="connsiteX3" fmla="*/ 0 w 245298"/>
                    <a:gd name="connsiteY3" fmla="*/ 336125 h 336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612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6125"/>
                      </a:lnTo>
                      <a:lnTo>
                        <a:pt x="0" y="33612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9" name="자유형: 도형 2218">
                  <a:extLst>
                    <a:ext uri="{FF2B5EF4-FFF2-40B4-BE49-F238E27FC236}">
                      <a16:creationId xmlns:a16="http://schemas.microsoft.com/office/drawing/2014/main" id="{53EDC453-C372-44B0-862D-9C630BA0D9D2}"/>
                    </a:ext>
                  </a:extLst>
                </p:cNvPr>
                <p:cNvSpPr/>
                <p:nvPr/>
              </p:nvSpPr>
              <p:spPr>
                <a:xfrm>
                  <a:off x="2675742" y="1695937"/>
                  <a:ext cx="245298" cy="336125"/>
                </a:xfrm>
                <a:custGeom>
                  <a:avLst/>
                  <a:gdLst>
                    <a:gd name="connsiteX0" fmla="*/ 0 w 245298"/>
                    <a:gd name="connsiteY0" fmla="*/ 0 h 336125"/>
                    <a:gd name="connsiteX1" fmla="*/ 245299 w 245298"/>
                    <a:gd name="connsiteY1" fmla="*/ 0 h 336125"/>
                    <a:gd name="connsiteX2" fmla="*/ 245299 w 245298"/>
                    <a:gd name="connsiteY2" fmla="*/ 336125 h 336125"/>
                    <a:gd name="connsiteX3" fmla="*/ 0 w 245298"/>
                    <a:gd name="connsiteY3" fmla="*/ 336125 h 336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612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6125"/>
                      </a:lnTo>
                      <a:lnTo>
                        <a:pt x="0" y="33612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2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1712511"/>
                <a:ext cx="245298" cy="334799"/>
                <a:chOff x="2982697" y="1712511"/>
                <a:chExt cx="245298" cy="334799"/>
              </a:xfrm>
              <a:solidFill>
                <a:srgbClr val="000000"/>
              </a:solidFill>
            </p:grpSpPr>
            <p:sp>
              <p:nvSpPr>
                <p:cNvPr id="2221" name="자유형: 도형 2220">
                  <a:extLst>
                    <a:ext uri="{FF2B5EF4-FFF2-40B4-BE49-F238E27FC236}">
                      <a16:creationId xmlns:a16="http://schemas.microsoft.com/office/drawing/2014/main" id="{4FF464E2-E083-4E44-A509-8FF5236A3EC4}"/>
                    </a:ext>
                  </a:extLst>
                </p:cNvPr>
                <p:cNvSpPr/>
                <p:nvPr/>
              </p:nvSpPr>
              <p:spPr>
                <a:xfrm>
                  <a:off x="2982697" y="1712511"/>
                  <a:ext cx="245298" cy="334799"/>
                </a:xfrm>
                <a:custGeom>
                  <a:avLst/>
                  <a:gdLst>
                    <a:gd name="connsiteX0" fmla="*/ 0 w 245298"/>
                    <a:gd name="connsiteY0" fmla="*/ 0 h 334799"/>
                    <a:gd name="connsiteX1" fmla="*/ 245298 w 245298"/>
                    <a:gd name="connsiteY1" fmla="*/ 0 h 334799"/>
                    <a:gd name="connsiteX2" fmla="*/ 245298 w 245298"/>
                    <a:gd name="connsiteY2" fmla="*/ 334799 h 334799"/>
                    <a:gd name="connsiteX3" fmla="*/ 0 w 245298"/>
                    <a:gd name="connsiteY3" fmla="*/ 334799 h 33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479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34799"/>
                      </a:lnTo>
                      <a:lnTo>
                        <a:pt x="0" y="33479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22" name="자유형: 도형 2221">
                  <a:extLst>
                    <a:ext uri="{FF2B5EF4-FFF2-40B4-BE49-F238E27FC236}">
                      <a16:creationId xmlns:a16="http://schemas.microsoft.com/office/drawing/2014/main" id="{3E851B4C-A445-40BD-BD97-DC4657F327F7}"/>
                    </a:ext>
                  </a:extLst>
                </p:cNvPr>
                <p:cNvSpPr/>
                <p:nvPr/>
              </p:nvSpPr>
              <p:spPr>
                <a:xfrm>
                  <a:off x="2982697" y="1712511"/>
                  <a:ext cx="245298" cy="334799"/>
                </a:xfrm>
                <a:custGeom>
                  <a:avLst/>
                  <a:gdLst>
                    <a:gd name="connsiteX0" fmla="*/ 0 w 245298"/>
                    <a:gd name="connsiteY0" fmla="*/ 0 h 334799"/>
                    <a:gd name="connsiteX1" fmla="*/ 245298 w 245298"/>
                    <a:gd name="connsiteY1" fmla="*/ 0 h 334799"/>
                    <a:gd name="connsiteX2" fmla="*/ 245298 w 245298"/>
                    <a:gd name="connsiteY2" fmla="*/ 334799 h 334799"/>
                    <a:gd name="connsiteX3" fmla="*/ 0 w 245298"/>
                    <a:gd name="connsiteY3" fmla="*/ 334799 h 33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479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34799"/>
                      </a:lnTo>
                      <a:lnTo>
                        <a:pt x="0" y="33479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2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1708533"/>
                <a:ext cx="245298" cy="298336"/>
                <a:chOff x="3288989" y="1708533"/>
                <a:chExt cx="245298" cy="298336"/>
              </a:xfrm>
              <a:solidFill>
                <a:srgbClr val="000000"/>
              </a:solidFill>
            </p:grpSpPr>
            <p:sp>
              <p:nvSpPr>
                <p:cNvPr id="2224" name="자유형: 도형 2223">
                  <a:extLst>
                    <a:ext uri="{FF2B5EF4-FFF2-40B4-BE49-F238E27FC236}">
                      <a16:creationId xmlns:a16="http://schemas.microsoft.com/office/drawing/2014/main" id="{264ED0A2-7164-451B-8BB1-F949764C5DA8}"/>
                    </a:ext>
                  </a:extLst>
                </p:cNvPr>
                <p:cNvSpPr/>
                <p:nvPr/>
              </p:nvSpPr>
              <p:spPr>
                <a:xfrm>
                  <a:off x="3288989" y="1708533"/>
                  <a:ext cx="245298" cy="298336"/>
                </a:xfrm>
                <a:custGeom>
                  <a:avLst/>
                  <a:gdLst>
                    <a:gd name="connsiteX0" fmla="*/ 0 w 245298"/>
                    <a:gd name="connsiteY0" fmla="*/ 0 h 298336"/>
                    <a:gd name="connsiteX1" fmla="*/ 245298 w 245298"/>
                    <a:gd name="connsiteY1" fmla="*/ 0 h 298336"/>
                    <a:gd name="connsiteX2" fmla="*/ 245298 w 245298"/>
                    <a:gd name="connsiteY2" fmla="*/ 298336 h 298336"/>
                    <a:gd name="connsiteX3" fmla="*/ 0 w 245298"/>
                    <a:gd name="connsiteY3" fmla="*/ 298336 h 298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8336"/>
                      </a:lnTo>
                      <a:lnTo>
                        <a:pt x="0" y="2983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25" name="자유형: 도형 2224">
                  <a:extLst>
                    <a:ext uri="{FF2B5EF4-FFF2-40B4-BE49-F238E27FC236}">
                      <a16:creationId xmlns:a16="http://schemas.microsoft.com/office/drawing/2014/main" id="{C1138A81-FA45-471F-98BB-151B281A8597}"/>
                    </a:ext>
                  </a:extLst>
                </p:cNvPr>
                <p:cNvSpPr/>
                <p:nvPr/>
              </p:nvSpPr>
              <p:spPr>
                <a:xfrm>
                  <a:off x="3288989" y="1708533"/>
                  <a:ext cx="245298" cy="298336"/>
                </a:xfrm>
                <a:custGeom>
                  <a:avLst/>
                  <a:gdLst>
                    <a:gd name="connsiteX0" fmla="*/ 0 w 245298"/>
                    <a:gd name="connsiteY0" fmla="*/ 0 h 298336"/>
                    <a:gd name="connsiteX1" fmla="*/ 245298 w 245298"/>
                    <a:gd name="connsiteY1" fmla="*/ 0 h 298336"/>
                    <a:gd name="connsiteX2" fmla="*/ 245298 w 245298"/>
                    <a:gd name="connsiteY2" fmla="*/ 298336 h 298336"/>
                    <a:gd name="connsiteX3" fmla="*/ 0 w 245298"/>
                    <a:gd name="connsiteY3" fmla="*/ 298336 h 298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8336"/>
                      </a:lnTo>
                      <a:lnTo>
                        <a:pt x="0" y="29833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2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1709859"/>
                <a:ext cx="245298" cy="342754"/>
                <a:chOff x="3595943" y="1709859"/>
                <a:chExt cx="245298" cy="342754"/>
              </a:xfrm>
              <a:solidFill>
                <a:srgbClr val="000000"/>
              </a:solidFill>
            </p:grpSpPr>
            <p:sp>
              <p:nvSpPr>
                <p:cNvPr id="2227" name="자유형: 도형 2226">
                  <a:extLst>
                    <a:ext uri="{FF2B5EF4-FFF2-40B4-BE49-F238E27FC236}">
                      <a16:creationId xmlns:a16="http://schemas.microsoft.com/office/drawing/2014/main" id="{C8389982-EB49-4475-B0BD-D12C4D3734DB}"/>
                    </a:ext>
                  </a:extLst>
                </p:cNvPr>
                <p:cNvSpPr/>
                <p:nvPr/>
              </p:nvSpPr>
              <p:spPr>
                <a:xfrm>
                  <a:off x="3595943" y="1709859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28" name="자유형: 도형 2227">
                  <a:extLst>
                    <a:ext uri="{FF2B5EF4-FFF2-40B4-BE49-F238E27FC236}">
                      <a16:creationId xmlns:a16="http://schemas.microsoft.com/office/drawing/2014/main" id="{E2EDFC79-506E-48EC-BF79-CB89359F0EEC}"/>
                    </a:ext>
                  </a:extLst>
                </p:cNvPr>
                <p:cNvSpPr/>
                <p:nvPr/>
              </p:nvSpPr>
              <p:spPr>
                <a:xfrm>
                  <a:off x="3595943" y="1709859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1687981"/>
                <a:ext cx="245298" cy="346069"/>
                <a:chOff x="3902235" y="1687981"/>
                <a:chExt cx="245298" cy="346069"/>
              </a:xfrm>
              <a:solidFill>
                <a:srgbClr val="000000"/>
              </a:solidFill>
            </p:grpSpPr>
            <p:sp>
              <p:nvSpPr>
                <p:cNvPr id="2230" name="자유형: 도형 2229">
                  <a:extLst>
                    <a:ext uri="{FF2B5EF4-FFF2-40B4-BE49-F238E27FC236}">
                      <a16:creationId xmlns:a16="http://schemas.microsoft.com/office/drawing/2014/main" id="{3D5EE320-F6ED-4806-A0E1-D8DA9C40F48C}"/>
                    </a:ext>
                  </a:extLst>
                </p:cNvPr>
                <p:cNvSpPr/>
                <p:nvPr/>
              </p:nvSpPr>
              <p:spPr>
                <a:xfrm>
                  <a:off x="3902235" y="1687981"/>
                  <a:ext cx="245298" cy="346069"/>
                </a:xfrm>
                <a:custGeom>
                  <a:avLst/>
                  <a:gdLst>
                    <a:gd name="connsiteX0" fmla="*/ 0 w 245298"/>
                    <a:gd name="connsiteY0" fmla="*/ 0 h 346069"/>
                    <a:gd name="connsiteX1" fmla="*/ 245298 w 245298"/>
                    <a:gd name="connsiteY1" fmla="*/ 0 h 346069"/>
                    <a:gd name="connsiteX2" fmla="*/ 245298 w 245298"/>
                    <a:gd name="connsiteY2" fmla="*/ 346070 h 346069"/>
                    <a:gd name="connsiteX3" fmla="*/ 0 w 245298"/>
                    <a:gd name="connsiteY3" fmla="*/ 346070 h 346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06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6070"/>
                      </a:lnTo>
                      <a:lnTo>
                        <a:pt x="0" y="34607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31" name="자유형: 도형 2230">
                  <a:extLst>
                    <a:ext uri="{FF2B5EF4-FFF2-40B4-BE49-F238E27FC236}">
                      <a16:creationId xmlns:a16="http://schemas.microsoft.com/office/drawing/2014/main" id="{FCC3656A-5364-4B05-A60A-BFF72A0EF7E1}"/>
                    </a:ext>
                  </a:extLst>
                </p:cNvPr>
                <p:cNvSpPr/>
                <p:nvPr/>
              </p:nvSpPr>
              <p:spPr>
                <a:xfrm>
                  <a:off x="3902235" y="1687981"/>
                  <a:ext cx="245298" cy="346069"/>
                </a:xfrm>
                <a:custGeom>
                  <a:avLst/>
                  <a:gdLst>
                    <a:gd name="connsiteX0" fmla="*/ 0 w 245298"/>
                    <a:gd name="connsiteY0" fmla="*/ 0 h 346069"/>
                    <a:gd name="connsiteX1" fmla="*/ 245298 w 245298"/>
                    <a:gd name="connsiteY1" fmla="*/ 0 h 346069"/>
                    <a:gd name="connsiteX2" fmla="*/ 245298 w 245298"/>
                    <a:gd name="connsiteY2" fmla="*/ 346070 h 346069"/>
                    <a:gd name="connsiteX3" fmla="*/ 0 w 245298"/>
                    <a:gd name="connsiteY3" fmla="*/ 346070 h 346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06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6070"/>
                      </a:lnTo>
                      <a:lnTo>
                        <a:pt x="0" y="34607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3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1709859"/>
                <a:ext cx="245298" cy="337451"/>
                <a:chOff x="4209190" y="1709859"/>
                <a:chExt cx="245298" cy="337451"/>
              </a:xfrm>
              <a:solidFill>
                <a:srgbClr val="000000"/>
              </a:solidFill>
            </p:grpSpPr>
            <p:sp>
              <p:nvSpPr>
                <p:cNvPr id="2233" name="자유형: 도형 2232">
                  <a:extLst>
                    <a:ext uri="{FF2B5EF4-FFF2-40B4-BE49-F238E27FC236}">
                      <a16:creationId xmlns:a16="http://schemas.microsoft.com/office/drawing/2014/main" id="{9A25319D-8D91-4A3A-B581-9C912F53BF7C}"/>
                    </a:ext>
                  </a:extLst>
                </p:cNvPr>
                <p:cNvSpPr/>
                <p:nvPr/>
              </p:nvSpPr>
              <p:spPr>
                <a:xfrm>
                  <a:off x="4209190" y="1709859"/>
                  <a:ext cx="245298" cy="337451"/>
                </a:xfrm>
                <a:custGeom>
                  <a:avLst/>
                  <a:gdLst>
                    <a:gd name="connsiteX0" fmla="*/ 0 w 245298"/>
                    <a:gd name="connsiteY0" fmla="*/ 0 h 337451"/>
                    <a:gd name="connsiteX1" fmla="*/ 245299 w 245298"/>
                    <a:gd name="connsiteY1" fmla="*/ 0 h 337451"/>
                    <a:gd name="connsiteX2" fmla="*/ 245299 w 245298"/>
                    <a:gd name="connsiteY2" fmla="*/ 337451 h 337451"/>
                    <a:gd name="connsiteX3" fmla="*/ 0 w 245298"/>
                    <a:gd name="connsiteY3" fmla="*/ 337451 h 337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745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7451"/>
                      </a:lnTo>
                      <a:lnTo>
                        <a:pt x="0" y="33745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34" name="자유형: 도형 2233">
                  <a:extLst>
                    <a:ext uri="{FF2B5EF4-FFF2-40B4-BE49-F238E27FC236}">
                      <a16:creationId xmlns:a16="http://schemas.microsoft.com/office/drawing/2014/main" id="{6BF8E03E-DC3F-4E51-9163-07F0B5AE4991}"/>
                    </a:ext>
                  </a:extLst>
                </p:cNvPr>
                <p:cNvSpPr/>
                <p:nvPr/>
              </p:nvSpPr>
              <p:spPr>
                <a:xfrm>
                  <a:off x="4209190" y="1709859"/>
                  <a:ext cx="245298" cy="337451"/>
                </a:xfrm>
                <a:custGeom>
                  <a:avLst/>
                  <a:gdLst>
                    <a:gd name="connsiteX0" fmla="*/ 0 w 245298"/>
                    <a:gd name="connsiteY0" fmla="*/ 0 h 337451"/>
                    <a:gd name="connsiteX1" fmla="*/ 245299 w 245298"/>
                    <a:gd name="connsiteY1" fmla="*/ 0 h 337451"/>
                    <a:gd name="connsiteX2" fmla="*/ 245299 w 245298"/>
                    <a:gd name="connsiteY2" fmla="*/ 337451 h 337451"/>
                    <a:gd name="connsiteX3" fmla="*/ 0 w 245298"/>
                    <a:gd name="connsiteY3" fmla="*/ 337451 h 337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745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7451"/>
                      </a:lnTo>
                      <a:lnTo>
                        <a:pt x="0" y="33745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3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1729748"/>
                <a:ext cx="245298" cy="344080"/>
                <a:chOff x="4515481" y="1729748"/>
                <a:chExt cx="245298" cy="344080"/>
              </a:xfrm>
              <a:solidFill>
                <a:srgbClr val="000000"/>
              </a:solidFill>
            </p:grpSpPr>
            <p:sp>
              <p:nvSpPr>
                <p:cNvPr id="2236" name="자유형: 도형 2235">
                  <a:extLst>
                    <a:ext uri="{FF2B5EF4-FFF2-40B4-BE49-F238E27FC236}">
                      <a16:creationId xmlns:a16="http://schemas.microsoft.com/office/drawing/2014/main" id="{6A28A9A4-5DCB-4A8A-995E-E83F20BE33A1}"/>
                    </a:ext>
                  </a:extLst>
                </p:cNvPr>
                <p:cNvSpPr/>
                <p:nvPr/>
              </p:nvSpPr>
              <p:spPr>
                <a:xfrm>
                  <a:off x="4515481" y="1729748"/>
                  <a:ext cx="245298" cy="344080"/>
                </a:xfrm>
                <a:custGeom>
                  <a:avLst/>
                  <a:gdLst>
                    <a:gd name="connsiteX0" fmla="*/ 0 w 245298"/>
                    <a:gd name="connsiteY0" fmla="*/ 0 h 344080"/>
                    <a:gd name="connsiteX1" fmla="*/ 245298 w 245298"/>
                    <a:gd name="connsiteY1" fmla="*/ 0 h 344080"/>
                    <a:gd name="connsiteX2" fmla="*/ 245298 w 245298"/>
                    <a:gd name="connsiteY2" fmla="*/ 344081 h 344080"/>
                    <a:gd name="connsiteX3" fmla="*/ 0 w 245298"/>
                    <a:gd name="connsiteY3" fmla="*/ 344081 h 34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08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081"/>
                      </a:lnTo>
                      <a:lnTo>
                        <a:pt x="0" y="34408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37" name="자유형: 도형 2236">
                  <a:extLst>
                    <a:ext uri="{FF2B5EF4-FFF2-40B4-BE49-F238E27FC236}">
                      <a16:creationId xmlns:a16="http://schemas.microsoft.com/office/drawing/2014/main" id="{DD5F21D1-3D34-42C6-8839-29017AF32D92}"/>
                    </a:ext>
                  </a:extLst>
                </p:cNvPr>
                <p:cNvSpPr/>
                <p:nvPr/>
              </p:nvSpPr>
              <p:spPr>
                <a:xfrm>
                  <a:off x="4515481" y="1729748"/>
                  <a:ext cx="245298" cy="344080"/>
                </a:xfrm>
                <a:custGeom>
                  <a:avLst/>
                  <a:gdLst>
                    <a:gd name="connsiteX0" fmla="*/ 0 w 245298"/>
                    <a:gd name="connsiteY0" fmla="*/ 0 h 344080"/>
                    <a:gd name="connsiteX1" fmla="*/ 245298 w 245298"/>
                    <a:gd name="connsiteY1" fmla="*/ 0 h 344080"/>
                    <a:gd name="connsiteX2" fmla="*/ 245298 w 245298"/>
                    <a:gd name="connsiteY2" fmla="*/ 344081 h 344080"/>
                    <a:gd name="connsiteX3" fmla="*/ 0 w 245298"/>
                    <a:gd name="connsiteY3" fmla="*/ 344081 h 34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08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081"/>
                      </a:lnTo>
                      <a:lnTo>
                        <a:pt x="0" y="34408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3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1735715"/>
                <a:ext cx="245298" cy="310932"/>
                <a:chOff x="4822436" y="1735715"/>
                <a:chExt cx="245298" cy="310932"/>
              </a:xfrm>
              <a:solidFill>
                <a:srgbClr val="000000"/>
              </a:solidFill>
            </p:grpSpPr>
            <p:sp>
              <p:nvSpPr>
                <p:cNvPr id="2239" name="자유형: 도형 2238">
                  <a:extLst>
                    <a:ext uri="{FF2B5EF4-FFF2-40B4-BE49-F238E27FC236}">
                      <a16:creationId xmlns:a16="http://schemas.microsoft.com/office/drawing/2014/main" id="{2591D41C-FA8B-475A-AE4F-8840DD072CA2}"/>
                    </a:ext>
                  </a:extLst>
                </p:cNvPr>
                <p:cNvSpPr/>
                <p:nvPr/>
              </p:nvSpPr>
              <p:spPr>
                <a:xfrm>
                  <a:off x="4822436" y="1735715"/>
                  <a:ext cx="245298" cy="310932"/>
                </a:xfrm>
                <a:custGeom>
                  <a:avLst/>
                  <a:gdLst>
                    <a:gd name="connsiteX0" fmla="*/ 0 w 245298"/>
                    <a:gd name="connsiteY0" fmla="*/ 0 h 310932"/>
                    <a:gd name="connsiteX1" fmla="*/ 245299 w 245298"/>
                    <a:gd name="connsiteY1" fmla="*/ 0 h 310932"/>
                    <a:gd name="connsiteX2" fmla="*/ 245299 w 245298"/>
                    <a:gd name="connsiteY2" fmla="*/ 310932 h 310932"/>
                    <a:gd name="connsiteX3" fmla="*/ 0 w 245298"/>
                    <a:gd name="connsiteY3" fmla="*/ 310932 h 31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093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0932"/>
                      </a:lnTo>
                      <a:lnTo>
                        <a:pt x="0" y="31093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0" name="자유형: 도형 2239">
                  <a:extLst>
                    <a:ext uri="{FF2B5EF4-FFF2-40B4-BE49-F238E27FC236}">
                      <a16:creationId xmlns:a16="http://schemas.microsoft.com/office/drawing/2014/main" id="{A675448E-677A-4329-B861-1436C8149C1C}"/>
                    </a:ext>
                  </a:extLst>
                </p:cNvPr>
                <p:cNvSpPr/>
                <p:nvPr/>
              </p:nvSpPr>
              <p:spPr>
                <a:xfrm>
                  <a:off x="4822436" y="1735715"/>
                  <a:ext cx="245298" cy="310932"/>
                </a:xfrm>
                <a:custGeom>
                  <a:avLst/>
                  <a:gdLst>
                    <a:gd name="connsiteX0" fmla="*/ 0 w 245298"/>
                    <a:gd name="connsiteY0" fmla="*/ 0 h 310932"/>
                    <a:gd name="connsiteX1" fmla="*/ 245299 w 245298"/>
                    <a:gd name="connsiteY1" fmla="*/ 0 h 310932"/>
                    <a:gd name="connsiteX2" fmla="*/ 245299 w 245298"/>
                    <a:gd name="connsiteY2" fmla="*/ 310932 h 310932"/>
                    <a:gd name="connsiteX3" fmla="*/ 0 w 245298"/>
                    <a:gd name="connsiteY3" fmla="*/ 310932 h 31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093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0932"/>
                      </a:lnTo>
                      <a:lnTo>
                        <a:pt x="0" y="310932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1744996"/>
                <a:ext cx="245298" cy="321539"/>
                <a:chOff x="5129391" y="1744996"/>
                <a:chExt cx="245298" cy="321539"/>
              </a:xfrm>
              <a:solidFill>
                <a:srgbClr val="000000"/>
              </a:solidFill>
            </p:grpSpPr>
            <p:sp>
              <p:nvSpPr>
                <p:cNvPr id="2242" name="자유형: 도형 2241">
                  <a:extLst>
                    <a:ext uri="{FF2B5EF4-FFF2-40B4-BE49-F238E27FC236}">
                      <a16:creationId xmlns:a16="http://schemas.microsoft.com/office/drawing/2014/main" id="{3F9EB74B-E6FB-4273-BE19-4E81BDD34573}"/>
                    </a:ext>
                  </a:extLst>
                </p:cNvPr>
                <p:cNvSpPr/>
                <p:nvPr/>
              </p:nvSpPr>
              <p:spPr>
                <a:xfrm>
                  <a:off x="5129391" y="1744996"/>
                  <a:ext cx="245298" cy="321539"/>
                </a:xfrm>
                <a:custGeom>
                  <a:avLst/>
                  <a:gdLst>
                    <a:gd name="connsiteX0" fmla="*/ 0 w 245298"/>
                    <a:gd name="connsiteY0" fmla="*/ 0 h 321539"/>
                    <a:gd name="connsiteX1" fmla="*/ 245299 w 245298"/>
                    <a:gd name="connsiteY1" fmla="*/ 0 h 321539"/>
                    <a:gd name="connsiteX2" fmla="*/ 245299 w 245298"/>
                    <a:gd name="connsiteY2" fmla="*/ 321540 h 321539"/>
                    <a:gd name="connsiteX3" fmla="*/ 0 w 245298"/>
                    <a:gd name="connsiteY3" fmla="*/ 321540 h 32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153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1540"/>
                      </a:lnTo>
                      <a:lnTo>
                        <a:pt x="0" y="32154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3" name="자유형: 도형 2242">
                  <a:extLst>
                    <a:ext uri="{FF2B5EF4-FFF2-40B4-BE49-F238E27FC236}">
                      <a16:creationId xmlns:a16="http://schemas.microsoft.com/office/drawing/2014/main" id="{3C676F23-C679-47AD-98DB-F034A7D11329}"/>
                    </a:ext>
                  </a:extLst>
                </p:cNvPr>
                <p:cNvSpPr/>
                <p:nvPr/>
              </p:nvSpPr>
              <p:spPr>
                <a:xfrm>
                  <a:off x="5129391" y="1744996"/>
                  <a:ext cx="245298" cy="321539"/>
                </a:xfrm>
                <a:custGeom>
                  <a:avLst/>
                  <a:gdLst>
                    <a:gd name="connsiteX0" fmla="*/ 0 w 245298"/>
                    <a:gd name="connsiteY0" fmla="*/ 0 h 321539"/>
                    <a:gd name="connsiteX1" fmla="*/ 245299 w 245298"/>
                    <a:gd name="connsiteY1" fmla="*/ 0 h 321539"/>
                    <a:gd name="connsiteX2" fmla="*/ 245299 w 245298"/>
                    <a:gd name="connsiteY2" fmla="*/ 321540 h 321539"/>
                    <a:gd name="connsiteX3" fmla="*/ 0 w 245298"/>
                    <a:gd name="connsiteY3" fmla="*/ 321540 h 32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153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1540"/>
                      </a:lnTo>
                      <a:lnTo>
                        <a:pt x="0" y="32154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4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1721130"/>
                <a:ext cx="245298" cy="338114"/>
                <a:chOff x="5435682" y="1721130"/>
                <a:chExt cx="245298" cy="338114"/>
              </a:xfrm>
              <a:solidFill>
                <a:srgbClr val="000000"/>
              </a:solidFill>
            </p:grpSpPr>
            <p:sp>
              <p:nvSpPr>
                <p:cNvPr id="2245" name="자유형: 도형 2244">
                  <a:extLst>
                    <a:ext uri="{FF2B5EF4-FFF2-40B4-BE49-F238E27FC236}">
                      <a16:creationId xmlns:a16="http://schemas.microsoft.com/office/drawing/2014/main" id="{B06E6DF6-0B21-4809-92AA-0AB56DB90A99}"/>
                    </a:ext>
                  </a:extLst>
                </p:cNvPr>
                <p:cNvSpPr/>
                <p:nvPr/>
              </p:nvSpPr>
              <p:spPr>
                <a:xfrm>
                  <a:off x="5435682" y="1721130"/>
                  <a:ext cx="245298" cy="338114"/>
                </a:xfrm>
                <a:custGeom>
                  <a:avLst/>
                  <a:gdLst>
                    <a:gd name="connsiteX0" fmla="*/ 0 w 245298"/>
                    <a:gd name="connsiteY0" fmla="*/ 0 h 338114"/>
                    <a:gd name="connsiteX1" fmla="*/ 245299 w 245298"/>
                    <a:gd name="connsiteY1" fmla="*/ 0 h 338114"/>
                    <a:gd name="connsiteX2" fmla="*/ 245299 w 245298"/>
                    <a:gd name="connsiteY2" fmla="*/ 338114 h 338114"/>
                    <a:gd name="connsiteX3" fmla="*/ 0 w 245298"/>
                    <a:gd name="connsiteY3" fmla="*/ 338114 h 338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811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8114"/>
                      </a:lnTo>
                      <a:lnTo>
                        <a:pt x="0" y="33811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6" name="자유형: 도형 2245">
                  <a:extLst>
                    <a:ext uri="{FF2B5EF4-FFF2-40B4-BE49-F238E27FC236}">
                      <a16:creationId xmlns:a16="http://schemas.microsoft.com/office/drawing/2014/main" id="{80189399-8562-4C2D-8840-16C115134FA1}"/>
                    </a:ext>
                  </a:extLst>
                </p:cNvPr>
                <p:cNvSpPr/>
                <p:nvPr/>
              </p:nvSpPr>
              <p:spPr>
                <a:xfrm>
                  <a:off x="5435682" y="1721130"/>
                  <a:ext cx="245298" cy="338114"/>
                </a:xfrm>
                <a:custGeom>
                  <a:avLst/>
                  <a:gdLst>
                    <a:gd name="connsiteX0" fmla="*/ 0 w 245298"/>
                    <a:gd name="connsiteY0" fmla="*/ 0 h 338114"/>
                    <a:gd name="connsiteX1" fmla="*/ 245299 w 245298"/>
                    <a:gd name="connsiteY1" fmla="*/ 0 h 338114"/>
                    <a:gd name="connsiteX2" fmla="*/ 245299 w 245298"/>
                    <a:gd name="connsiteY2" fmla="*/ 338114 h 338114"/>
                    <a:gd name="connsiteX3" fmla="*/ 0 w 245298"/>
                    <a:gd name="connsiteY3" fmla="*/ 338114 h 338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811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8114"/>
                      </a:lnTo>
                      <a:lnTo>
                        <a:pt x="0" y="33811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4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1712511"/>
                <a:ext cx="245298" cy="316236"/>
                <a:chOff x="5742637" y="1712511"/>
                <a:chExt cx="245298" cy="316236"/>
              </a:xfrm>
              <a:solidFill>
                <a:srgbClr val="000000"/>
              </a:solidFill>
            </p:grpSpPr>
            <p:sp>
              <p:nvSpPr>
                <p:cNvPr id="2248" name="자유형: 도형 2247">
                  <a:extLst>
                    <a:ext uri="{FF2B5EF4-FFF2-40B4-BE49-F238E27FC236}">
                      <a16:creationId xmlns:a16="http://schemas.microsoft.com/office/drawing/2014/main" id="{FA229B41-DB04-497A-AA11-8F80E091B689}"/>
                    </a:ext>
                  </a:extLst>
                </p:cNvPr>
                <p:cNvSpPr/>
                <p:nvPr/>
              </p:nvSpPr>
              <p:spPr>
                <a:xfrm>
                  <a:off x="5742637" y="1712511"/>
                  <a:ext cx="245298" cy="316236"/>
                </a:xfrm>
                <a:custGeom>
                  <a:avLst/>
                  <a:gdLst>
                    <a:gd name="connsiteX0" fmla="*/ 0 w 245298"/>
                    <a:gd name="connsiteY0" fmla="*/ 0 h 316236"/>
                    <a:gd name="connsiteX1" fmla="*/ 245299 w 245298"/>
                    <a:gd name="connsiteY1" fmla="*/ 0 h 316236"/>
                    <a:gd name="connsiteX2" fmla="*/ 245299 w 245298"/>
                    <a:gd name="connsiteY2" fmla="*/ 316236 h 316236"/>
                    <a:gd name="connsiteX3" fmla="*/ 0 w 245298"/>
                    <a:gd name="connsiteY3" fmla="*/ 316236 h 31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62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6236"/>
                      </a:lnTo>
                      <a:lnTo>
                        <a:pt x="0" y="3162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9" name="자유형: 도형 2248">
                  <a:extLst>
                    <a:ext uri="{FF2B5EF4-FFF2-40B4-BE49-F238E27FC236}">
                      <a16:creationId xmlns:a16="http://schemas.microsoft.com/office/drawing/2014/main" id="{39329AAA-EA0B-403B-92BE-3305090DF780}"/>
                    </a:ext>
                  </a:extLst>
                </p:cNvPr>
                <p:cNvSpPr/>
                <p:nvPr/>
              </p:nvSpPr>
              <p:spPr>
                <a:xfrm>
                  <a:off x="5742637" y="1712511"/>
                  <a:ext cx="245298" cy="316236"/>
                </a:xfrm>
                <a:custGeom>
                  <a:avLst/>
                  <a:gdLst>
                    <a:gd name="connsiteX0" fmla="*/ 0 w 245298"/>
                    <a:gd name="connsiteY0" fmla="*/ 0 h 316236"/>
                    <a:gd name="connsiteX1" fmla="*/ 245299 w 245298"/>
                    <a:gd name="connsiteY1" fmla="*/ 0 h 316236"/>
                    <a:gd name="connsiteX2" fmla="*/ 245299 w 245298"/>
                    <a:gd name="connsiteY2" fmla="*/ 316236 h 316236"/>
                    <a:gd name="connsiteX3" fmla="*/ 0 w 245298"/>
                    <a:gd name="connsiteY3" fmla="*/ 316236 h 31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62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6236"/>
                      </a:lnTo>
                      <a:lnTo>
                        <a:pt x="0" y="31623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5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1503676"/>
                <a:ext cx="245298" cy="179001"/>
                <a:chOff x="529049" y="1503676"/>
                <a:chExt cx="245298" cy="179001"/>
              </a:xfrm>
              <a:solidFill>
                <a:srgbClr val="000000"/>
              </a:solidFill>
            </p:grpSpPr>
            <p:sp>
              <p:nvSpPr>
                <p:cNvPr id="2251" name="자유형: 도형 2250">
                  <a:extLst>
                    <a:ext uri="{FF2B5EF4-FFF2-40B4-BE49-F238E27FC236}">
                      <a16:creationId xmlns:a16="http://schemas.microsoft.com/office/drawing/2014/main" id="{0689DFD1-C8AC-44C9-9925-69319E5579A2}"/>
                    </a:ext>
                  </a:extLst>
                </p:cNvPr>
                <p:cNvSpPr/>
                <p:nvPr/>
              </p:nvSpPr>
              <p:spPr>
                <a:xfrm>
                  <a:off x="529049" y="1503676"/>
                  <a:ext cx="245298" cy="179001"/>
                </a:xfrm>
                <a:custGeom>
                  <a:avLst/>
                  <a:gdLst>
                    <a:gd name="connsiteX0" fmla="*/ 0 w 245298"/>
                    <a:gd name="connsiteY0" fmla="*/ 0 h 179001"/>
                    <a:gd name="connsiteX1" fmla="*/ 245299 w 245298"/>
                    <a:gd name="connsiteY1" fmla="*/ 0 h 179001"/>
                    <a:gd name="connsiteX2" fmla="*/ 245299 w 245298"/>
                    <a:gd name="connsiteY2" fmla="*/ 179002 h 179001"/>
                    <a:gd name="connsiteX3" fmla="*/ 0 w 245298"/>
                    <a:gd name="connsiteY3" fmla="*/ 179002 h 1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0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002"/>
                      </a:lnTo>
                      <a:lnTo>
                        <a:pt x="0" y="1790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52" name="자유형: 도형 2251">
                  <a:extLst>
                    <a:ext uri="{FF2B5EF4-FFF2-40B4-BE49-F238E27FC236}">
                      <a16:creationId xmlns:a16="http://schemas.microsoft.com/office/drawing/2014/main" id="{950F238E-3EED-44BA-B2B9-B7F9E1B59E87}"/>
                    </a:ext>
                  </a:extLst>
                </p:cNvPr>
                <p:cNvSpPr/>
                <p:nvPr/>
              </p:nvSpPr>
              <p:spPr>
                <a:xfrm>
                  <a:off x="529049" y="1503676"/>
                  <a:ext cx="245298" cy="179001"/>
                </a:xfrm>
                <a:custGeom>
                  <a:avLst/>
                  <a:gdLst>
                    <a:gd name="connsiteX0" fmla="*/ 0 w 245298"/>
                    <a:gd name="connsiteY0" fmla="*/ 0 h 179001"/>
                    <a:gd name="connsiteX1" fmla="*/ 245299 w 245298"/>
                    <a:gd name="connsiteY1" fmla="*/ 0 h 179001"/>
                    <a:gd name="connsiteX2" fmla="*/ 245299 w 245298"/>
                    <a:gd name="connsiteY2" fmla="*/ 179002 h 179001"/>
                    <a:gd name="connsiteX3" fmla="*/ 0 w 245298"/>
                    <a:gd name="connsiteY3" fmla="*/ 179002 h 1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0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002"/>
                      </a:lnTo>
                      <a:lnTo>
                        <a:pt x="0" y="17900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1498372"/>
                <a:ext cx="245298" cy="204857"/>
                <a:chOff x="836003" y="1498372"/>
                <a:chExt cx="245298" cy="204857"/>
              </a:xfrm>
              <a:solidFill>
                <a:srgbClr val="000000"/>
              </a:solidFill>
            </p:grpSpPr>
            <p:sp>
              <p:nvSpPr>
                <p:cNvPr id="2254" name="자유형: 도형 2253">
                  <a:extLst>
                    <a:ext uri="{FF2B5EF4-FFF2-40B4-BE49-F238E27FC236}">
                      <a16:creationId xmlns:a16="http://schemas.microsoft.com/office/drawing/2014/main" id="{5DE01212-AEE8-43EA-956F-BC008299444A}"/>
                    </a:ext>
                  </a:extLst>
                </p:cNvPr>
                <p:cNvSpPr/>
                <p:nvPr/>
              </p:nvSpPr>
              <p:spPr>
                <a:xfrm>
                  <a:off x="836003" y="1498372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7 h 204857"/>
                    <a:gd name="connsiteX3" fmla="*/ 0 w 245298"/>
                    <a:gd name="connsiteY3" fmla="*/ 204857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7"/>
                      </a:lnTo>
                      <a:lnTo>
                        <a:pt x="0" y="2048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55" name="자유형: 도형 2254">
                  <a:extLst>
                    <a:ext uri="{FF2B5EF4-FFF2-40B4-BE49-F238E27FC236}">
                      <a16:creationId xmlns:a16="http://schemas.microsoft.com/office/drawing/2014/main" id="{760532E4-68C4-413C-8BA3-49735C80367D}"/>
                    </a:ext>
                  </a:extLst>
                </p:cNvPr>
                <p:cNvSpPr/>
                <p:nvPr/>
              </p:nvSpPr>
              <p:spPr>
                <a:xfrm>
                  <a:off x="836003" y="1498372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7 h 204857"/>
                    <a:gd name="connsiteX3" fmla="*/ 0 w 245298"/>
                    <a:gd name="connsiteY3" fmla="*/ 204857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7"/>
                      </a:lnTo>
                      <a:lnTo>
                        <a:pt x="0" y="20485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5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1507654"/>
                <a:ext cx="245298" cy="198227"/>
                <a:chOff x="1142295" y="1507654"/>
                <a:chExt cx="245298" cy="198227"/>
              </a:xfrm>
              <a:solidFill>
                <a:srgbClr val="000000"/>
              </a:solidFill>
            </p:grpSpPr>
            <p:sp>
              <p:nvSpPr>
                <p:cNvPr id="2257" name="자유형: 도형 2256">
                  <a:extLst>
                    <a:ext uri="{FF2B5EF4-FFF2-40B4-BE49-F238E27FC236}">
                      <a16:creationId xmlns:a16="http://schemas.microsoft.com/office/drawing/2014/main" id="{17524D78-CB32-4FD7-A916-47DA504BF43B}"/>
                    </a:ext>
                  </a:extLst>
                </p:cNvPr>
                <p:cNvSpPr/>
                <p:nvPr/>
              </p:nvSpPr>
              <p:spPr>
                <a:xfrm>
                  <a:off x="1142295" y="1507654"/>
                  <a:ext cx="245298" cy="198227"/>
                </a:xfrm>
                <a:custGeom>
                  <a:avLst/>
                  <a:gdLst>
                    <a:gd name="connsiteX0" fmla="*/ 0 w 245298"/>
                    <a:gd name="connsiteY0" fmla="*/ 0 h 198227"/>
                    <a:gd name="connsiteX1" fmla="*/ 245299 w 245298"/>
                    <a:gd name="connsiteY1" fmla="*/ 0 h 198227"/>
                    <a:gd name="connsiteX2" fmla="*/ 245299 w 245298"/>
                    <a:gd name="connsiteY2" fmla="*/ 198228 h 198227"/>
                    <a:gd name="connsiteX3" fmla="*/ 0 w 245298"/>
                    <a:gd name="connsiteY3" fmla="*/ 198228 h 198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82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8228"/>
                      </a:lnTo>
                      <a:lnTo>
                        <a:pt x="0" y="19822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58" name="자유형: 도형 2257">
                  <a:extLst>
                    <a:ext uri="{FF2B5EF4-FFF2-40B4-BE49-F238E27FC236}">
                      <a16:creationId xmlns:a16="http://schemas.microsoft.com/office/drawing/2014/main" id="{E40547BD-D295-41AC-A2D7-1CCB89983737}"/>
                    </a:ext>
                  </a:extLst>
                </p:cNvPr>
                <p:cNvSpPr/>
                <p:nvPr/>
              </p:nvSpPr>
              <p:spPr>
                <a:xfrm>
                  <a:off x="1142295" y="1507654"/>
                  <a:ext cx="245298" cy="198227"/>
                </a:xfrm>
                <a:custGeom>
                  <a:avLst/>
                  <a:gdLst>
                    <a:gd name="connsiteX0" fmla="*/ 0 w 245298"/>
                    <a:gd name="connsiteY0" fmla="*/ 0 h 198227"/>
                    <a:gd name="connsiteX1" fmla="*/ 245299 w 245298"/>
                    <a:gd name="connsiteY1" fmla="*/ 0 h 198227"/>
                    <a:gd name="connsiteX2" fmla="*/ 245299 w 245298"/>
                    <a:gd name="connsiteY2" fmla="*/ 198228 h 198227"/>
                    <a:gd name="connsiteX3" fmla="*/ 0 w 245298"/>
                    <a:gd name="connsiteY3" fmla="*/ 198228 h 198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82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8228"/>
                      </a:lnTo>
                      <a:lnTo>
                        <a:pt x="0" y="19822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5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1508317"/>
                <a:ext cx="245298" cy="201542"/>
                <a:chOff x="1449250" y="1508317"/>
                <a:chExt cx="245298" cy="201542"/>
              </a:xfrm>
              <a:solidFill>
                <a:srgbClr val="000000"/>
              </a:solidFill>
            </p:grpSpPr>
            <p:sp>
              <p:nvSpPr>
                <p:cNvPr id="2260" name="자유형: 도형 2259">
                  <a:extLst>
                    <a:ext uri="{FF2B5EF4-FFF2-40B4-BE49-F238E27FC236}">
                      <a16:creationId xmlns:a16="http://schemas.microsoft.com/office/drawing/2014/main" id="{A36F69CE-C78F-4DF5-97B9-7725A90577DF}"/>
                    </a:ext>
                  </a:extLst>
                </p:cNvPr>
                <p:cNvSpPr/>
                <p:nvPr/>
              </p:nvSpPr>
              <p:spPr>
                <a:xfrm>
                  <a:off x="1449250" y="1508317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9 w 245298"/>
                    <a:gd name="connsiteY1" fmla="*/ 0 h 201542"/>
                    <a:gd name="connsiteX2" fmla="*/ 245299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61" name="자유형: 도형 2260">
                  <a:extLst>
                    <a:ext uri="{FF2B5EF4-FFF2-40B4-BE49-F238E27FC236}">
                      <a16:creationId xmlns:a16="http://schemas.microsoft.com/office/drawing/2014/main" id="{A23607D2-9E61-4A06-AAC0-5AF7192A63E3}"/>
                    </a:ext>
                  </a:extLst>
                </p:cNvPr>
                <p:cNvSpPr/>
                <p:nvPr/>
              </p:nvSpPr>
              <p:spPr>
                <a:xfrm>
                  <a:off x="1449250" y="1508317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9 w 245298"/>
                    <a:gd name="connsiteY1" fmla="*/ 0 h 201542"/>
                    <a:gd name="connsiteX2" fmla="*/ 245299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6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1499035"/>
                <a:ext cx="245298" cy="206846"/>
                <a:chOff x="1755541" y="1499035"/>
                <a:chExt cx="245298" cy="206846"/>
              </a:xfrm>
              <a:solidFill>
                <a:srgbClr val="000000"/>
              </a:solidFill>
            </p:grpSpPr>
            <p:sp>
              <p:nvSpPr>
                <p:cNvPr id="2263" name="자유형: 도형 2262">
                  <a:extLst>
                    <a:ext uri="{FF2B5EF4-FFF2-40B4-BE49-F238E27FC236}">
                      <a16:creationId xmlns:a16="http://schemas.microsoft.com/office/drawing/2014/main" id="{647FADE5-437E-4FA9-B093-2503C44A8A11}"/>
                    </a:ext>
                  </a:extLst>
                </p:cNvPr>
                <p:cNvSpPr/>
                <p:nvPr/>
              </p:nvSpPr>
              <p:spPr>
                <a:xfrm>
                  <a:off x="1755541" y="1499035"/>
                  <a:ext cx="245298" cy="206846"/>
                </a:xfrm>
                <a:custGeom>
                  <a:avLst/>
                  <a:gdLst>
                    <a:gd name="connsiteX0" fmla="*/ 0 w 245298"/>
                    <a:gd name="connsiteY0" fmla="*/ 0 h 206846"/>
                    <a:gd name="connsiteX1" fmla="*/ 245298 w 245298"/>
                    <a:gd name="connsiteY1" fmla="*/ 0 h 206846"/>
                    <a:gd name="connsiteX2" fmla="*/ 245298 w 245298"/>
                    <a:gd name="connsiteY2" fmla="*/ 206846 h 206846"/>
                    <a:gd name="connsiteX3" fmla="*/ 0 w 245298"/>
                    <a:gd name="connsiteY3" fmla="*/ 206846 h 206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684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6846"/>
                      </a:lnTo>
                      <a:lnTo>
                        <a:pt x="0" y="2068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64" name="자유형: 도형 2263">
                  <a:extLst>
                    <a:ext uri="{FF2B5EF4-FFF2-40B4-BE49-F238E27FC236}">
                      <a16:creationId xmlns:a16="http://schemas.microsoft.com/office/drawing/2014/main" id="{D6F290C1-BA77-4A5C-9997-E6DFD73B6BFA}"/>
                    </a:ext>
                  </a:extLst>
                </p:cNvPr>
                <p:cNvSpPr/>
                <p:nvPr/>
              </p:nvSpPr>
              <p:spPr>
                <a:xfrm>
                  <a:off x="1755541" y="1499035"/>
                  <a:ext cx="245298" cy="206846"/>
                </a:xfrm>
                <a:custGeom>
                  <a:avLst/>
                  <a:gdLst>
                    <a:gd name="connsiteX0" fmla="*/ 0 w 245298"/>
                    <a:gd name="connsiteY0" fmla="*/ 0 h 206846"/>
                    <a:gd name="connsiteX1" fmla="*/ 245298 w 245298"/>
                    <a:gd name="connsiteY1" fmla="*/ 0 h 206846"/>
                    <a:gd name="connsiteX2" fmla="*/ 245298 w 245298"/>
                    <a:gd name="connsiteY2" fmla="*/ 206846 h 206846"/>
                    <a:gd name="connsiteX3" fmla="*/ 0 w 245298"/>
                    <a:gd name="connsiteY3" fmla="*/ 206846 h 206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684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6846"/>
                      </a:lnTo>
                      <a:lnTo>
                        <a:pt x="0" y="20684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1506328"/>
                <a:ext cx="245298" cy="173034"/>
                <a:chOff x="2062496" y="1506328"/>
                <a:chExt cx="245298" cy="173034"/>
              </a:xfrm>
              <a:solidFill>
                <a:srgbClr val="000000"/>
              </a:solidFill>
            </p:grpSpPr>
            <p:sp>
              <p:nvSpPr>
                <p:cNvPr id="2266" name="자유형: 도형 2265">
                  <a:extLst>
                    <a:ext uri="{FF2B5EF4-FFF2-40B4-BE49-F238E27FC236}">
                      <a16:creationId xmlns:a16="http://schemas.microsoft.com/office/drawing/2014/main" id="{7BB70C2A-7EAC-4007-B120-F6DA629D59A5}"/>
                    </a:ext>
                  </a:extLst>
                </p:cNvPr>
                <p:cNvSpPr/>
                <p:nvPr/>
              </p:nvSpPr>
              <p:spPr>
                <a:xfrm>
                  <a:off x="2062496" y="1506328"/>
                  <a:ext cx="245298" cy="173034"/>
                </a:xfrm>
                <a:custGeom>
                  <a:avLst/>
                  <a:gdLst>
                    <a:gd name="connsiteX0" fmla="*/ 0 w 245298"/>
                    <a:gd name="connsiteY0" fmla="*/ 0 h 173034"/>
                    <a:gd name="connsiteX1" fmla="*/ 245299 w 245298"/>
                    <a:gd name="connsiteY1" fmla="*/ 0 h 173034"/>
                    <a:gd name="connsiteX2" fmla="*/ 245299 w 245298"/>
                    <a:gd name="connsiteY2" fmla="*/ 173035 h 173034"/>
                    <a:gd name="connsiteX3" fmla="*/ 0 w 245298"/>
                    <a:gd name="connsiteY3" fmla="*/ 173035 h 173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30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3035"/>
                      </a:lnTo>
                      <a:lnTo>
                        <a:pt x="0" y="1730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67" name="자유형: 도형 2266">
                  <a:extLst>
                    <a:ext uri="{FF2B5EF4-FFF2-40B4-BE49-F238E27FC236}">
                      <a16:creationId xmlns:a16="http://schemas.microsoft.com/office/drawing/2014/main" id="{D7FCFC92-CFF1-4E9B-858E-391BE4A448A4}"/>
                    </a:ext>
                  </a:extLst>
                </p:cNvPr>
                <p:cNvSpPr/>
                <p:nvPr/>
              </p:nvSpPr>
              <p:spPr>
                <a:xfrm>
                  <a:off x="2062496" y="1506328"/>
                  <a:ext cx="245298" cy="173034"/>
                </a:xfrm>
                <a:custGeom>
                  <a:avLst/>
                  <a:gdLst>
                    <a:gd name="connsiteX0" fmla="*/ 0 w 245298"/>
                    <a:gd name="connsiteY0" fmla="*/ 0 h 173034"/>
                    <a:gd name="connsiteX1" fmla="*/ 245299 w 245298"/>
                    <a:gd name="connsiteY1" fmla="*/ 0 h 173034"/>
                    <a:gd name="connsiteX2" fmla="*/ 245299 w 245298"/>
                    <a:gd name="connsiteY2" fmla="*/ 173035 h 173034"/>
                    <a:gd name="connsiteX3" fmla="*/ 0 w 245298"/>
                    <a:gd name="connsiteY3" fmla="*/ 173035 h 173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30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3035"/>
                      </a:lnTo>
                      <a:lnTo>
                        <a:pt x="0" y="17303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6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1502350"/>
                <a:ext cx="245298" cy="162427"/>
                <a:chOff x="2369451" y="1502350"/>
                <a:chExt cx="245298" cy="162427"/>
              </a:xfrm>
              <a:solidFill>
                <a:srgbClr val="000000"/>
              </a:solidFill>
            </p:grpSpPr>
            <p:sp>
              <p:nvSpPr>
                <p:cNvPr id="2269" name="자유형: 도형 2268">
                  <a:extLst>
                    <a:ext uri="{FF2B5EF4-FFF2-40B4-BE49-F238E27FC236}">
                      <a16:creationId xmlns:a16="http://schemas.microsoft.com/office/drawing/2014/main" id="{3FFC007A-3DE8-4870-A4D8-0BFF009A96B3}"/>
                    </a:ext>
                  </a:extLst>
                </p:cNvPr>
                <p:cNvSpPr/>
                <p:nvPr/>
              </p:nvSpPr>
              <p:spPr>
                <a:xfrm>
                  <a:off x="2369451" y="1502350"/>
                  <a:ext cx="245298" cy="162427"/>
                </a:xfrm>
                <a:custGeom>
                  <a:avLst/>
                  <a:gdLst>
                    <a:gd name="connsiteX0" fmla="*/ 0 w 245298"/>
                    <a:gd name="connsiteY0" fmla="*/ 0 h 162427"/>
                    <a:gd name="connsiteX1" fmla="*/ 245298 w 245298"/>
                    <a:gd name="connsiteY1" fmla="*/ 0 h 162427"/>
                    <a:gd name="connsiteX2" fmla="*/ 245298 w 245298"/>
                    <a:gd name="connsiteY2" fmla="*/ 162427 h 162427"/>
                    <a:gd name="connsiteX3" fmla="*/ 0 w 245298"/>
                    <a:gd name="connsiteY3" fmla="*/ 162427 h 16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24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2427"/>
                      </a:lnTo>
                      <a:lnTo>
                        <a:pt x="0" y="1624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0" name="자유형: 도형 2269">
                  <a:extLst>
                    <a:ext uri="{FF2B5EF4-FFF2-40B4-BE49-F238E27FC236}">
                      <a16:creationId xmlns:a16="http://schemas.microsoft.com/office/drawing/2014/main" id="{1CCD00E4-E18F-408C-96A4-91A60B50DC2B}"/>
                    </a:ext>
                  </a:extLst>
                </p:cNvPr>
                <p:cNvSpPr/>
                <p:nvPr/>
              </p:nvSpPr>
              <p:spPr>
                <a:xfrm>
                  <a:off x="2369451" y="1502350"/>
                  <a:ext cx="245298" cy="162427"/>
                </a:xfrm>
                <a:custGeom>
                  <a:avLst/>
                  <a:gdLst>
                    <a:gd name="connsiteX0" fmla="*/ 0 w 245298"/>
                    <a:gd name="connsiteY0" fmla="*/ 0 h 162427"/>
                    <a:gd name="connsiteX1" fmla="*/ 245298 w 245298"/>
                    <a:gd name="connsiteY1" fmla="*/ 0 h 162427"/>
                    <a:gd name="connsiteX2" fmla="*/ 245298 w 245298"/>
                    <a:gd name="connsiteY2" fmla="*/ 162427 h 162427"/>
                    <a:gd name="connsiteX3" fmla="*/ 0 w 245298"/>
                    <a:gd name="connsiteY3" fmla="*/ 162427 h 16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24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2427"/>
                      </a:lnTo>
                      <a:lnTo>
                        <a:pt x="0" y="16242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1502350"/>
                <a:ext cx="245298" cy="192923"/>
                <a:chOff x="2675742" y="1502350"/>
                <a:chExt cx="245298" cy="192923"/>
              </a:xfrm>
              <a:solidFill>
                <a:srgbClr val="000000"/>
              </a:solidFill>
            </p:grpSpPr>
            <p:sp>
              <p:nvSpPr>
                <p:cNvPr id="2272" name="자유형: 도형 2271">
                  <a:extLst>
                    <a:ext uri="{FF2B5EF4-FFF2-40B4-BE49-F238E27FC236}">
                      <a16:creationId xmlns:a16="http://schemas.microsoft.com/office/drawing/2014/main" id="{3BC780C5-5100-4925-882A-684402CE5D73}"/>
                    </a:ext>
                  </a:extLst>
                </p:cNvPr>
                <p:cNvSpPr/>
                <p:nvPr/>
              </p:nvSpPr>
              <p:spPr>
                <a:xfrm>
                  <a:off x="2675742" y="1502350"/>
                  <a:ext cx="245298" cy="192923"/>
                </a:xfrm>
                <a:custGeom>
                  <a:avLst/>
                  <a:gdLst>
                    <a:gd name="connsiteX0" fmla="*/ 0 w 245298"/>
                    <a:gd name="connsiteY0" fmla="*/ 0 h 192923"/>
                    <a:gd name="connsiteX1" fmla="*/ 245299 w 245298"/>
                    <a:gd name="connsiteY1" fmla="*/ 0 h 192923"/>
                    <a:gd name="connsiteX2" fmla="*/ 245299 w 245298"/>
                    <a:gd name="connsiteY2" fmla="*/ 192924 h 192923"/>
                    <a:gd name="connsiteX3" fmla="*/ 0 w 245298"/>
                    <a:gd name="connsiteY3" fmla="*/ 192924 h 19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29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2924"/>
                      </a:lnTo>
                      <a:lnTo>
                        <a:pt x="0" y="1929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3" name="자유형: 도형 2272">
                  <a:extLst>
                    <a:ext uri="{FF2B5EF4-FFF2-40B4-BE49-F238E27FC236}">
                      <a16:creationId xmlns:a16="http://schemas.microsoft.com/office/drawing/2014/main" id="{4D7A6AB1-376D-4B3D-8B40-374AAB49F4A1}"/>
                    </a:ext>
                  </a:extLst>
                </p:cNvPr>
                <p:cNvSpPr/>
                <p:nvPr/>
              </p:nvSpPr>
              <p:spPr>
                <a:xfrm>
                  <a:off x="2675742" y="1502350"/>
                  <a:ext cx="245298" cy="192923"/>
                </a:xfrm>
                <a:custGeom>
                  <a:avLst/>
                  <a:gdLst>
                    <a:gd name="connsiteX0" fmla="*/ 0 w 245298"/>
                    <a:gd name="connsiteY0" fmla="*/ 0 h 192923"/>
                    <a:gd name="connsiteX1" fmla="*/ 245299 w 245298"/>
                    <a:gd name="connsiteY1" fmla="*/ 0 h 192923"/>
                    <a:gd name="connsiteX2" fmla="*/ 245299 w 245298"/>
                    <a:gd name="connsiteY2" fmla="*/ 192924 h 192923"/>
                    <a:gd name="connsiteX3" fmla="*/ 0 w 245298"/>
                    <a:gd name="connsiteY3" fmla="*/ 192924 h 19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29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2924"/>
                      </a:lnTo>
                      <a:lnTo>
                        <a:pt x="0" y="19292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1508980"/>
                <a:ext cx="245298" cy="202868"/>
                <a:chOff x="2982697" y="1508980"/>
                <a:chExt cx="245298" cy="202868"/>
              </a:xfrm>
              <a:solidFill>
                <a:srgbClr val="000000"/>
              </a:solidFill>
            </p:grpSpPr>
            <p:sp>
              <p:nvSpPr>
                <p:cNvPr id="2275" name="자유형: 도형 2274">
                  <a:extLst>
                    <a:ext uri="{FF2B5EF4-FFF2-40B4-BE49-F238E27FC236}">
                      <a16:creationId xmlns:a16="http://schemas.microsoft.com/office/drawing/2014/main" id="{A535207B-AF6D-4A31-AF36-5776A4F1FD31}"/>
                    </a:ext>
                  </a:extLst>
                </p:cNvPr>
                <p:cNvSpPr/>
                <p:nvPr/>
              </p:nvSpPr>
              <p:spPr>
                <a:xfrm>
                  <a:off x="2982697" y="1508980"/>
                  <a:ext cx="245298" cy="202868"/>
                </a:xfrm>
                <a:custGeom>
                  <a:avLst/>
                  <a:gdLst>
                    <a:gd name="connsiteX0" fmla="*/ 0 w 245298"/>
                    <a:gd name="connsiteY0" fmla="*/ 0 h 202868"/>
                    <a:gd name="connsiteX1" fmla="*/ 245298 w 245298"/>
                    <a:gd name="connsiteY1" fmla="*/ 0 h 202868"/>
                    <a:gd name="connsiteX2" fmla="*/ 245298 w 245298"/>
                    <a:gd name="connsiteY2" fmla="*/ 202869 h 202868"/>
                    <a:gd name="connsiteX3" fmla="*/ 0 w 245298"/>
                    <a:gd name="connsiteY3" fmla="*/ 202869 h 202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28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2869"/>
                      </a:lnTo>
                      <a:lnTo>
                        <a:pt x="0" y="2028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6" name="자유형: 도형 2275">
                  <a:extLst>
                    <a:ext uri="{FF2B5EF4-FFF2-40B4-BE49-F238E27FC236}">
                      <a16:creationId xmlns:a16="http://schemas.microsoft.com/office/drawing/2014/main" id="{BCE77484-FF92-4E00-A9D7-5703887D5239}"/>
                    </a:ext>
                  </a:extLst>
                </p:cNvPr>
                <p:cNvSpPr/>
                <p:nvPr/>
              </p:nvSpPr>
              <p:spPr>
                <a:xfrm>
                  <a:off x="2982697" y="1508980"/>
                  <a:ext cx="245298" cy="202868"/>
                </a:xfrm>
                <a:custGeom>
                  <a:avLst/>
                  <a:gdLst>
                    <a:gd name="connsiteX0" fmla="*/ 0 w 245298"/>
                    <a:gd name="connsiteY0" fmla="*/ 0 h 202868"/>
                    <a:gd name="connsiteX1" fmla="*/ 245298 w 245298"/>
                    <a:gd name="connsiteY1" fmla="*/ 0 h 202868"/>
                    <a:gd name="connsiteX2" fmla="*/ 245298 w 245298"/>
                    <a:gd name="connsiteY2" fmla="*/ 202869 h 202868"/>
                    <a:gd name="connsiteX3" fmla="*/ 0 w 245298"/>
                    <a:gd name="connsiteY3" fmla="*/ 202869 h 202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28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2869"/>
                      </a:lnTo>
                      <a:lnTo>
                        <a:pt x="0" y="20286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1516935"/>
                <a:ext cx="245298" cy="190935"/>
                <a:chOff x="3288989" y="1516935"/>
                <a:chExt cx="245298" cy="190935"/>
              </a:xfrm>
              <a:solidFill>
                <a:srgbClr val="000000"/>
              </a:solidFill>
            </p:grpSpPr>
            <p:sp>
              <p:nvSpPr>
                <p:cNvPr id="2278" name="자유형: 도형 2277">
                  <a:extLst>
                    <a:ext uri="{FF2B5EF4-FFF2-40B4-BE49-F238E27FC236}">
                      <a16:creationId xmlns:a16="http://schemas.microsoft.com/office/drawing/2014/main" id="{AB9BA229-BECB-4621-9E17-10E19D3B1C14}"/>
                    </a:ext>
                  </a:extLst>
                </p:cNvPr>
                <p:cNvSpPr/>
                <p:nvPr/>
              </p:nvSpPr>
              <p:spPr>
                <a:xfrm>
                  <a:off x="3288989" y="1516935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8 w 245298"/>
                    <a:gd name="connsiteY1" fmla="*/ 0 h 190935"/>
                    <a:gd name="connsiteX2" fmla="*/ 245298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9" name="자유형: 도형 2278">
                  <a:extLst>
                    <a:ext uri="{FF2B5EF4-FFF2-40B4-BE49-F238E27FC236}">
                      <a16:creationId xmlns:a16="http://schemas.microsoft.com/office/drawing/2014/main" id="{36364231-BF75-4078-81A7-42C8D3FBDD3F}"/>
                    </a:ext>
                  </a:extLst>
                </p:cNvPr>
                <p:cNvSpPr/>
                <p:nvPr/>
              </p:nvSpPr>
              <p:spPr>
                <a:xfrm>
                  <a:off x="3288989" y="1516935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8 w 245298"/>
                    <a:gd name="connsiteY1" fmla="*/ 0 h 190935"/>
                    <a:gd name="connsiteX2" fmla="*/ 245298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8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1527543"/>
                <a:ext cx="245298" cy="182979"/>
                <a:chOff x="3595943" y="1527543"/>
                <a:chExt cx="245298" cy="182979"/>
              </a:xfrm>
              <a:solidFill>
                <a:srgbClr val="000000"/>
              </a:solidFill>
            </p:grpSpPr>
            <p:sp>
              <p:nvSpPr>
                <p:cNvPr id="2281" name="자유형: 도형 2280">
                  <a:extLst>
                    <a:ext uri="{FF2B5EF4-FFF2-40B4-BE49-F238E27FC236}">
                      <a16:creationId xmlns:a16="http://schemas.microsoft.com/office/drawing/2014/main" id="{15182249-F0F2-4983-846F-39091DFBCA40}"/>
                    </a:ext>
                  </a:extLst>
                </p:cNvPr>
                <p:cNvSpPr/>
                <p:nvPr/>
              </p:nvSpPr>
              <p:spPr>
                <a:xfrm>
                  <a:off x="3595943" y="1527543"/>
                  <a:ext cx="245298" cy="182979"/>
                </a:xfrm>
                <a:custGeom>
                  <a:avLst/>
                  <a:gdLst>
                    <a:gd name="connsiteX0" fmla="*/ 0 w 245298"/>
                    <a:gd name="connsiteY0" fmla="*/ 0 h 182979"/>
                    <a:gd name="connsiteX1" fmla="*/ 245299 w 245298"/>
                    <a:gd name="connsiteY1" fmla="*/ 0 h 182979"/>
                    <a:gd name="connsiteX2" fmla="*/ 245299 w 245298"/>
                    <a:gd name="connsiteY2" fmla="*/ 182979 h 182979"/>
                    <a:gd name="connsiteX3" fmla="*/ 0 w 245298"/>
                    <a:gd name="connsiteY3" fmla="*/ 182979 h 18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297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2979"/>
                      </a:lnTo>
                      <a:lnTo>
                        <a:pt x="0" y="1829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82" name="자유형: 도형 2281">
                  <a:extLst>
                    <a:ext uri="{FF2B5EF4-FFF2-40B4-BE49-F238E27FC236}">
                      <a16:creationId xmlns:a16="http://schemas.microsoft.com/office/drawing/2014/main" id="{7BE97E3A-F891-4C63-B32E-7C15E2AF2487}"/>
                    </a:ext>
                  </a:extLst>
                </p:cNvPr>
                <p:cNvSpPr/>
                <p:nvPr/>
              </p:nvSpPr>
              <p:spPr>
                <a:xfrm>
                  <a:off x="3595943" y="1527543"/>
                  <a:ext cx="245298" cy="182979"/>
                </a:xfrm>
                <a:custGeom>
                  <a:avLst/>
                  <a:gdLst>
                    <a:gd name="connsiteX0" fmla="*/ 0 w 245298"/>
                    <a:gd name="connsiteY0" fmla="*/ 0 h 182979"/>
                    <a:gd name="connsiteX1" fmla="*/ 245299 w 245298"/>
                    <a:gd name="connsiteY1" fmla="*/ 0 h 182979"/>
                    <a:gd name="connsiteX2" fmla="*/ 245299 w 245298"/>
                    <a:gd name="connsiteY2" fmla="*/ 182979 h 182979"/>
                    <a:gd name="connsiteX3" fmla="*/ 0 w 245298"/>
                    <a:gd name="connsiteY3" fmla="*/ 182979 h 18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297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2979"/>
                      </a:lnTo>
                      <a:lnTo>
                        <a:pt x="0" y="18297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8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1520250"/>
                <a:ext cx="245298" cy="167068"/>
                <a:chOff x="3902235" y="1520250"/>
                <a:chExt cx="245298" cy="167068"/>
              </a:xfrm>
              <a:solidFill>
                <a:srgbClr val="000000"/>
              </a:solidFill>
            </p:grpSpPr>
            <p:sp>
              <p:nvSpPr>
                <p:cNvPr id="2284" name="자유형: 도형 2283">
                  <a:extLst>
                    <a:ext uri="{FF2B5EF4-FFF2-40B4-BE49-F238E27FC236}">
                      <a16:creationId xmlns:a16="http://schemas.microsoft.com/office/drawing/2014/main" id="{ADD013D8-EA78-4622-A359-F69BEBCE9A59}"/>
                    </a:ext>
                  </a:extLst>
                </p:cNvPr>
                <p:cNvSpPr/>
                <p:nvPr/>
              </p:nvSpPr>
              <p:spPr>
                <a:xfrm>
                  <a:off x="3902235" y="1520250"/>
                  <a:ext cx="245298" cy="167068"/>
                </a:xfrm>
                <a:custGeom>
                  <a:avLst/>
                  <a:gdLst>
                    <a:gd name="connsiteX0" fmla="*/ 0 w 245298"/>
                    <a:gd name="connsiteY0" fmla="*/ 0 h 167068"/>
                    <a:gd name="connsiteX1" fmla="*/ 245298 w 245298"/>
                    <a:gd name="connsiteY1" fmla="*/ 0 h 167068"/>
                    <a:gd name="connsiteX2" fmla="*/ 245298 w 245298"/>
                    <a:gd name="connsiteY2" fmla="*/ 167068 h 167068"/>
                    <a:gd name="connsiteX3" fmla="*/ 0 w 245298"/>
                    <a:gd name="connsiteY3" fmla="*/ 167068 h 16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70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7068"/>
                      </a:lnTo>
                      <a:lnTo>
                        <a:pt x="0" y="1670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85" name="자유형: 도형 2284">
                  <a:extLst>
                    <a:ext uri="{FF2B5EF4-FFF2-40B4-BE49-F238E27FC236}">
                      <a16:creationId xmlns:a16="http://schemas.microsoft.com/office/drawing/2014/main" id="{D64DDA18-E534-47E7-8500-D7EEBC98A1B9}"/>
                    </a:ext>
                  </a:extLst>
                </p:cNvPr>
                <p:cNvSpPr/>
                <p:nvPr/>
              </p:nvSpPr>
              <p:spPr>
                <a:xfrm>
                  <a:off x="3902235" y="1520250"/>
                  <a:ext cx="245298" cy="167068"/>
                </a:xfrm>
                <a:custGeom>
                  <a:avLst/>
                  <a:gdLst>
                    <a:gd name="connsiteX0" fmla="*/ 0 w 245298"/>
                    <a:gd name="connsiteY0" fmla="*/ 0 h 167068"/>
                    <a:gd name="connsiteX1" fmla="*/ 245298 w 245298"/>
                    <a:gd name="connsiteY1" fmla="*/ 0 h 167068"/>
                    <a:gd name="connsiteX2" fmla="*/ 245298 w 245298"/>
                    <a:gd name="connsiteY2" fmla="*/ 167068 h 167068"/>
                    <a:gd name="connsiteX3" fmla="*/ 0 w 245298"/>
                    <a:gd name="connsiteY3" fmla="*/ 167068 h 16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70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7068"/>
                      </a:lnTo>
                      <a:lnTo>
                        <a:pt x="0" y="16706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8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1514946"/>
                <a:ext cx="245298" cy="194912"/>
                <a:chOff x="4209190" y="1514946"/>
                <a:chExt cx="245298" cy="194912"/>
              </a:xfrm>
              <a:solidFill>
                <a:srgbClr val="000000"/>
              </a:solidFill>
            </p:grpSpPr>
            <p:sp>
              <p:nvSpPr>
                <p:cNvPr id="2287" name="자유형: 도형 2286">
                  <a:extLst>
                    <a:ext uri="{FF2B5EF4-FFF2-40B4-BE49-F238E27FC236}">
                      <a16:creationId xmlns:a16="http://schemas.microsoft.com/office/drawing/2014/main" id="{0BDE4063-4D39-4E61-A47F-68224D5A6645}"/>
                    </a:ext>
                  </a:extLst>
                </p:cNvPr>
                <p:cNvSpPr/>
                <p:nvPr/>
              </p:nvSpPr>
              <p:spPr>
                <a:xfrm>
                  <a:off x="4209190" y="1514946"/>
                  <a:ext cx="245298" cy="194912"/>
                </a:xfrm>
                <a:custGeom>
                  <a:avLst/>
                  <a:gdLst>
                    <a:gd name="connsiteX0" fmla="*/ 0 w 245298"/>
                    <a:gd name="connsiteY0" fmla="*/ 0 h 194912"/>
                    <a:gd name="connsiteX1" fmla="*/ 245299 w 245298"/>
                    <a:gd name="connsiteY1" fmla="*/ 0 h 194912"/>
                    <a:gd name="connsiteX2" fmla="*/ 245299 w 245298"/>
                    <a:gd name="connsiteY2" fmla="*/ 194913 h 194912"/>
                    <a:gd name="connsiteX3" fmla="*/ 0 w 245298"/>
                    <a:gd name="connsiteY3" fmla="*/ 194913 h 194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49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4913"/>
                      </a:lnTo>
                      <a:lnTo>
                        <a:pt x="0" y="1949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88" name="자유형: 도형 2287">
                  <a:extLst>
                    <a:ext uri="{FF2B5EF4-FFF2-40B4-BE49-F238E27FC236}">
                      <a16:creationId xmlns:a16="http://schemas.microsoft.com/office/drawing/2014/main" id="{8D5B22BD-762A-4876-BC06-8AF1CA7258F9}"/>
                    </a:ext>
                  </a:extLst>
                </p:cNvPr>
                <p:cNvSpPr/>
                <p:nvPr/>
              </p:nvSpPr>
              <p:spPr>
                <a:xfrm>
                  <a:off x="4209190" y="1514946"/>
                  <a:ext cx="245298" cy="194912"/>
                </a:xfrm>
                <a:custGeom>
                  <a:avLst/>
                  <a:gdLst>
                    <a:gd name="connsiteX0" fmla="*/ 0 w 245298"/>
                    <a:gd name="connsiteY0" fmla="*/ 0 h 194912"/>
                    <a:gd name="connsiteX1" fmla="*/ 245299 w 245298"/>
                    <a:gd name="connsiteY1" fmla="*/ 0 h 194912"/>
                    <a:gd name="connsiteX2" fmla="*/ 245299 w 245298"/>
                    <a:gd name="connsiteY2" fmla="*/ 194913 h 194912"/>
                    <a:gd name="connsiteX3" fmla="*/ 0 w 245298"/>
                    <a:gd name="connsiteY3" fmla="*/ 194913 h 194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49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4913"/>
                      </a:lnTo>
                      <a:lnTo>
                        <a:pt x="0" y="19491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1534172"/>
                <a:ext cx="245298" cy="195575"/>
                <a:chOff x="4515481" y="1534172"/>
                <a:chExt cx="245298" cy="195575"/>
              </a:xfrm>
              <a:solidFill>
                <a:srgbClr val="000000"/>
              </a:solidFill>
            </p:grpSpPr>
            <p:sp>
              <p:nvSpPr>
                <p:cNvPr id="2290" name="자유형: 도형 2289">
                  <a:extLst>
                    <a:ext uri="{FF2B5EF4-FFF2-40B4-BE49-F238E27FC236}">
                      <a16:creationId xmlns:a16="http://schemas.microsoft.com/office/drawing/2014/main" id="{0D1B9941-2B7D-48A7-93B4-689286A0CDAF}"/>
                    </a:ext>
                  </a:extLst>
                </p:cNvPr>
                <p:cNvSpPr/>
                <p:nvPr/>
              </p:nvSpPr>
              <p:spPr>
                <a:xfrm>
                  <a:off x="4515481" y="1534172"/>
                  <a:ext cx="245298" cy="195575"/>
                </a:xfrm>
                <a:custGeom>
                  <a:avLst/>
                  <a:gdLst>
                    <a:gd name="connsiteX0" fmla="*/ 0 w 245298"/>
                    <a:gd name="connsiteY0" fmla="*/ 0 h 195575"/>
                    <a:gd name="connsiteX1" fmla="*/ 245298 w 245298"/>
                    <a:gd name="connsiteY1" fmla="*/ 0 h 195575"/>
                    <a:gd name="connsiteX2" fmla="*/ 245298 w 245298"/>
                    <a:gd name="connsiteY2" fmla="*/ 195576 h 195575"/>
                    <a:gd name="connsiteX3" fmla="*/ 0 w 245298"/>
                    <a:gd name="connsiteY3" fmla="*/ 195576 h 19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557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5576"/>
                      </a:lnTo>
                      <a:lnTo>
                        <a:pt x="0" y="1955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91" name="자유형: 도형 2290">
                  <a:extLst>
                    <a:ext uri="{FF2B5EF4-FFF2-40B4-BE49-F238E27FC236}">
                      <a16:creationId xmlns:a16="http://schemas.microsoft.com/office/drawing/2014/main" id="{B1C99CB7-3D94-4E32-8EC8-186359DCCA7B}"/>
                    </a:ext>
                  </a:extLst>
                </p:cNvPr>
                <p:cNvSpPr/>
                <p:nvPr/>
              </p:nvSpPr>
              <p:spPr>
                <a:xfrm>
                  <a:off x="4515481" y="1534172"/>
                  <a:ext cx="245298" cy="195575"/>
                </a:xfrm>
                <a:custGeom>
                  <a:avLst/>
                  <a:gdLst>
                    <a:gd name="connsiteX0" fmla="*/ 0 w 245298"/>
                    <a:gd name="connsiteY0" fmla="*/ 0 h 195575"/>
                    <a:gd name="connsiteX1" fmla="*/ 245298 w 245298"/>
                    <a:gd name="connsiteY1" fmla="*/ 0 h 195575"/>
                    <a:gd name="connsiteX2" fmla="*/ 245298 w 245298"/>
                    <a:gd name="connsiteY2" fmla="*/ 195576 h 195575"/>
                    <a:gd name="connsiteX3" fmla="*/ 0 w 245298"/>
                    <a:gd name="connsiteY3" fmla="*/ 195576 h 19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557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5576"/>
                      </a:lnTo>
                      <a:lnTo>
                        <a:pt x="0" y="19557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1538150"/>
                <a:ext cx="245298" cy="197564"/>
                <a:chOff x="4822436" y="1538150"/>
                <a:chExt cx="245298" cy="197564"/>
              </a:xfrm>
              <a:solidFill>
                <a:srgbClr val="000000"/>
              </a:solidFill>
            </p:grpSpPr>
            <p:sp>
              <p:nvSpPr>
                <p:cNvPr id="2293" name="자유형: 도형 2292">
                  <a:extLst>
                    <a:ext uri="{FF2B5EF4-FFF2-40B4-BE49-F238E27FC236}">
                      <a16:creationId xmlns:a16="http://schemas.microsoft.com/office/drawing/2014/main" id="{4ED5161C-E3A2-4C8F-AD6E-201F2574D18F}"/>
                    </a:ext>
                  </a:extLst>
                </p:cNvPr>
                <p:cNvSpPr/>
                <p:nvPr/>
              </p:nvSpPr>
              <p:spPr>
                <a:xfrm>
                  <a:off x="4822436" y="1538150"/>
                  <a:ext cx="245298" cy="197564"/>
                </a:xfrm>
                <a:custGeom>
                  <a:avLst/>
                  <a:gdLst>
                    <a:gd name="connsiteX0" fmla="*/ 0 w 245298"/>
                    <a:gd name="connsiteY0" fmla="*/ 0 h 197564"/>
                    <a:gd name="connsiteX1" fmla="*/ 245299 w 245298"/>
                    <a:gd name="connsiteY1" fmla="*/ 0 h 197564"/>
                    <a:gd name="connsiteX2" fmla="*/ 245299 w 245298"/>
                    <a:gd name="connsiteY2" fmla="*/ 197565 h 197564"/>
                    <a:gd name="connsiteX3" fmla="*/ 0 w 245298"/>
                    <a:gd name="connsiteY3" fmla="*/ 197565 h 197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75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7565"/>
                      </a:lnTo>
                      <a:lnTo>
                        <a:pt x="0" y="1975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94" name="자유형: 도형 2293">
                  <a:extLst>
                    <a:ext uri="{FF2B5EF4-FFF2-40B4-BE49-F238E27FC236}">
                      <a16:creationId xmlns:a16="http://schemas.microsoft.com/office/drawing/2014/main" id="{AE1FBF85-CE69-422D-BB63-428AD34B8B6D}"/>
                    </a:ext>
                  </a:extLst>
                </p:cNvPr>
                <p:cNvSpPr/>
                <p:nvPr/>
              </p:nvSpPr>
              <p:spPr>
                <a:xfrm>
                  <a:off x="4822436" y="1538150"/>
                  <a:ext cx="245298" cy="197564"/>
                </a:xfrm>
                <a:custGeom>
                  <a:avLst/>
                  <a:gdLst>
                    <a:gd name="connsiteX0" fmla="*/ 0 w 245298"/>
                    <a:gd name="connsiteY0" fmla="*/ 0 h 197564"/>
                    <a:gd name="connsiteX1" fmla="*/ 245299 w 245298"/>
                    <a:gd name="connsiteY1" fmla="*/ 0 h 197564"/>
                    <a:gd name="connsiteX2" fmla="*/ 245299 w 245298"/>
                    <a:gd name="connsiteY2" fmla="*/ 197565 h 197564"/>
                    <a:gd name="connsiteX3" fmla="*/ 0 w 245298"/>
                    <a:gd name="connsiteY3" fmla="*/ 197565 h 197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75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7565"/>
                      </a:lnTo>
                      <a:lnTo>
                        <a:pt x="0" y="19756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1557376"/>
                <a:ext cx="245298" cy="187620"/>
                <a:chOff x="5129391" y="1557376"/>
                <a:chExt cx="245298" cy="187620"/>
              </a:xfrm>
              <a:solidFill>
                <a:srgbClr val="000000"/>
              </a:solidFill>
            </p:grpSpPr>
            <p:sp>
              <p:nvSpPr>
                <p:cNvPr id="2296" name="자유형: 도형 2295">
                  <a:extLst>
                    <a:ext uri="{FF2B5EF4-FFF2-40B4-BE49-F238E27FC236}">
                      <a16:creationId xmlns:a16="http://schemas.microsoft.com/office/drawing/2014/main" id="{529AD726-2EDE-4E56-AF3E-6AA04B644EBF}"/>
                    </a:ext>
                  </a:extLst>
                </p:cNvPr>
                <p:cNvSpPr/>
                <p:nvPr/>
              </p:nvSpPr>
              <p:spPr>
                <a:xfrm>
                  <a:off x="5129391" y="1557376"/>
                  <a:ext cx="245298" cy="187620"/>
                </a:xfrm>
                <a:custGeom>
                  <a:avLst/>
                  <a:gdLst>
                    <a:gd name="connsiteX0" fmla="*/ 0 w 245298"/>
                    <a:gd name="connsiteY0" fmla="*/ 0 h 187620"/>
                    <a:gd name="connsiteX1" fmla="*/ 245299 w 245298"/>
                    <a:gd name="connsiteY1" fmla="*/ 0 h 187620"/>
                    <a:gd name="connsiteX2" fmla="*/ 245299 w 245298"/>
                    <a:gd name="connsiteY2" fmla="*/ 187620 h 187620"/>
                    <a:gd name="connsiteX3" fmla="*/ 0 w 245298"/>
                    <a:gd name="connsiteY3" fmla="*/ 187620 h 18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76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7620"/>
                      </a:lnTo>
                      <a:lnTo>
                        <a:pt x="0" y="1876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97" name="자유형: 도형 2296">
                  <a:extLst>
                    <a:ext uri="{FF2B5EF4-FFF2-40B4-BE49-F238E27FC236}">
                      <a16:creationId xmlns:a16="http://schemas.microsoft.com/office/drawing/2014/main" id="{E4050CE1-BD3C-4B73-9F32-EF253A5D8ECA}"/>
                    </a:ext>
                  </a:extLst>
                </p:cNvPr>
                <p:cNvSpPr/>
                <p:nvPr/>
              </p:nvSpPr>
              <p:spPr>
                <a:xfrm>
                  <a:off x="5129391" y="1557376"/>
                  <a:ext cx="245298" cy="187620"/>
                </a:xfrm>
                <a:custGeom>
                  <a:avLst/>
                  <a:gdLst>
                    <a:gd name="connsiteX0" fmla="*/ 0 w 245298"/>
                    <a:gd name="connsiteY0" fmla="*/ 0 h 187620"/>
                    <a:gd name="connsiteX1" fmla="*/ 245299 w 245298"/>
                    <a:gd name="connsiteY1" fmla="*/ 0 h 187620"/>
                    <a:gd name="connsiteX2" fmla="*/ 245299 w 245298"/>
                    <a:gd name="connsiteY2" fmla="*/ 187620 h 187620"/>
                    <a:gd name="connsiteX3" fmla="*/ 0 w 245298"/>
                    <a:gd name="connsiteY3" fmla="*/ 187620 h 18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76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7620"/>
                      </a:lnTo>
                      <a:lnTo>
                        <a:pt x="0" y="18762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1546106"/>
                <a:ext cx="245298" cy="174360"/>
                <a:chOff x="5435682" y="1546106"/>
                <a:chExt cx="245298" cy="174360"/>
              </a:xfrm>
              <a:solidFill>
                <a:srgbClr val="000000"/>
              </a:solidFill>
            </p:grpSpPr>
            <p:sp>
              <p:nvSpPr>
                <p:cNvPr id="2299" name="자유형: 도형 2298">
                  <a:extLst>
                    <a:ext uri="{FF2B5EF4-FFF2-40B4-BE49-F238E27FC236}">
                      <a16:creationId xmlns:a16="http://schemas.microsoft.com/office/drawing/2014/main" id="{4099C3B8-805A-4B43-A443-9264E0D919D9}"/>
                    </a:ext>
                  </a:extLst>
                </p:cNvPr>
                <p:cNvSpPr/>
                <p:nvPr/>
              </p:nvSpPr>
              <p:spPr>
                <a:xfrm>
                  <a:off x="5435682" y="1546106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0" name="자유형: 도형 2299">
                  <a:extLst>
                    <a:ext uri="{FF2B5EF4-FFF2-40B4-BE49-F238E27FC236}">
                      <a16:creationId xmlns:a16="http://schemas.microsoft.com/office/drawing/2014/main" id="{0E474200-D05B-4E3E-BA07-B0392E4DA58C}"/>
                    </a:ext>
                  </a:extLst>
                </p:cNvPr>
                <p:cNvSpPr/>
                <p:nvPr/>
              </p:nvSpPr>
              <p:spPr>
                <a:xfrm>
                  <a:off x="5435682" y="1546106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1536824"/>
                <a:ext cx="245298" cy="176349"/>
                <a:chOff x="5742637" y="1536824"/>
                <a:chExt cx="245298" cy="176349"/>
              </a:xfrm>
              <a:solidFill>
                <a:srgbClr val="000000"/>
              </a:solidFill>
            </p:grpSpPr>
            <p:sp>
              <p:nvSpPr>
                <p:cNvPr id="2302" name="자유형: 도형 2301">
                  <a:extLst>
                    <a:ext uri="{FF2B5EF4-FFF2-40B4-BE49-F238E27FC236}">
                      <a16:creationId xmlns:a16="http://schemas.microsoft.com/office/drawing/2014/main" id="{A7472803-549C-41BC-863F-FED05DF1D07B}"/>
                    </a:ext>
                  </a:extLst>
                </p:cNvPr>
                <p:cNvSpPr/>
                <p:nvPr/>
              </p:nvSpPr>
              <p:spPr>
                <a:xfrm>
                  <a:off x="5742637" y="1536824"/>
                  <a:ext cx="245298" cy="176349"/>
                </a:xfrm>
                <a:custGeom>
                  <a:avLst/>
                  <a:gdLst>
                    <a:gd name="connsiteX0" fmla="*/ 0 w 245298"/>
                    <a:gd name="connsiteY0" fmla="*/ 0 h 176349"/>
                    <a:gd name="connsiteX1" fmla="*/ 245299 w 245298"/>
                    <a:gd name="connsiteY1" fmla="*/ 0 h 176349"/>
                    <a:gd name="connsiteX2" fmla="*/ 245299 w 245298"/>
                    <a:gd name="connsiteY2" fmla="*/ 176350 h 176349"/>
                    <a:gd name="connsiteX3" fmla="*/ 0 w 245298"/>
                    <a:gd name="connsiteY3" fmla="*/ 176350 h 17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63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6350"/>
                      </a:lnTo>
                      <a:lnTo>
                        <a:pt x="0" y="17635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3" name="자유형: 도형 2302">
                  <a:extLst>
                    <a:ext uri="{FF2B5EF4-FFF2-40B4-BE49-F238E27FC236}">
                      <a16:creationId xmlns:a16="http://schemas.microsoft.com/office/drawing/2014/main" id="{45F01ED7-9472-49AB-B418-B329C1E23E3F}"/>
                    </a:ext>
                  </a:extLst>
                </p:cNvPr>
                <p:cNvSpPr/>
                <p:nvPr/>
              </p:nvSpPr>
              <p:spPr>
                <a:xfrm>
                  <a:off x="5742637" y="1536824"/>
                  <a:ext cx="245298" cy="176349"/>
                </a:xfrm>
                <a:custGeom>
                  <a:avLst/>
                  <a:gdLst>
                    <a:gd name="connsiteX0" fmla="*/ 0 w 245298"/>
                    <a:gd name="connsiteY0" fmla="*/ 0 h 176349"/>
                    <a:gd name="connsiteX1" fmla="*/ 245299 w 245298"/>
                    <a:gd name="connsiteY1" fmla="*/ 0 h 176349"/>
                    <a:gd name="connsiteX2" fmla="*/ 245299 w 245298"/>
                    <a:gd name="connsiteY2" fmla="*/ 176350 h 176349"/>
                    <a:gd name="connsiteX3" fmla="*/ 0 w 245298"/>
                    <a:gd name="connsiteY3" fmla="*/ 176350 h 17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63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6350"/>
                      </a:lnTo>
                      <a:lnTo>
                        <a:pt x="0" y="17635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1298155"/>
                <a:ext cx="245298" cy="205520"/>
                <a:chOff x="529049" y="1298155"/>
                <a:chExt cx="245298" cy="205520"/>
              </a:xfrm>
              <a:solidFill>
                <a:srgbClr val="000000"/>
              </a:solidFill>
            </p:grpSpPr>
            <p:sp>
              <p:nvSpPr>
                <p:cNvPr id="2305" name="자유형: 도형 2304">
                  <a:extLst>
                    <a:ext uri="{FF2B5EF4-FFF2-40B4-BE49-F238E27FC236}">
                      <a16:creationId xmlns:a16="http://schemas.microsoft.com/office/drawing/2014/main" id="{DD4058E0-5407-4BAE-AC92-9E3F74A71953}"/>
                    </a:ext>
                  </a:extLst>
                </p:cNvPr>
                <p:cNvSpPr/>
                <p:nvPr/>
              </p:nvSpPr>
              <p:spPr>
                <a:xfrm>
                  <a:off x="529049" y="1298155"/>
                  <a:ext cx="245298" cy="205520"/>
                </a:xfrm>
                <a:custGeom>
                  <a:avLst/>
                  <a:gdLst>
                    <a:gd name="connsiteX0" fmla="*/ 0 w 245298"/>
                    <a:gd name="connsiteY0" fmla="*/ 0 h 205520"/>
                    <a:gd name="connsiteX1" fmla="*/ 245299 w 245298"/>
                    <a:gd name="connsiteY1" fmla="*/ 0 h 205520"/>
                    <a:gd name="connsiteX2" fmla="*/ 245299 w 245298"/>
                    <a:gd name="connsiteY2" fmla="*/ 205520 h 205520"/>
                    <a:gd name="connsiteX3" fmla="*/ 0 w 245298"/>
                    <a:gd name="connsiteY3" fmla="*/ 205520 h 205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55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5520"/>
                      </a:lnTo>
                      <a:lnTo>
                        <a:pt x="0" y="2055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6" name="자유형: 도형 2305">
                  <a:extLst>
                    <a:ext uri="{FF2B5EF4-FFF2-40B4-BE49-F238E27FC236}">
                      <a16:creationId xmlns:a16="http://schemas.microsoft.com/office/drawing/2014/main" id="{7E4E348E-B25C-4768-80F8-5CD80DF76C41}"/>
                    </a:ext>
                  </a:extLst>
                </p:cNvPr>
                <p:cNvSpPr/>
                <p:nvPr/>
              </p:nvSpPr>
              <p:spPr>
                <a:xfrm>
                  <a:off x="529049" y="1298155"/>
                  <a:ext cx="245298" cy="205520"/>
                </a:xfrm>
                <a:custGeom>
                  <a:avLst/>
                  <a:gdLst>
                    <a:gd name="connsiteX0" fmla="*/ 0 w 245298"/>
                    <a:gd name="connsiteY0" fmla="*/ 0 h 205520"/>
                    <a:gd name="connsiteX1" fmla="*/ 245299 w 245298"/>
                    <a:gd name="connsiteY1" fmla="*/ 0 h 205520"/>
                    <a:gd name="connsiteX2" fmla="*/ 245299 w 245298"/>
                    <a:gd name="connsiteY2" fmla="*/ 205520 h 205520"/>
                    <a:gd name="connsiteX3" fmla="*/ 0 w 245298"/>
                    <a:gd name="connsiteY3" fmla="*/ 205520 h 205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55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5520"/>
                      </a:lnTo>
                      <a:lnTo>
                        <a:pt x="0" y="20552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1298155"/>
                <a:ext cx="245298" cy="200216"/>
                <a:chOff x="836003" y="1298155"/>
                <a:chExt cx="245298" cy="200216"/>
              </a:xfrm>
              <a:solidFill>
                <a:srgbClr val="000000"/>
              </a:solidFill>
            </p:grpSpPr>
            <p:sp>
              <p:nvSpPr>
                <p:cNvPr id="2308" name="자유형: 도형 2307">
                  <a:extLst>
                    <a:ext uri="{FF2B5EF4-FFF2-40B4-BE49-F238E27FC236}">
                      <a16:creationId xmlns:a16="http://schemas.microsoft.com/office/drawing/2014/main" id="{51885BD1-DF11-449D-BB35-6A0FA1EE565C}"/>
                    </a:ext>
                  </a:extLst>
                </p:cNvPr>
                <p:cNvSpPr/>
                <p:nvPr/>
              </p:nvSpPr>
              <p:spPr>
                <a:xfrm>
                  <a:off x="836003" y="1298155"/>
                  <a:ext cx="245298" cy="200216"/>
                </a:xfrm>
                <a:custGeom>
                  <a:avLst/>
                  <a:gdLst>
                    <a:gd name="connsiteX0" fmla="*/ 0 w 245298"/>
                    <a:gd name="connsiteY0" fmla="*/ 0 h 200216"/>
                    <a:gd name="connsiteX1" fmla="*/ 245299 w 245298"/>
                    <a:gd name="connsiteY1" fmla="*/ 0 h 200216"/>
                    <a:gd name="connsiteX2" fmla="*/ 245299 w 245298"/>
                    <a:gd name="connsiteY2" fmla="*/ 200217 h 200216"/>
                    <a:gd name="connsiteX3" fmla="*/ 0 w 245298"/>
                    <a:gd name="connsiteY3" fmla="*/ 200217 h 20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2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0217"/>
                      </a:lnTo>
                      <a:lnTo>
                        <a:pt x="0" y="2002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9" name="자유형: 도형 2308">
                  <a:extLst>
                    <a:ext uri="{FF2B5EF4-FFF2-40B4-BE49-F238E27FC236}">
                      <a16:creationId xmlns:a16="http://schemas.microsoft.com/office/drawing/2014/main" id="{407061B4-B272-4C6E-BC15-697F93433099}"/>
                    </a:ext>
                  </a:extLst>
                </p:cNvPr>
                <p:cNvSpPr/>
                <p:nvPr/>
              </p:nvSpPr>
              <p:spPr>
                <a:xfrm>
                  <a:off x="836003" y="1298155"/>
                  <a:ext cx="245298" cy="200216"/>
                </a:xfrm>
                <a:custGeom>
                  <a:avLst/>
                  <a:gdLst>
                    <a:gd name="connsiteX0" fmla="*/ 0 w 245298"/>
                    <a:gd name="connsiteY0" fmla="*/ 0 h 200216"/>
                    <a:gd name="connsiteX1" fmla="*/ 245299 w 245298"/>
                    <a:gd name="connsiteY1" fmla="*/ 0 h 200216"/>
                    <a:gd name="connsiteX2" fmla="*/ 245299 w 245298"/>
                    <a:gd name="connsiteY2" fmla="*/ 200217 h 200216"/>
                    <a:gd name="connsiteX3" fmla="*/ 0 w 245298"/>
                    <a:gd name="connsiteY3" fmla="*/ 200217 h 20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2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0217"/>
                      </a:lnTo>
                      <a:lnTo>
                        <a:pt x="0" y="20021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1298155"/>
                <a:ext cx="245298" cy="209498"/>
                <a:chOff x="1142295" y="1298155"/>
                <a:chExt cx="245298" cy="209498"/>
              </a:xfrm>
              <a:solidFill>
                <a:srgbClr val="000000"/>
              </a:solidFill>
            </p:grpSpPr>
            <p:sp>
              <p:nvSpPr>
                <p:cNvPr id="2311" name="자유형: 도형 2310">
                  <a:extLst>
                    <a:ext uri="{FF2B5EF4-FFF2-40B4-BE49-F238E27FC236}">
                      <a16:creationId xmlns:a16="http://schemas.microsoft.com/office/drawing/2014/main" id="{A6A048B4-23B6-4736-8B50-68E5FEFE9435}"/>
                    </a:ext>
                  </a:extLst>
                </p:cNvPr>
                <p:cNvSpPr/>
                <p:nvPr/>
              </p:nvSpPr>
              <p:spPr>
                <a:xfrm>
                  <a:off x="1142295" y="1298155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9 w 245298"/>
                    <a:gd name="connsiteY1" fmla="*/ 0 h 209498"/>
                    <a:gd name="connsiteX2" fmla="*/ 245299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12" name="자유형: 도형 2311">
                  <a:extLst>
                    <a:ext uri="{FF2B5EF4-FFF2-40B4-BE49-F238E27FC236}">
                      <a16:creationId xmlns:a16="http://schemas.microsoft.com/office/drawing/2014/main" id="{B0A7CC3D-B0A4-4F2B-8718-C5FD63CEFDDE}"/>
                    </a:ext>
                  </a:extLst>
                </p:cNvPr>
                <p:cNvSpPr/>
                <p:nvPr/>
              </p:nvSpPr>
              <p:spPr>
                <a:xfrm>
                  <a:off x="1142295" y="1298155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9 w 245298"/>
                    <a:gd name="connsiteY1" fmla="*/ 0 h 209498"/>
                    <a:gd name="connsiteX2" fmla="*/ 245299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1298155"/>
                <a:ext cx="245298" cy="210161"/>
                <a:chOff x="1449250" y="1298155"/>
                <a:chExt cx="245298" cy="210161"/>
              </a:xfrm>
              <a:solidFill>
                <a:srgbClr val="000000"/>
              </a:solidFill>
            </p:grpSpPr>
            <p:sp>
              <p:nvSpPr>
                <p:cNvPr id="2314" name="자유형: 도형 2313">
                  <a:extLst>
                    <a:ext uri="{FF2B5EF4-FFF2-40B4-BE49-F238E27FC236}">
                      <a16:creationId xmlns:a16="http://schemas.microsoft.com/office/drawing/2014/main" id="{F06C0DAD-B7BB-4FA2-844C-13637DD0EC16}"/>
                    </a:ext>
                  </a:extLst>
                </p:cNvPr>
                <p:cNvSpPr/>
                <p:nvPr/>
              </p:nvSpPr>
              <p:spPr>
                <a:xfrm>
                  <a:off x="1449250" y="1298155"/>
                  <a:ext cx="245298" cy="210161"/>
                </a:xfrm>
                <a:custGeom>
                  <a:avLst/>
                  <a:gdLst>
                    <a:gd name="connsiteX0" fmla="*/ 0 w 245298"/>
                    <a:gd name="connsiteY0" fmla="*/ 0 h 210161"/>
                    <a:gd name="connsiteX1" fmla="*/ 245299 w 245298"/>
                    <a:gd name="connsiteY1" fmla="*/ 0 h 210161"/>
                    <a:gd name="connsiteX2" fmla="*/ 245299 w 245298"/>
                    <a:gd name="connsiteY2" fmla="*/ 210161 h 210161"/>
                    <a:gd name="connsiteX3" fmla="*/ 0 w 245298"/>
                    <a:gd name="connsiteY3" fmla="*/ 210161 h 21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16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0161"/>
                      </a:lnTo>
                      <a:lnTo>
                        <a:pt x="0" y="2101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15" name="자유형: 도형 2314">
                  <a:extLst>
                    <a:ext uri="{FF2B5EF4-FFF2-40B4-BE49-F238E27FC236}">
                      <a16:creationId xmlns:a16="http://schemas.microsoft.com/office/drawing/2014/main" id="{A6D44A53-EB1C-4B3B-86FF-53EC5786DE56}"/>
                    </a:ext>
                  </a:extLst>
                </p:cNvPr>
                <p:cNvSpPr/>
                <p:nvPr/>
              </p:nvSpPr>
              <p:spPr>
                <a:xfrm>
                  <a:off x="1449250" y="1298155"/>
                  <a:ext cx="245298" cy="210161"/>
                </a:xfrm>
                <a:custGeom>
                  <a:avLst/>
                  <a:gdLst>
                    <a:gd name="connsiteX0" fmla="*/ 0 w 245298"/>
                    <a:gd name="connsiteY0" fmla="*/ 0 h 210161"/>
                    <a:gd name="connsiteX1" fmla="*/ 245299 w 245298"/>
                    <a:gd name="connsiteY1" fmla="*/ 0 h 210161"/>
                    <a:gd name="connsiteX2" fmla="*/ 245299 w 245298"/>
                    <a:gd name="connsiteY2" fmla="*/ 210161 h 210161"/>
                    <a:gd name="connsiteX3" fmla="*/ 0 w 245298"/>
                    <a:gd name="connsiteY3" fmla="*/ 210161 h 21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16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0161"/>
                      </a:lnTo>
                      <a:lnTo>
                        <a:pt x="0" y="21016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1298155"/>
                <a:ext cx="245298" cy="201542"/>
                <a:chOff x="1755541" y="1298155"/>
                <a:chExt cx="245298" cy="201542"/>
              </a:xfrm>
              <a:solidFill>
                <a:srgbClr val="000000"/>
              </a:solidFill>
            </p:grpSpPr>
            <p:sp>
              <p:nvSpPr>
                <p:cNvPr id="2317" name="자유형: 도형 2316">
                  <a:extLst>
                    <a:ext uri="{FF2B5EF4-FFF2-40B4-BE49-F238E27FC236}">
                      <a16:creationId xmlns:a16="http://schemas.microsoft.com/office/drawing/2014/main" id="{09B413CC-1EBB-471F-8100-79A8F2F3564E}"/>
                    </a:ext>
                  </a:extLst>
                </p:cNvPr>
                <p:cNvSpPr/>
                <p:nvPr/>
              </p:nvSpPr>
              <p:spPr>
                <a:xfrm>
                  <a:off x="1755541" y="1298155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8 w 245298"/>
                    <a:gd name="connsiteY1" fmla="*/ 0 h 201542"/>
                    <a:gd name="connsiteX2" fmla="*/ 245298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18" name="자유형: 도형 2317">
                  <a:extLst>
                    <a:ext uri="{FF2B5EF4-FFF2-40B4-BE49-F238E27FC236}">
                      <a16:creationId xmlns:a16="http://schemas.microsoft.com/office/drawing/2014/main" id="{8F9D36C7-70CB-4F1F-967F-8E1686E7D001}"/>
                    </a:ext>
                  </a:extLst>
                </p:cNvPr>
                <p:cNvSpPr/>
                <p:nvPr/>
              </p:nvSpPr>
              <p:spPr>
                <a:xfrm>
                  <a:off x="1755541" y="1298155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8 w 245298"/>
                    <a:gd name="connsiteY1" fmla="*/ 0 h 201542"/>
                    <a:gd name="connsiteX2" fmla="*/ 245298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1298155"/>
                <a:ext cx="245298" cy="208172"/>
                <a:chOff x="2062496" y="1298155"/>
                <a:chExt cx="245298" cy="208172"/>
              </a:xfrm>
              <a:solidFill>
                <a:srgbClr val="000000"/>
              </a:solidFill>
            </p:grpSpPr>
            <p:sp>
              <p:nvSpPr>
                <p:cNvPr id="2320" name="자유형: 도형 2319">
                  <a:extLst>
                    <a:ext uri="{FF2B5EF4-FFF2-40B4-BE49-F238E27FC236}">
                      <a16:creationId xmlns:a16="http://schemas.microsoft.com/office/drawing/2014/main" id="{62940586-D91D-4ED2-9ECC-6D92B4F739FF}"/>
                    </a:ext>
                  </a:extLst>
                </p:cNvPr>
                <p:cNvSpPr/>
                <p:nvPr/>
              </p:nvSpPr>
              <p:spPr>
                <a:xfrm>
                  <a:off x="2062496" y="1298155"/>
                  <a:ext cx="245298" cy="208172"/>
                </a:xfrm>
                <a:custGeom>
                  <a:avLst/>
                  <a:gdLst>
                    <a:gd name="connsiteX0" fmla="*/ 0 w 245298"/>
                    <a:gd name="connsiteY0" fmla="*/ 0 h 208172"/>
                    <a:gd name="connsiteX1" fmla="*/ 245299 w 245298"/>
                    <a:gd name="connsiteY1" fmla="*/ 0 h 208172"/>
                    <a:gd name="connsiteX2" fmla="*/ 245299 w 245298"/>
                    <a:gd name="connsiteY2" fmla="*/ 208172 h 208172"/>
                    <a:gd name="connsiteX3" fmla="*/ 0 w 245298"/>
                    <a:gd name="connsiteY3" fmla="*/ 208172 h 20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817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8172"/>
                      </a:lnTo>
                      <a:lnTo>
                        <a:pt x="0" y="2081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21" name="자유형: 도형 2320">
                  <a:extLst>
                    <a:ext uri="{FF2B5EF4-FFF2-40B4-BE49-F238E27FC236}">
                      <a16:creationId xmlns:a16="http://schemas.microsoft.com/office/drawing/2014/main" id="{4FD31101-BDC0-4D79-963B-89DF0C2247B0}"/>
                    </a:ext>
                  </a:extLst>
                </p:cNvPr>
                <p:cNvSpPr/>
                <p:nvPr/>
              </p:nvSpPr>
              <p:spPr>
                <a:xfrm>
                  <a:off x="2062496" y="1298155"/>
                  <a:ext cx="245298" cy="208172"/>
                </a:xfrm>
                <a:custGeom>
                  <a:avLst/>
                  <a:gdLst>
                    <a:gd name="connsiteX0" fmla="*/ 0 w 245298"/>
                    <a:gd name="connsiteY0" fmla="*/ 0 h 208172"/>
                    <a:gd name="connsiteX1" fmla="*/ 245299 w 245298"/>
                    <a:gd name="connsiteY1" fmla="*/ 0 h 208172"/>
                    <a:gd name="connsiteX2" fmla="*/ 245299 w 245298"/>
                    <a:gd name="connsiteY2" fmla="*/ 208172 h 208172"/>
                    <a:gd name="connsiteX3" fmla="*/ 0 w 245298"/>
                    <a:gd name="connsiteY3" fmla="*/ 208172 h 20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817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8172"/>
                      </a:lnTo>
                      <a:lnTo>
                        <a:pt x="0" y="20817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1298155"/>
                <a:ext cx="245298" cy="204194"/>
                <a:chOff x="2369451" y="1298155"/>
                <a:chExt cx="245298" cy="204194"/>
              </a:xfrm>
              <a:solidFill>
                <a:srgbClr val="000000"/>
              </a:solidFill>
            </p:grpSpPr>
            <p:sp>
              <p:nvSpPr>
                <p:cNvPr id="2323" name="자유형: 도형 2322">
                  <a:extLst>
                    <a:ext uri="{FF2B5EF4-FFF2-40B4-BE49-F238E27FC236}">
                      <a16:creationId xmlns:a16="http://schemas.microsoft.com/office/drawing/2014/main" id="{B388EF6E-FAAF-422D-B7AC-A694AEE72180}"/>
                    </a:ext>
                  </a:extLst>
                </p:cNvPr>
                <p:cNvSpPr/>
                <p:nvPr/>
              </p:nvSpPr>
              <p:spPr>
                <a:xfrm>
                  <a:off x="2369451" y="1298155"/>
                  <a:ext cx="245298" cy="204194"/>
                </a:xfrm>
                <a:custGeom>
                  <a:avLst/>
                  <a:gdLst>
                    <a:gd name="connsiteX0" fmla="*/ 0 w 245298"/>
                    <a:gd name="connsiteY0" fmla="*/ 0 h 204194"/>
                    <a:gd name="connsiteX1" fmla="*/ 245298 w 245298"/>
                    <a:gd name="connsiteY1" fmla="*/ 0 h 204194"/>
                    <a:gd name="connsiteX2" fmla="*/ 245298 w 245298"/>
                    <a:gd name="connsiteY2" fmla="*/ 204194 h 204194"/>
                    <a:gd name="connsiteX3" fmla="*/ 0 w 245298"/>
                    <a:gd name="connsiteY3" fmla="*/ 204194 h 20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1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4194"/>
                      </a:lnTo>
                      <a:lnTo>
                        <a:pt x="0" y="2041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24" name="자유형: 도형 2323">
                  <a:extLst>
                    <a:ext uri="{FF2B5EF4-FFF2-40B4-BE49-F238E27FC236}">
                      <a16:creationId xmlns:a16="http://schemas.microsoft.com/office/drawing/2014/main" id="{4F781992-7DE6-471F-88F4-6823859141AB}"/>
                    </a:ext>
                  </a:extLst>
                </p:cNvPr>
                <p:cNvSpPr/>
                <p:nvPr/>
              </p:nvSpPr>
              <p:spPr>
                <a:xfrm>
                  <a:off x="2369451" y="1298155"/>
                  <a:ext cx="245298" cy="204194"/>
                </a:xfrm>
                <a:custGeom>
                  <a:avLst/>
                  <a:gdLst>
                    <a:gd name="connsiteX0" fmla="*/ 0 w 245298"/>
                    <a:gd name="connsiteY0" fmla="*/ 0 h 204194"/>
                    <a:gd name="connsiteX1" fmla="*/ 245298 w 245298"/>
                    <a:gd name="connsiteY1" fmla="*/ 0 h 204194"/>
                    <a:gd name="connsiteX2" fmla="*/ 245298 w 245298"/>
                    <a:gd name="connsiteY2" fmla="*/ 204194 h 204194"/>
                    <a:gd name="connsiteX3" fmla="*/ 0 w 245298"/>
                    <a:gd name="connsiteY3" fmla="*/ 204194 h 20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1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4194"/>
                      </a:lnTo>
                      <a:lnTo>
                        <a:pt x="0" y="20419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1298155"/>
                <a:ext cx="245298" cy="204857"/>
                <a:chOff x="2675742" y="1298155"/>
                <a:chExt cx="245298" cy="204857"/>
              </a:xfrm>
              <a:solidFill>
                <a:srgbClr val="000000"/>
              </a:solidFill>
            </p:grpSpPr>
            <p:sp>
              <p:nvSpPr>
                <p:cNvPr id="2326" name="자유형: 도형 2325">
                  <a:extLst>
                    <a:ext uri="{FF2B5EF4-FFF2-40B4-BE49-F238E27FC236}">
                      <a16:creationId xmlns:a16="http://schemas.microsoft.com/office/drawing/2014/main" id="{C2BE6968-A275-4F90-98C1-0A77C2477D93}"/>
                    </a:ext>
                  </a:extLst>
                </p:cNvPr>
                <p:cNvSpPr/>
                <p:nvPr/>
              </p:nvSpPr>
              <p:spPr>
                <a:xfrm>
                  <a:off x="2675742" y="1298155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7 h 204857"/>
                    <a:gd name="connsiteX3" fmla="*/ 0 w 245298"/>
                    <a:gd name="connsiteY3" fmla="*/ 204857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7"/>
                      </a:lnTo>
                      <a:lnTo>
                        <a:pt x="0" y="2048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27" name="자유형: 도형 2326">
                  <a:extLst>
                    <a:ext uri="{FF2B5EF4-FFF2-40B4-BE49-F238E27FC236}">
                      <a16:creationId xmlns:a16="http://schemas.microsoft.com/office/drawing/2014/main" id="{AB5C0444-E21C-4E15-82A4-AA53AE5A05B5}"/>
                    </a:ext>
                  </a:extLst>
                </p:cNvPr>
                <p:cNvSpPr/>
                <p:nvPr/>
              </p:nvSpPr>
              <p:spPr>
                <a:xfrm>
                  <a:off x="2675742" y="1298155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7 h 204857"/>
                    <a:gd name="connsiteX3" fmla="*/ 0 w 245298"/>
                    <a:gd name="connsiteY3" fmla="*/ 204857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7"/>
                      </a:lnTo>
                      <a:lnTo>
                        <a:pt x="0" y="20485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1298155"/>
                <a:ext cx="245298" cy="210824"/>
                <a:chOff x="2982697" y="1298155"/>
                <a:chExt cx="245298" cy="210824"/>
              </a:xfrm>
              <a:solidFill>
                <a:srgbClr val="000000"/>
              </a:solidFill>
            </p:grpSpPr>
            <p:sp>
              <p:nvSpPr>
                <p:cNvPr id="2329" name="자유형: 도형 2328">
                  <a:extLst>
                    <a:ext uri="{FF2B5EF4-FFF2-40B4-BE49-F238E27FC236}">
                      <a16:creationId xmlns:a16="http://schemas.microsoft.com/office/drawing/2014/main" id="{2599439C-8124-4005-BB5A-6D744298C583}"/>
                    </a:ext>
                  </a:extLst>
                </p:cNvPr>
                <p:cNvSpPr/>
                <p:nvPr/>
              </p:nvSpPr>
              <p:spPr>
                <a:xfrm>
                  <a:off x="2982697" y="1298155"/>
                  <a:ext cx="245298" cy="210824"/>
                </a:xfrm>
                <a:custGeom>
                  <a:avLst/>
                  <a:gdLst>
                    <a:gd name="connsiteX0" fmla="*/ 0 w 245298"/>
                    <a:gd name="connsiteY0" fmla="*/ 0 h 210824"/>
                    <a:gd name="connsiteX1" fmla="*/ 245298 w 245298"/>
                    <a:gd name="connsiteY1" fmla="*/ 0 h 210824"/>
                    <a:gd name="connsiteX2" fmla="*/ 245298 w 245298"/>
                    <a:gd name="connsiteY2" fmla="*/ 210824 h 210824"/>
                    <a:gd name="connsiteX3" fmla="*/ 0 w 245298"/>
                    <a:gd name="connsiteY3" fmla="*/ 210824 h 210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82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0824"/>
                      </a:lnTo>
                      <a:lnTo>
                        <a:pt x="0" y="2108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0" name="자유형: 도형 2329">
                  <a:extLst>
                    <a:ext uri="{FF2B5EF4-FFF2-40B4-BE49-F238E27FC236}">
                      <a16:creationId xmlns:a16="http://schemas.microsoft.com/office/drawing/2014/main" id="{EAE9F5BF-C28D-43D3-9912-7AAD0CDFF2A6}"/>
                    </a:ext>
                  </a:extLst>
                </p:cNvPr>
                <p:cNvSpPr/>
                <p:nvPr/>
              </p:nvSpPr>
              <p:spPr>
                <a:xfrm>
                  <a:off x="2982697" y="1298155"/>
                  <a:ext cx="245298" cy="210824"/>
                </a:xfrm>
                <a:custGeom>
                  <a:avLst/>
                  <a:gdLst>
                    <a:gd name="connsiteX0" fmla="*/ 0 w 245298"/>
                    <a:gd name="connsiteY0" fmla="*/ 0 h 210824"/>
                    <a:gd name="connsiteX1" fmla="*/ 245298 w 245298"/>
                    <a:gd name="connsiteY1" fmla="*/ 0 h 210824"/>
                    <a:gd name="connsiteX2" fmla="*/ 245298 w 245298"/>
                    <a:gd name="connsiteY2" fmla="*/ 210824 h 210824"/>
                    <a:gd name="connsiteX3" fmla="*/ 0 w 245298"/>
                    <a:gd name="connsiteY3" fmla="*/ 210824 h 210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82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0824"/>
                      </a:lnTo>
                      <a:lnTo>
                        <a:pt x="0" y="21082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1298155"/>
                <a:ext cx="245298" cy="218779"/>
                <a:chOff x="3288989" y="1298155"/>
                <a:chExt cx="245298" cy="218779"/>
              </a:xfrm>
              <a:solidFill>
                <a:srgbClr val="000000"/>
              </a:solidFill>
            </p:grpSpPr>
            <p:sp>
              <p:nvSpPr>
                <p:cNvPr id="2332" name="자유형: 도형 2331">
                  <a:extLst>
                    <a:ext uri="{FF2B5EF4-FFF2-40B4-BE49-F238E27FC236}">
                      <a16:creationId xmlns:a16="http://schemas.microsoft.com/office/drawing/2014/main" id="{6E697232-CB1C-41C6-88CA-D05C998D77F5}"/>
                    </a:ext>
                  </a:extLst>
                </p:cNvPr>
                <p:cNvSpPr/>
                <p:nvPr/>
              </p:nvSpPr>
              <p:spPr>
                <a:xfrm>
                  <a:off x="3288989" y="1298155"/>
                  <a:ext cx="245298" cy="218779"/>
                </a:xfrm>
                <a:custGeom>
                  <a:avLst/>
                  <a:gdLst>
                    <a:gd name="connsiteX0" fmla="*/ 0 w 245298"/>
                    <a:gd name="connsiteY0" fmla="*/ 0 h 218779"/>
                    <a:gd name="connsiteX1" fmla="*/ 245298 w 245298"/>
                    <a:gd name="connsiteY1" fmla="*/ 0 h 218779"/>
                    <a:gd name="connsiteX2" fmla="*/ 245298 w 245298"/>
                    <a:gd name="connsiteY2" fmla="*/ 218780 h 218779"/>
                    <a:gd name="connsiteX3" fmla="*/ 0 w 245298"/>
                    <a:gd name="connsiteY3" fmla="*/ 218780 h 218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77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8780"/>
                      </a:lnTo>
                      <a:lnTo>
                        <a:pt x="0" y="21878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3" name="자유형: 도형 2332">
                  <a:extLst>
                    <a:ext uri="{FF2B5EF4-FFF2-40B4-BE49-F238E27FC236}">
                      <a16:creationId xmlns:a16="http://schemas.microsoft.com/office/drawing/2014/main" id="{526F0FE6-C4E8-44C3-A52A-AD8B2EBA8A47}"/>
                    </a:ext>
                  </a:extLst>
                </p:cNvPr>
                <p:cNvSpPr/>
                <p:nvPr/>
              </p:nvSpPr>
              <p:spPr>
                <a:xfrm>
                  <a:off x="3288989" y="1298155"/>
                  <a:ext cx="245298" cy="218779"/>
                </a:xfrm>
                <a:custGeom>
                  <a:avLst/>
                  <a:gdLst>
                    <a:gd name="connsiteX0" fmla="*/ 0 w 245298"/>
                    <a:gd name="connsiteY0" fmla="*/ 0 h 218779"/>
                    <a:gd name="connsiteX1" fmla="*/ 245298 w 245298"/>
                    <a:gd name="connsiteY1" fmla="*/ 0 h 218779"/>
                    <a:gd name="connsiteX2" fmla="*/ 245298 w 245298"/>
                    <a:gd name="connsiteY2" fmla="*/ 218780 h 218779"/>
                    <a:gd name="connsiteX3" fmla="*/ 0 w 245298"/>
                    <a:gd name="connsiteY3" fmla="*/ 218780 h 218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77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8780"/>
                      </a:lnTo>
                      <a:lnTo>
                        <a:pt x="0" y="21878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1298155"/>
                <a:ext cx="245298" cy="229387"/>
                <a:chOff x="3595943" y="1298155"/>
                <a:chExt cx="245298" cy="229387"/>
              </a:xfrm>
              <a:solidFill>
                <a:srgbClr val="000000"/>
              </a:solidFill>
            </p:grpSpPr>
            <p:sp>
              <p:nvSpPr>
                <p:cNvPr id="2335" name="자유형: 도형 2334">
                  <a:extLst>
                    <a:ext uri="{FF2B5EF4-FFF2-40B4-BE49-F238E27FC236}">
                      <a16:creationId xmlns:a16="http://schemas.microsoft.com/office/drawing/2014/main" id="{7A3F788A-2D4F-4FA7-83D7-F92889D6A197}"/>
                    </a:ext>
                  </a:extLst>
                </p:cNvPr>
                <p:cNvSpPr/>
                <p:nvPr/>
              </p:nvSpPr>
              <p:spPr>
                <a:xfrm>
                  <a:off x="3595943" y="1298155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6" name="자유형: 도형 2335">
                  <a:extLst>
                    <a:ext uri="{FF2B5EF4-FFF2-40B4-BE49-F238E27FC236}">
                      <a16:creationId xmlns:a16="http://schemas.microsoft.com/office/drawing/2014/main" id="{B3E83FE4-986D-405A-B29D-A1204DD9B734}"/>
                    </a:ext>
                  </a:extLst>
                </p:cNvPr>
                <p:cNvSpPr/>
                <p:nvPr/>
              </p:nvSpPr>
              <p:spPr>
                <a:xfrm>
                  <a:off x="3595943" y="1298155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1298155"/>
                <a:ext cx="245298" cy="222094"/>
                <a:chOff x="3902235" y="1298155"/>
                <a:chExt cx="245298" cy="222094"/>
              </a:xfrm>
              <a:solidFill>
                <a:srgbClr val="000000"/>
              </a:solidFill>
            </p:grpSpPr>
            <p:sp>
              <p:nvSpPr>
                <p:cNvPr id="2338" name="자유형: 도형 2337">
                  <a:extLst>
                    <a:ext uri="{FF2B5EF4-FFF2-40B4-BE49-F238E27FC236}">
                      <a16:creationId xmlns:a16="http://schemas.microsoft.com/office/drawing/2014/main" id="{EE696691-8AFA-4F6D-B58C-9E7120811929}"/>
                    </a:ext>
                  </a:extLst>
                </p:cNvPr>
                <p:cNvSpPr/>
                <p:nvPr/>
              </p:nvSpPr>
              <p:spPr>
                <a:xfrm>
                  <a:off x="3902235" y="1298155"/>
                  <a:ext cx="245298" cy="222094"/>
                </a:xfrm>
                <a:custGeom>
                  <a:avLst/>
                  <a:gdLst>
                    <a:gd name="connsiteX0" fmla="*/ 0 w 245298"/>
                    <a:gd name="connsiteY0" fmla="*/ 0 h 222094"/>
                    <a:gd name="connsiteX1" fmla="*/ 245298 w 245298"/>
                    <a:gd name="connsiteY1" fmla="*/ 0 h 222094"/>
                    <a:gd name="connsiteX2" fmla="*/ 245298 w 245298"/>
                    <a:gd name="connsiteY2" fmla="*/ 222095 h 222094"/>
                    <a:gd name="connsiteX3" fmla="*/ 0 w 245298"/>
                    <a:gd name="connsiteY3" fmla="*/ 222095 h 22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0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2095"/>
                      </a:lnTo>
                      <a:lnTo>
                        <a:pt x="0" y="22209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9" name="자유형: 도형 2338">
                  <a:extLst>
                    <a:ext uri="{FF2B5EF4-FFF2-40B4-BE49-F238E27FC236}">
                      <a16:creationId xmlns:a16="http://schemas.microsoft.com/office/drawing/2014/main" id="{8ED1A950-3691-43AC-9F52-813D7ADD3804}"/>
                    </a:ext>
                  </a:extLst>
                </p:cNvPr>
                <p:cNvSpPr/>
                <p:nvPr/>
              </p:nvSpPr>
              <p:spPr>
                <a:xfrm>
                  <a:off x="3902235" y="1298155"/>
                  <a:ext cx="245298" cy="222094"/>
                </a:xfrm>
                <a:custGeom>
                  <a:avLst/>
                  <a:gdLst>
                    <a:gd name="connsiteX0" fmla="*/ 0 w 245298"/>
                    <a:gd name="connsiteY0" fmla="*/ 0 h 222094"/>
                    <a:gd name="connsiteX1" fmla="*/ 245298 w 245298"/>
                    <a:gd name="connsiteY1" fmla="*/ 0 h 222094"/>
                    <a:gd name="connsiteX2" fmla="*/ 245298 w 245298"/>
                    <a:gd name="connsiteY2" fmla="*/ 222095 h 222094"/>
                    <a:gd name="connsiteX3" fmla="*/ 0 w 245298"/>
                    <a:gd name="connsiteY3" fmla="*/ 222095 h 22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0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2095"/>
                      </a:lnTo>
                      <a:lnTo>
                        <a:pt x="0" y="22209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1298155"/>
                <a:ext cx="245298" cy="216790"/>
                <a:chOff x="4209190" y="1298155"/>
                <a:chExt cx="245298" cy="216790"/>
              </a:xfrm>
              <a:solidFill>
                <a:srgbClr val="000000"/>
              </a:solidFill>
            </p:grpSpPr>
            <p:sp>
              <p:nvSpPr>
                <p:cNvPr id="2341" name="자유형: 도형 2340">
                  <a:extLst>
                    <a:ext uri="{FF2B5EF4-FFF2-40B4-BE49-F238E27FC236}">
                      <a16:creationId xmlns:a16="http://schemas.microsoft.com/office/drawing/2014/main" id="{DDFD66F7-4287-4660-9C08-45A14F77EDF7}"/>
                    </a:ext>
                  </a:extLst>
                </p:cNvPr>
                <p:cNvSpPr/>
                <p:nvPr/>
              </p:nvSpPr>
              <p:spPr>
                <a:xfrm>
                  <a:off x="4209190" y="1298155"/>
                  <a:ext cx="245298" cy="216790"/>
                </a:xfrm>
                <a:custGeom>
                  <a:avLst/>
                  <a:gdLst>
                    <a:gd name="connsiteX0" fmla="*/ 0 w 245298"/>
                    <a:gd name="connsiteY0" fmla="*/ 0 h 216790"/>
                    <a:gd name="connsiteX1" fmla="*/ 245299 w 245298"/>
                    <a:gd name="connsiteY1" fmla="*/ 0 h 216790"/>
                    <a:gd name="connsiteX2" fmla="*/ 245299 w 245298"/>
                    <a:gd name="connsiteY2" fmla="*/ 216791 h 216790"/>
                    <a:gd name="connsiteX3" fmla="*/ 0 w 245298"/>
                    <a:gd name="connsiteY3" fmla="*/ 216791 h 21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7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791"/>
                      </a:lnTo>
                      <a:lnTo>
                        <a:pt x="0" y="21679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42" name="자유형: 도형 2341">
                  <a:extLst>
                    <a:ext uri="{FF2B5EF4-FFF2-40B4-BE49-F238E27FC236}">
                      <a16:creationId xmlns:a16="http://schemas.microsoft.com/office/drawing/2014/main" id="{7B0716C3-400F-4844-9609-F625930AF48B}"/>
                    </a:ext>
                  </a:extLst>
                </p:cNvPr>
                <p:cNvSpPr/>
                <p:nvPr/>
              </p:nvSpPr>
              <p:spPr>
                <a:xfrm>
                  <a:off x="4209190" y="1298155"/>
                  <a:ext cx="245298" cy="216790"/>
                </a:xfrm>
                <a:custGeom>
                  <a:avLst/>
                  <a:gdLst>
                    <a:gd name="connsiteX0" fmla="*/ 0 w 245298"/>
                    <a:gd name="connsiteY0" fmla="*/ 0 h 216790"/>
                    <a:gd name="connsiteX1" fmla="*/ 245299 w 245298"/>
                    <a:gd name="connsiteY1" fmla="*/ 0 h 216790"/>
                    <a:gd name="connsiteX2" fmla="*/ 245299 w 245298"/>
                    <a:gd name="connsiteY2" fmla="*/ 216791 h 216790"/>
                    <a:gd name="connsiteX3" fmla="*/ 0 w 245298"/>
                    <a:gd name="connsiteY3" fmla="*/ 216791 h 21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7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791"/>
                      </a:lnTo>
                      <a:lnTo>
                        <a:pt x="0" y="21679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1298155"/>
                <a:ext cx="245298" cy="236016"/>
                <a:chOff x="4515481" y="1298155"/>
                <a:chExt cx="245298" cy="236016"/>
              </a:xfrm>
              <a:solidFill>
                <a:srgbClr val="000000"/>
              </a:solidFill>
            </p:grpSpPr>
            <p:sp>
              <p:nvSpPr>
                <p:cNvPr id="2344" name="자유형: 도형 2343">
                  <a:extLst>
                    <a:ext uri="{FF2B5EF4-FFF2-40B4-BE49-F238E27FC236}">
                      <a16:creationId xmlns:a16="http://schemas.microsoft.com/office/drawing/2014/main" id="{87AAA8E1-8715-47BD-BEBD-80B5CA8F8987}"/>
                    </a:ext>
                  </a:extLst>
                </p:cNvPr>
                <p:cNvSpPr/>
                <p:nvPr/>
              </p:nvSpPr>
              <p:spPr>
                <a:xfrm>
                  <a:off x="4515481" y="1298155"/>
                  <a:ext cx="245298" cy="236016"/>
                </a:xfrm>
                <a:custGeom>
                  <a:avLst/>
                  <a:gdLst>
                    <a:gd name="connsiteX0" fmla="*/ 0 w 245298"/>
                    <a:gd name="connsiteY0" fmla="*/ 0 h 236016"/>
                    <a:gd name="connsiteX1" fmla="*/ 245298 w 245298"/>
                    <a:gd name="connsiteY1" fmla="*/ 0 h 236016"/>
                    <a:gd name="connsiteX2" fmla="*/ 245298 w 245298"/>
                    <a:gd name="connsiteY2" fmla="*/ 236017 h 236016"/>
                    <a:gd name="connsiteX3" fmla="*/ 0 w 245298"/>
                    <a:gd name="connsiteY3" fmla="*/ 236017 h 236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60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6017"/>
                      </a:lnTo>
                      <a:lnTo>
                        <a:pt x="0" y="2360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45" name="자유형: 도형 2344">
                  <a:extLst>
                    <a:ext uri="{FF2B5EF4-FFF2-40B4-BE49-F238E27FC236}">
                      <a16:creationId xmlns:a16="http://schemas.microsoft.com/office/drawing/2014/main" id="{0AFBC6E0-BD43-4D5E-8111-E5F2C3493093}"/>
                    </a:ext>
                  </a:extLst>
                </p:cNvPr>
                <p:cNvSpPr/>
                <p:nvPr/>
              </p:nvSpPr>
              <p:spPr>
                <a:xfrm>
                  <a:off x="4515481" y="1298155"/>
                  <a:ext cx="245298" cy="236016"/>
                </a:xfrm>
                <a:custGeom>
                  <a:avLst/>
                  <a:gdLst>
                    <a:gd name="connsiteX0" fmla="*/ 0 w 245298"/>
                    <a:gd name="connsiteY0" fmla="*/ 0 h 236016"/>
                    <a:gd name="connsiteX1" fmla="*/ 245298 w 245298"/>
                    <a:gd name="connsiteY1" fmla="*/ 0 h 236016"/>
                    <a:gd name="connsiteX2" fmla="*/ 245298 w 245298"/>
                    <a:gd name="connsiteY2" fmla="*/ 236017 h 236016"/>
                    <a:gd name="connsiteX3" fmla="*/ 0 w 245298"/>
                    <a:gd name="connsiteY3" fmla="*/ 236017 h 236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60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6017"/>
                      </a:lnTo>
                      <a:lnTo>
                        <a:pt x="0" y="23601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1298155"/>
                <a:ext cx="245298" cy="239994"/>
                <a:chOff x="4822436" y="1298155"/>
                <a:chExt cx="245298" cy="239994"/>
              </a:xfrm>
              <a:solidFill>
                <a:srgbClr val="000000"/>
              </a:solidFill>
            </p:grpSpPr>
            <p:sp>
              <p:nvSpPr>
                <p:cNvPr id="2347" name="자유형: 도형 2346">
                  <a:extLst>
                    <a:ext uri="{FF2B5EF4-FFF2-40B4-BE49-F238E27FC236}">
                      <a16:creationId xmlns:a16="http://schemas.microsoft.com/office/drawing/2014/main" id="{11CC2B2B-0668-4CF6-B43F-D13B29465533}"/>
                    </a:ext>
                  </a:extLst>
                </p:cNvPr>
                <p:cNvSpPr/>
                <p:nvPr/>
              </p:nvSpPr>
              <p:spPr>
                <a:xfrm>
                  <a:off x="4822436" y="1298155"/>
                  <a:ext cx="245298" cy="239994"/>
                </a:xfrm>
                <a:custGeom>
                  <a:avLst/>
                  <a:gdLst>
                    <a:gd name="connsiteX0" fmla="*/ 0 w 245298"/>
                    <a:gd name="connsiteY0" fmla="*/ 0 h 239994"/>
                    <a:gd name="connsiteX1" fmla="*/ 245299 w 245298"/>
                    <a:gd name="connsiteY1" fmla="*/ 0 h 239994"/>
                    <a:gd name="connsiteX2" fmla="*/ 245299 w 245298"/>
                    <a:gd name="connsiteY2" fmla="*/ 239995 h 239994"/>
                    <a:gd name="connsiteX3" fmla="*/ 0 w 245298"/>
                    <a:gd name="connsiteY3" fmla="*/ 239995 h 239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99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9995"/>
                      </a:lnTo>
                      <a:lnTo>
                        <a:pt x="0" y="23999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48" name="자유형: 도형 2347">
                  <a:extLst>
                    <a:ext uri="{FF2B5EF4-FFF2-40B4-BE49-F238E27FC236}">
                      <a16:creationId xmlns:a16="http://schemas.microsoft.com/office/drawing/2014/main" id="{3175DADB-E1DE-45C1-BBDF-F594F08FC854}"/>
                    </a:ext>
                  </a:extLst>
                </p:cNvPr>
                <p:cNvSpPr/>
                <p:nvPr/>
              </p:nvSpPr>
              <p:spPr>
                <a:xfrm>
                  <a:off x="4822436" y="1298155"/>
                  <a:ext cx="245298" cy="239994"/>
                </a:xfrm>
                <a:custGeom>
                  <a:avLst/>
                  <a:gdLst>
                    <a:gd name="connsiteX0" fmla="*/ 0 w 245298"/>
                    <a:gd name="connsiteY0" fmla="*/ 0 h 239994"/>
                    <a:gd name="connsiteX1" fmla="*/ 245299 w 245298"/>
                    <a:gd name="connsiteY1" fmla="*/ 0 h 239994"/>
                    <a:gd name="connsiteX2" fmla="*/ 245299 w 245298"/>
                    <a:gd name="connsiteY2" fmla="*/ 239995 h 239994"/>
                    <a:gd name="connsiteX3" fmla="*/ 0 w 245298"/>
                    <a:gd name="connsiteY3" fmla="*/ 239995 h 239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99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9995"/>
                      </a:lnTo>
                      <a:lnTo>
                        <a:pt x="0" y="23999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1298155"/>
                <a:ext cx="245298" cy="259220"/>
                <a:chOff x="5129391" y="1298155"/>
                <a:chExt cx="245298" cy="259220"/>
              </a:xfrm>
              <a:solidFill>
                <a:srgbClr val="000000"/>
              </a:solidFill>
            </p:grpSpPr>
            <p:sp>
              <p:nvSpPr>
                <p:cNvPr id="2350" name="자유형: 도형 2349">
                  <a:extLst>
                    <a:ext uri="{FF2B5EF4-FFF2-40B4-BE49-F238E27FC236}">
                      <a16:creationId xmlns:a16="http://schemas.microsoft.com/office/drawing/2014/main" id="{D2C0F7AC-024B-4644-B9F3-CBEB793DB160}"/>
                    </a:ext>
                  </a:extLst>
                </p:cNvPr>
                <p:cNvSpPr/>
                <p:nvPr/>
              </p:nvSpPr>
              <p:spPr>
                <a:xfrm>
                  <a:off x="5129391" y="1298155"/>
                  <a:ext cx="245298" cy="259220"/>
                </a:xfrm>
                <a:custGeom>
                  <a:avLst/>
                  <a:gdLst>
                    <a:gd name="connsiteX0" fmla="*/ 0 w 245298"/>
                    <a:gd name="connsiteY0" fmla="*/ 0 h 259220"/>
                    <a:gd name="connsiteX1" fmla="*/ 245299 w 245298"/>
                    <a:gd name="connsiteY1" fmla="*/ 0 h 259220"/>
                    <a:gd name="connsiteX2" fmla="*/ 245299 w 245298"/>
                    <a:gd name="connsiteY2" fmla="*/ 259221 h 259220"/>
                    <a:gd name="connsiteX3" fmla="*/ 0 w 245298"/>
                    <a:gd name="connsiteY3" fmla="*/ 259221 h 25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92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9221"/>
                      </a:lnTo>
                      <a:lnTo>
                        <a:pt x="0" y="25922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1" name="자유형: 도형 2350">
                  <a:extLst>
                    <a:ext uri="{FF2B5EF4-FFF2-40B4-BE49-F238E27FC236}">
                      <a16:creationId xmlns:a16="http://schemas.microsoft.com/office/drawing/2014/main" id="{33596B72-7EC9-46FC-84F9-69BB1C298EA5}"/>
                    </a:ext>
                  </a:extLst>
                </p:cNvPr>
                <p:cNvSpPr/>
                <p:nvPr/>
              </p:nvSpPr>
              <p:spPr>
                <a:xfrm>
                  <a:off x="5129391" y="1298155"/>
                  <a:ext cx="245298" cy="259220"/>
                </a:xfrm>
                <a:custGeom>
                  <a:avLst/>
                  <a:gdLst>
                    <a:gd name="connsiteX0" fmla="*/ 0 w 245298"/>
                    <a:gd name="connsiteY0" fmla="*/ 0 h 259220"/>
                    <a:gd name="connsiteX1" fmla="*/ 245299 w 245298"/>
                    <a:gd name="connsiteY1" fmla="*/ 0 h 259220"/>
                    <a:gd name="connsiteX2" fmla="*/ 245299 w 245298"/>
                    <a:gd name="connsiteY2" fmla="*/ 259221 h 259220"/>
                    <a:gd name="connsiteX3" fmla="*/ 0 w 245298"/>
                    <a:gd name="connsiteY3" fmla="*/ 259221 h 25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92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9221"/>
                      </a:lnTo>
                      <a:lnTo>
                        <a:pt x="0" y="25922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1298155"/>
                <a:ext cx="245298" cy="248613"/>
                <a:chOff x="5435682" y="1298155"/>
                <a:chExt cx="245298" cy="248613"/>
              </a:xfrm>
              <a:solidFill>
                <a:srgbClr val="000000"/>
              </a:solidFill>
            </p:grpSpPr>
            <p:sp>
              <p:nvSpPr>
                <p:cNvPr id="2353" name="자유형: 도형 2352">
                  <a:extLst>
                    <a:ext uri="{FF2B5EF4-FFF2-40B4-BE49-F238E27FC236}">
                      <a16:creationId xmlns:a16="http://schemas.microsoft.com/office/drawing/2014/main" id="{D3C85D6A-BC39-4293-8D8D-6643D56091EB}"/>
                    </a:ext>
                  </a:extLst>
                </p:cNvPr>
                <p:cNvSpPr/>
                <p:nvPr/>
              </p:nvSpPr>
              <p:spPr>
                <a:xfrm>
                  <a:off x="5435682" y="1298155"/>
                  <a:ext cx="245298" cy="248613"/>
                </a:xfrm>
                <a:custGeom>
                  <a:avLst/>
                  <a:gdLst>
                    <a:gd name="connsiteX0" fmla="*/ 0 w 245298"/>
                    <a:gd name="connsiteY0" fmla="*/ 0 h 248613"/>
                    <a:gd name="connsiteX1" fmla="*/ 245299 w 245298"/>
                    <a:gd name="connsiteY1" fmla="*/ 0 h 248613"/>
                    <a:gd name="connsiteX2" fmla="*/ 245299 w 245298"/>
                    <a:gd name="connsiteY2" fmla="*/ 248613 h 248613"/>
                    <a:gd name="connsiteX3" fmla="*/ 0 w 245298"/>
                    <a:gd name="connsiteY3" fmla="*/ 248613 h 24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86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8613"/>
                      </a:lnTo>
                      <a:lnTo>
                        <a:pt x="0" y="2486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4" name="자유형: 도형 2353">
                  <a:extLst>
                    <a:ext uri="{FF2B5EF4-FFF2-40B4-BE49-F238E27FC236}">
                      <a16:creationId xmlns:a16="http://schemas.microsoft.com/office/drawing/2014/main" id="{F93DEC8C-A0FF-4170-8F40-7F6FB4C6510B}"/>
                    </a:ext>
                  </a:extLst>
                </p:cNvPr>
                <p:cNvSpPr/>
                <p:nvPr/>
              </p:nvSpPr>
              <p:spPr>
                <a:xfrm>
                  <a:off x="5435682" y="1298155"/>
                  <a:ext cx="245298" cy="248613"/>
                </a:xfrm>
                <a:custGeom>
                  <a:avLst/>
                  <a:gdLst>
                    <a:gd name="connsiteX0" fmla="*/ 0 w 245298"/>
                    <a:gd name="connsiteY0" fmla="*/ 0 h 248613"/>
                    <a:gd name="connsiteX1" fmla="*/ 245299 w 245298"/>
                    <a:gd name="connsiteY1" fmla="*/ 0 h 248613"/>
                    <a:gd name="connsiteX2" fmla="*/ 245299 w 245298"/>
                    <a:gd name="connsiteY2" fmla="*/ 248613 h 248613"/>
                    <a:gd name="connsiteX3" fmla="*/ 0 w 245298"/>
                    <a:gd name="connsiteY3" fmla="*/ 248613 h 24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86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8613"/>
                      </a:lnTo>
                      <a:lnTo>
                        <a:pt x="0" y="24861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1298155"/>
                <a:ext cx="245298" cy="238668"/>
                <a:chOff x="5742637" y="1298155"/>
                <a:chExt cx="245298" cy="238668"/>
              </a:xfrm>
              <a:solidFill>
                <a:srgbClr val="000000"/>
              </a:solidFill>
            </p:grpSpPr>
            <p:sp>
              <p:nvSpPr>
                <p:cNvPr id="2356" name="자유형: 도형 2355">
                  <a:extLst>
                    <a:ext uri="{FF2B5EF4-FFF2-40B4-BE49-F238E27FC236}">
                      <a16:creationId xmlns:a16="http://schemas.microsoft.com/office/drawing/2014/main" id="{E8B604DB-A4F9-46E5-AD24-421C2845C0DC}"/>
                    </a:ext>
                  </a:extLst>
                </p:cNvPr>
                <p:cNvSpPr/>
                <p:nvPr/>
              </p:nvSpPr>
              <p:spPr>
                <a:xfrm>
                  <a:off x="5742637" y="1298155"/>
                  <a:ext cx="245298" cy="238668"/>
                </a:xfrm>
                <a:custGeom>
                  <a:avLst/>
                  <a:gdLst>
                    <a:gd name="connsiteX0" fmla="*/ 0 w 245298"/>
                    <a:gd name="connsiteY0" fmla="*/ 0 h 238668"/>
                    <a:gd name="connsiteX1" fmla="*/ 245299 w 245298"/>
                    <a:gd name="connsiteY1" fmla="*/ 0 h 238668"/>
                    <a:gd name="connsiteX2" fmla="*/ 245299 w 245298"/>
                    <a:gd name="connsiteY2" fmla="*/ 238669 h 238668"/>
                    <a:gd name="connsiteX3" fmla="*/ 0 w 245298"/>
                    <a:gd name="connsiteY3" fmla="*/ 238669 h 23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69"/>
                      </a:lnTo>
                      <a:lnTo>
                        <a:pt x="0" y="2386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7" name="자유형: 도형 2356">
                  <a:extLst>
                    <a:ext uri="{FF2B5EF4-FFF2-40B4-BE49-F238E27FC236}">
                      <a16:creationId xmlns:a16="http://schemas.microsoft.com/office/drawing/2014/main" id="{D8A8532A-64F1-455A-963F-B7347179EE02}"/>
                    </a:ext>
                  </a:extLst>
                </p:cNvPr>
                <p:cNvSpPr/>
                <p:nvPr/>
              </p:nvSpPr>
              <p:spPr>
                <a:xfrm>
                  <a:off x="5742637" y="1298155"/>
                  <a:ext cx="245298" cy="238668"/>
                </a:xfrm>
                <a:custGeom>
                  <a:avLst/>
                  <a:gdLst>
                    <a:gd name="connsiteX0" fmla="*/ 0 w 245298"/>
                    <a:gd name="connsiteY0" fmla="*/ 0 h 238668"/>
                    <a:gd name="connsiteX1" fmla="*/ 245299 w 245298"/>
                    <a:gd name="connsiteY1" fmla="*/ 0 h 238668"/>
                    <a:gd name="connsiteX2" fmla="*/ 245299 w 245298"/>
                    <a:gd name="connsiteY2" fmla="*/ 238669 h 238668"/>
                    <a:gd name="connsiteX3" fmla="*/ 0 w 245298"/>
                    <a:gd name="connsiteY3" fmla="*/ 238669 h 23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69"/>
                      </a:lnTo>
                      <a:lnTo>
                        <a:pt x="0" y="23866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58" name="자유형: 도형 2357">
                <a:extLst>
                  <a:ext uri="{FF2B5EF4-FFF2-40B4-BE49-F238E27FC236}">
                    <a16:creationId xmlns:a16="http://schemas.microsoft.com/office/drawing/2014/main" id="{80812658-52DE-4992-9DD7-FA458392B8C0}"/>
                  </a:ext>
                </a:extLst>
              </p:cNvPr>
              <p:cNvSpPr/>
              <p:nvPr/>
            </p:nvSpPr>
            <p:spPr>
              <a:xfrm>
                <a:off x="452807" y="3120657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8381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9" name="자유형: 도형 2358">
                <a:extLst>
                  <a:ext uri="{FF2B5EF4-FFF2-40B4-BE49-F238E27FC236}">
                    <a16:creationId xmlns:a16="http://schemas.microsoft.com/office/drawing/2014/main" id="{5A1B093A-A650-41E1-8F6D-302656510552}"/>
                  </a:ext>
                </a:extLst>
              </p:cNvPr>
              <p:cNvSpPr/>
              <p:nvPr/>
            </p:nvSpPr>
            <p:spPr>
              <a:xfrm>
                <a:off x="0" y="1274289"/>
                <a:ext cx="6629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6629"/>
                </a:pathLst>
              </a:custGeom>
              <a:noFill/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0" name="자유형: 도형 2359">
                <a:extLst>
                  <a:ext uri="{FF2B5EF4-FFF2-40B4-BE49-F238E27FC236}">
                    <a16:creationId xmlns:a16="http://schemas.microsoft.com/office/drawing/2014/main" id="{8B441BD5-0E33-45B6-8E2D-A8D7BA45A4EC}"/>
                  </a:ext>
                </a:extLst>
              </p:cNvPr>
              <p:cNvSpPr/>
              <p:nvPr/>
            </p:nvSpPr>
            <p:spPr>
              <a:xfrm>
                <a:off x="0" y="1274289"/>
                <a:ext cx="6629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6629"/>
                </a:pathLst>
              </a:custGeom>
              <a:noFill/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1" name="TextBox 2360">
                <a:extLst>
                  <a:ext uri="{FF2B5EF4-FFF2-40B4-BE49-F238E27FC236}">
                    <a16:creationId xmlns:a16="http://schemas.microsoft.com/office/drawing/2014/main" id="{A08C275D-914C-460A-B558-CB73460A9B5D}"/>
                  </a:ext>
                </a:extLst>
              </p:cNvPr>
              <p:cNvSpPr txBox="1"/>
              <p:nvPr/>
            </p:nvSpPr>
            <p:spPr>
              <a:xfrm>
                <a:off x="453771" y="285778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20.41%</a:t>
                </a:r>
              </a:p>
            </p:txBody>
          </p:sp>
          <p:sp>
            <p:nvSpPr>
              <p:cNvPr id="2362" name="TextBox 2361">
                <a:extLst>
                  <a:ext uri="{FF2B5EF4-FFF2-40B4-BE49-F238E27FC236}">
                    <a16:creationId xmlns:a16="http://schemas.microsoft.com/office/drawing/2014/main" id="{C6D53D7E-EDD6-42DE-B0EC-4714A201883C}"/>
                  </a:ext>
                </a:extLst>
              </p:cNvPr>
              <p:cNvSpPr txBox="1"/>
              <p:nvPr/>
            </p:nvSpPr>
            <p:spPr>
              <a:xfrm>
                <a:off x="760428" y="28693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19.14%</a:t>
                </a:r>
              </a:p>
            </p:txBody>
          </p:sp>
          <p:sp>
            <p:nvSpPr>
              <p:cNvPr id="2363" name="TextBox 2362">
                <a:extLst>
                  <a:ext uri="{FF2B5EF4-FFF2-40B4-BE49-F238E27FC236}">
                    <a16:creationId xmlns:a16="http://schemas.microsoft.com/office/drawing/2014/main" id="{245256C8-0C30-4ACE-B6AE-AD930792F157}"/>
                  </a:ext>
                </a:extLst>
              </p:cNvPr>
              <p:cNvSpPr txBox="1"/>
              <p:nvPr/>
            </p:nvSpPr>
            <p:spPr>
              <a:xfrm>
                <a:off x="1067085" y="286652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19.45%</a:t>
                </a:r>
              </a:p>
            </p:txBody>
          </p:sp>
          <p:sp>
            <p:nvSpPr>
              <p:cNvPr id="2364" name="TextBox 2363">
                <a:extLst>
                  <a:ext uri="{FF2B5EF4-FFF2-40B4-BE49-F238E27FC236}">
                    <a16:creationId xmlns:a16="http://schemas.microsoft.com/office/drawing/2014/main" id="{D44B2792-8098-4AFC-8E47-01A85381F773}"/>
                  </a:ext>
                </a:extLst>
              </p:cNvPr>
              <p:cNvSpPr txBox="1"/>
              <p:nvPr/>
            </p:nvSpPr>
            <p:spPr>
              <a:xfrm>
                <a:off x="1373748" y="28511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21.13%</a:t>
                </a:r>
              </a:p>
            </p:txBody>
          </p:sp>
          <p:sp>
            <p:nvSpPr>
              <p:cNvPr id="2365" name="TextBox 2364">
                <a:extLst>
                  <a:ext uri="{FF2B5EF4-FFF2-40B4-BE49-F238E27FC236}">
                    <a16:creationId xmlns:a16="http://schemas.microsoft.com/office/drawing/2014/main" id="{5D59C4FD-3CFE-47CC-9C20-9B61AD7DC8DC}"/>
                  </a:ext>
                </a:extLst>
              </p:cNvPr>
              <p:cNvSpPr txBox="1"/>
              <p:nvPr/>
            </p:nvSpPr>
            <p:spPr>
              <a:xfrm>
                <a:off x="1680404" y="286662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19.44%</a:t>
                </a:r>
              </a:p>
            </p:txBody>
          </p:sp>
          <p:sp>
            <p:nvSpPr>
              <p:cNvPr id="2366" name="TextBox 2365">
                <a:extLst>
                  <a:ext uri="{FF2B5EF4-FFF2-40B4-BE49-F238E27FC236}">
                    <a16:creationId xmlns:a16="http://schemas.microsoft.com/office/drawing/2014/main" id="{984185B0-3696-4499-9D48-46CBBB5C9722}"/>
                  </a:ext>
                </a:extLst>
              </p:cNvPr>
              <p:cNvSpPr txBox="1"/>
              <p:nvPr/>
            </p:nvSpPr>
            <p:spPr>
              <a:xfrm>
                <a:off x="1987060" y="287981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17.99%</a:t>
                </a:r>
              </a:p>
            </p:txBody>
          </p:sp>
          <p:sp>
            <p:nvSpPr>
              <p:cNvPr id="2367" name="TextBox 2366">
                <a:extLst>
                  <a:ext uri="{FF2B5EF4-FFF2-40B4-BE49-F238E27FC236}">
                    <a16:creationId xmlns:a16="http://schemas.microsoft.com/office/drawing/2014/main" id="{55275444-D424-47A7-B98B-8CE072D929A9}"/>
                  </a:ext>
                </a:extLst>
              </p:cNvPr>
              <p:cNvSpPr txBox="1"/>
              <p:nvPr/>
            </p:nvSpPr>
            <p:spPr>
              <a:xfrm>
                <a:off x="2293716" y="28714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18.91%</a:t>
                </a:r>
              </a:p>
            </p:txBody>
          </p:sp>
          <p:sp>
            <p:nvSpPr>
              <p:cNvPr id="2368" name="TextBox 2367">
                <a:extLst>
                  <a:ext uri="{FF2B5EF4-FFF2-40B4-BE49-F238E27FC236}">
                    <a16:creationId xmlns:a16="http://schemas.microsoft.com/office/drawing/2014/main" id="{000CF552-61AC-43EF-8511-34597D5D47E7}"/>
                  </a:ext>
                </a:extLst>
              </p:cNvPr>
              <p:cNvSpPr txBox="1"/>
              <p:nvPr/>
            </p:nvSpPr>
            <p:spPr>
              <a:xfrm>
                <a:off x="2600373" y="28724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18.80%</a:t>
                </a:r>
              </a:p>
            </p:txBody>
          </p:sp>
          <p:sp>
            <p:nvSpPr>
              <p:cNvPr id="2369" name="TextBox 2368">
                <a:extLst>
                  <a:ext uri="{FF2B5EF4-FFF2-40B4-BE49-F238E27FC236}">
                    <a16:creationId xmlns:a16="http://schemas.microsoft.com/office/drawing/2014/main" id="{3DB59B2C-9CE8-4411-92BA-427DAFCCE4E8}"/>
                  </a:ext>
                </a:extLst>
              </p:cNvPr>
              <p:cNvSpPr txBox="1"/>
              <p:nvPr/>
            </p:nvSpPr>
            <p:spPr>
              <a:xfrm>
                <a:off x="2907029" y="28760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18.40%</a:t>
                </a:r>
              </a:p>
            </p:txBody>
          </p:sp>
          <p:sp>
            <p:nvSpPr>
              <p:cNvPr id="2370" name="TextBox 2369">
                <a:extLst>
                  <a:ext uri="{FF2B5EF4-FFF2-40B4-BE49-F238E27FC236}">
                    <a16:creationId xmlns:a16="http://schemas.microsoft.com/office/drawing/2014/main" id="{18EFC304-0E78-401E-9D9C-4DE1427E6F28}"/>
                  </a:ext>
                </a:extLst>
              </p:cNvPr>
              <p:cNvSpPr txBox="1"/>
              <p:nvPr/>
            </p:nvSpPr>
            <p:spPr>
              <a:xfrm>
                <a:off x="3213692" y="283791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22.59%</a:t>
                </a:r>
              </a:p>
            </p:txBody>
          </p:sp>
          <p:sp>
            <p:nvSpPr>
              <p:cNvPr id="2371" name="TextBox 2370">
                <a:extLst>
                  <a:ext uri="{FF2B5EF4-FFF2-40B4-BE49-F238E27FC236}">
                    <a16:creationId xmlns:a16="http://schemas.microsoft.com/office/drawing/2014/main" id="{527F77C0-425A-429A-9C85-00742841F744}"/>
                  </a:ext>
                </a:extLst>
              </p:cNvPr>
              <p:cNvSpPr txBox="1"/>
              <p:nvPr/>
            </p:nvSpPr>
            <p:spPr>
              <a:xfrm>
                <a:off x="3520348" y="289454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16.37%</a:t>
                </a:r>
              </a:p>
            </p:txBody>
          </p:sp>
          <p:sp>
            <p:nvSpPr>
              <p:cNvPr id="2372" name="TextBox 2371">
                <a:extLst>
                  <a:ext uri="{FF2B5EF4-FFF2-40B4-BE49-F238E27FC236}">
                    <a16:creationId xmlns:a16="http://schemas.microsoft.com/office/drawing/2014/main" id="{B8E82B67-D0AD-463C-85B2-7B7EF9055251}"/>
                  </a:ext>
                </a:extLst>
              </p:cNvPr>
              <p:cNvSpPr txBox="1"/>
              <p:nvPr/>
            </p:nvSpPr>
            <p:spPr>
              <a:xfrm>
                <a:off x="3827005" y="28671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19.38%</a:t>
                </a:r>
              </a:p>
            </p:txBody>
          </p:sp>
          <p:sp>
            <p:nvSpPr>
              <p:cNvPr id="2373" name="TextBox 2372">
                <a:extLst>
                  <a:ext uri="{FF2B5EF4-FFF2-40B4-BE49-F238E27FC236}">
                    <a16:creationId xmlns:a16="http://schemas.microsoft.com/office/drawing/2014/main" id="{F0159263-E206-44D3-B627-9982124E36C0}"/>
                  </a:ext>
                </a:extLst>
              </p:cNvPr>
              <p:cNvSpPr txBox="1"/>
              <p:nvPr/>
            </p:nvSpPr>
            <p:spPr>
              <a:xfrm>
                <a:off x="4133661" y="285795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20.39%</a:t>
                </a:r>
              </a:p>
            </p:txBody>
          </p:sp>
          <p:sp>
            <p:nvSpPr>
              <p:cNvPr id="2374" name="TextBox 2373">
                <a:extLst>
                  <a:ext uri="{FF2B5EF4-FFF2-40B4-BE49-F238E27FC236}">
                    <a16:creationId xmlns:a16="http://schemas.microsoft.com/office/drawing/2014/main" id="{09C6666A-215E-47A9-9E8D-96173BDCBDF5}"/>
                  </a:ext>
                </a:extLst>
              </p:cNvPr>
              <p:cNvSpPr txBox="1"/>
              <p:nvPr/>
            </p:nvSpPr>
            <p:spPr>
              <a:xfrm>
                <a:off x="4440317" y="287185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18.86%</a:t>
                </a:r>
              </a:p>
            </p:txBody>
          </p:sp>
          <p:sp>
            <p:nvSpPr>
              <p:cNvPr id="2375" name="TextBox 2374">
                <a:extLst>
                  <a:ext uri="{FF2B5EF4-FFF2-40B4-BE49-F238E27FC236}">
                    <a16:creationId xmlns:a16="http://schemas.microsoft.com/office/drawing/2014/main" id="{A5C26285-8AC6-4A78-BB91-168252E9762B}"/>
                  </a:ext>
                </a:extLst>
              </p:cNvPr>
              <p:cNvSpPr txBox="1"/>
              <p:nvPr/>
            </p:nvSpPr>
            <p:spPr>
              <a:xfrm>
                <a:off x="4746974" y="284920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21.35%</a:t>
                </a:r>
              </a:p>
            </p:txBody>
          </p:sp>
          <p:sp>
            <p:nvSpPr>
              <p:cNvPr id="2376" name="TextBox 2375">
                <a:extLst>
                  <a:ext uri="{FF2B5EF4-FFF2-40B4-BE49-F238E27FC236}">
                    <a16:creationId xmlns:a16="http://schemas.microsoft.com/office/drawing/2014/main" id="{BEE3A2C8-CDD4-4610-A083-83F6CA653BC1}"/>
                  </a:ext>
                </a:extLst>
              </p:cNvPr>
              <p:cNvSpPr txBox="1"/>
              <p:nvPr/>
            </p:nvSpPr>
            <p:spPr>
              <a:xfrm>
                <a:off x="5053637" y="28451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21.79%</a:t>
                </a:r>
              </a:p>
            </p:txBody>
          </p:sp>
          <p:sp>
            <p:nvSpPr>
              <p:cNvPr id="2377" name="TextBox 2376">
                <a:extLst>
                  <a:ext uri="{FF2B5EF4-FFF2-40B4-BE49-F238E27FC236}">
                    <a16:creationId xmlns:a16="http://schemas.microsoft.com/office/drawing/2014/main" id="{02F1E51D-B490-41C0-BAEC-F2495F0C9F28}"/>
                  </a:ext>
                </a:extLst>
              </p:cNvPr>
              <p:cNvSpPr txBox="1"/>
              <p:nvPr/>
            </p:nvSpPr>
            <p:spPr>
              <a:xfrm>
                <a:off x="5360293" y="285495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20.72%</a:t>
                </a:r>
              </a:p>
            </p:txBody>
          </p:sp>
          <p:sp>
            <p:nvSpPr>
              <p:cNvPr id="2378" name="TextBox 2377">
                <a:extLst>
                  <a:ext uri="{FF2B5EF4-FFF2-40B4-BE49-F238E27FC236}">
                    <a16:creationId xmlns:a16="http://schemas.microsoft.com/office/drawing/2014/main" id="{74623C0C-438D-448A-8204-5823A67C37F4}"/>
                  </a:ext>
                </a:extLst>
              </p:cNvPr>
              <p:cNvSpPr txBox="1"/>
              <p:nvPr/>
            </p:nvSpPr>
            <p:spPr>
              <a:xfrm>
                <a:off x="5666949" y="283683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22.71%</a:t>
                </a:r>
              </a:p>
            </p:txBody>
          </p:sp>
          <p:sp>
            <p:nvSpPr>
              <p:cNvPr id="2379" name="TextBox 2378">
                <a:extLst>
                  <a:ext uri="{FF2B5EF4-FFF2-40B4-BE49-F238E27FC236}">
                    <a16:creationId xmlns:a16="http://schemas.microsoft.com/office/drawing/2014/main" id="{97A31152-AC52-485E-B26F-82189481F78A}"/>
                  </a:ext>
                </a:extLst>
              </p:cNvPr>
              <p:cNvSpPr txBox="1"/>
              <p:nvPr/>
            </p:nvSpPr>
            <p:spPr>
              <a:xfrm>
                <a:off x="470708" y="258404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9.63%</a:t>
                </a:r>
              </a:p>
            </p:txBody>
          </p:sp>
          <p:sp>
            <p:nvSpPr>
              <p:cNvPr id="2380" name="TextBox 2379">
                <a:extLst>
                  <a:ext uri="{FF2B5EF4-FFF2-40B4-BE49-F238E27FC236}">
                    <a16:creationId xmlns:a16="http://schemas.microsoft.com/office/drawing/2014/main" id="{C2D5C268-3E08-4003-BF6F-FFE9E29EC42A}"/>
                  </a:ext>
                </a:extLst>
              </p:cNvPr>
              <p:cNvSpPr txBox="1"/>
              <p:nvPr/>
            </p:nvSpPr>
            <p:spPr>
              <a:xfrm>
                <a:off x="777367" y="260857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9.48%</a:t>
                </a:r>
              </a:p>
            </p:txBody>
          </p:sp>
          <p:sp>
            <p:nvSpPr>
              <p:cNvPr id="2381" name="TextBox 2380">
                <a:extLst>
                  <a:ext uri="{FF2B5EF4-FFF2-40B4-BE49-F238E27FC236}">
                    <a16:creationId xmlns:a16="http://schemas.microsoft.com/office/drawing/2014/main" id="{FA45AD4E-A3FE-447E-93B2-A2ADACF0A29C}"/>
                  </a:ext>
                </a:extLst>
              </p:cNvPr>
              <p:cNvSpPr txBox="1"/>
              <p:nvPr/>
            </p:nvSpPr>
            <p:spPr>
              <a:xfrm>
                <a:off x="1084023" y="259858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9.96%</a:t>
                </a:r>
              </a:p>
            </p:txBody>
          </p:sp>
          <p:sp>
            <p:nvSpPr>
              <p:cNvPr id="2382" name="TextBox 2381">
                <a:extLst>
                  <a:ext uri="{FF2B5EF4-FFF2-40B4-BE49-F238E27FC236}">
                    <a16:creationId xmlns:a16="http://schemas.microsoft.com/office/drawing/2014/main" id="{B45BF17F-15FA-446F-83B4-6CAB02613E6C}"/>
                  </a:ext>
                </a:extLst>
              </p:cNvPr>
              <p:cNvSpPr txBox="1"/>
              <p:nvPr/>
            </p:nvSpPr>
            <p:spPr>
              <a:xfrm>
                <a:off x="1390680" y="257096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9.62%</a:t>
                </a:r>
              </a:p>
            </p:txBody>
          </p:sp>
          <p:sp>
            <p:nvSpPr>
              <p:cNvPr id="2383" name="TextBox 2382">
                <a:extLst>
                  <a:ext uri="{FF2B5EF4-FFF2-40B4-BE49-F238E27FC236}">
                    <a16:creationId xmlns:a16="http://schemas.microsoft.com/office/drawing/2014/main" id="{F2C8DF7D-D620-4699-9EC7-7561DD26499D}"/>
                  </a:ext>
                </a:extLst>
              </p:cNvPr>
              <p:cNvSpPr txBox="1"/>
              <p:nvPr/>
            </p:nvSpPr>
            <p:spPr>
              <a:xfrm>
                <a:off x="1680404" y="258232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11.76%</a:t>
                </a:r>
              </a:p>
            </p:txBody>
          </p:sp>
          <p:sp>
            <p:nvSpPr>
              <p:cNvPr id="2384" name="TextBox 2383">
                <a:extLst>
                  <a:ext uri="{FF2B5EF4-FFF2-40B4-BE49-F238E27FC236}">
                    <a16:creationId xmlns:a16="http://schemas.microsoft.com/office/drawing/2014/main" id="{5BC7E45B-CEBC-49B9-A60B-D158599F3D60}"/>
                  </a:ext>
                </a:extLst>
              </p:cNvPr>
              <p:cNvSpPr txBox="1"/>
              <p:nvPr/>
            </p:nvSpPr>
            <p:spPr>
              <a:xfrm>
                <a:off x="1987060" y="257865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15.06%</a:t>
                </a:r>
              </a:p>
            </p:txBody>
          </p:sp>
          <p:sp>
            <p:nvSpPr>
              <p:cNvPr id="2385" name="TextBox 2384">
                <a:extLst>
                  <a:ext uri="{FF2B5EF4-FFF2-40B4-BE49-F238E27FC236}">
                    <a16:creationId xmlns:a16="http://schemas.microsoft.com/office/drawing/2014/main" id="{C86FC1A1-7399-4D92-B0A0-37C99676F367}"/>
                  </a:ext>
                </a:extLst>
              </p:cNvPr>
              <p:cNvSpPr txBox="1"/>
              <p:nvPr/>
            </p:nvSpPr>
            <p:spPr>
              <a:xfrm>
                <a:off x="2293716" y="257995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13.07%</a:t>
                </a:r>
              </a:p>
            </p:txBody>
          </p:sp>
          <p:sp>
            <p:nvSpPr>
              <p:cNvPr id="2386" name="TextBox 2385">
                <a:extLst>
                  <a:ext uri="{FF2B5EF4-FFF2-40B4-BE49-F238E27FC236}">
                    <a16:creationId xmlns:a16="http://schemas.microsoft.com/office/drawing/2014/main" id="{2943E0B3-A331-4063-96CD-82918B330996}"/>
                  </a:ext>
                </a:extLst>
              </p:cNvPr>
              <p:cNvSpPr txBox="1"/>
              <p:nvPr/>
            </p:nvSpPr>
            <p:spPr>
              <a:xfrm>
                <a:off x="2600373" y="258567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12.67%</a:t>
                </a:r>
              </a:p>
            </p:txBody>
          </p:sp>
          <p:sp>
            <p:nvSpPr>
              <p:cNvPr id="2387" name="TextBox 2386">
                <a:extLst>
                  <a:ext uri="{FF2B5EF4-FFF2-40B4-BE49-F238E27FC236}">
                    <a16:creationId xmlns:a16="http://schemas.microsoft.com/office/drawing/2014/main" id="{99AD21D4-E8CD-4CE2-AA5C-A2ECBC0CA826}"/>
                  </a:ext>
                </a:extLst>
              </p:cNvPr>
              <p:cNvSpPr txBox="1"/>
              <p:nvPr/>
            </p:nvSpPr>
            <p:spPr>
              <a:xfrm>
                <a:off x="2907029" y="259763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12.16%</a:t>
                </a:r>
              </a:p>
            </p:txBody>
          </p:sp>
          <p:sp>
            <p:nvSpPr>
              <p:cNvPr id="2388" name="TextBox 2387">
                <a:extLst>
                  <a:ext uri="{FF2B5EF4-FFF2-40B4-BE49-F238E27FC236}">
                    <a16:creationId xmlns:a16="http://schemas.microsoft.com/office/drawing/2014/main" id="{DF4DFDB3-E79B-48C4-90B0-42162ACCFA33}"/>
                  </a:ext>
                </a:extLst>
              </p:cNvPr>
              <p:cNvSpPr txBox="1"/>
              <p:nvPr/>
            </p:nvSpPr>
            <p:spPr>
              <a:xfrm>
                <a:off x="3213692" y="253106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11.09%</a:t>
                </a:r>
              </a:p>
            </p:txBody>
          </p:sp>
          <p:sp>
            <p:nvSpPr>
              <p:cNvPr id="2389" name="TextBox 2388">
                <a:extLst>
                  <a:ext uri="{FF2B5EF4-FFF2-40B4-BE49-F238E27FC236}">
                    <a16:creationId xmlns:a16="http://schemas.microsoft.com/office/drawing/2014/main" id="{E02F3938-3F56-4931-B207-D2C6018CAC9F}"/>
                  </a:ext>
                </a:extLst>
              </p:cNvPr>
              <p:cNvSpPr txBox="1"/>
              <p:nvPr/>
            </p:nvSpPr>
            <p:spPr>
              <a:xfrm>
                <a:off x="3520348" y="263607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11.99%</a:t>
                </a:r>
              </a:p>
            </p:txBody>
          </p:sp>
          <p:sp>
            <p:nvSpPr>
              <p:cNvPr id="2390" name="TextBox 2389">
                <a:extLst>
                  <a:ext uri="{FF2B5EF4-FFF2-40B4-BE49-F238E27FC236}">
                    <a16:creationId xmlns:a16="http://schemas.microsoft.com/office/drawing/2014/main" id="{F872C3CB-D27B-4B1A-A2A3-0A162A05DE44}"/>
                  </a:ext>
                </a:extLst>
              </p:cNvPr>
              <p:cNvSpPr txBox="1"/>
              <p:nvPr/>
            </p:nvSpPr>
            <p:spPr>
              <a:xfrm>
                <a:off x="3827005" y="259018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11.02%</a:t>
                </a:r>
              </a:p>
            </p:txBody>
          </p:sp>
          <p:sp>
            <p:nvSpPr>
              <p:cNvPr id="2391" name="TextBox 2390">
                <a:extLst>
                  <a:ext uri="{FF2B5EF4-FFF2-40B4-BE49-F238E27FC236}">
                    <a16:creationId xmlns:a16="http://schemas.microsoft.com/office/drawing/2014/main" id="{8971F3EF-8E7A-4D92-AB1A-774FD5CA13F1}"/>
                  </a:ext>
                </a:extLst>
              </p:cNvPr>
              <p:cNvSpPr txBox="1"/>
              <p:nvPr/>
            </p:nvSpPr>
            <p:spPr>
              <a:xfrm>
                <a:off x="4133661" y="25766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10.48%</a:t>
                </a:r>
              </a:p>
            </p:txBody>
          </p:sp>
          <p:sp>
            <p:nvSpPr>
              <p:cNvPr id="2392" name="TextBox 2391">
                <a:extLst>
                  <a:ext uri="{FF2B5EF4-FFF2-40B4-BE49-F238E27FC236}">
                    <a16:creationId xmlns:a16="http://schemas.microsoft.com/office/drawing/2014/main" id="{F639DC5A-7850-46BB-A906-9568BABFC2D5}"/>
                  </a:ext>
                </a:extLst>
              </p:cNvPr>
              <p:cNvSpPr txBox="1"/>
              <p:nvPr/>
            </p:nvSpPr>
            <p:spPr>
              <a:xfrm>
                <a:off x="4440317" y="260745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10.15%</a:t>
                </a:r>
              </a:p>
            </p:txBody>
          </p:sp>
          <p:sp>
            <p:nvSpPr>
              <p:cNvPr id="2393" name="TextBox 2392">
                <a:extLst>
                  <a:ext uri="{FF2B5EF4-FFF2-40B4-BE49-F238E27FC236}">
                    <a16:creationId xmlns:a16="http://schemas.microsoft.com/office/drawing/2014/main" id="{FA2AFF1A-7807-4E1A-9C9F-C62FAC76EF6F}"/>
                  </a:ext>
                </a:extLst>
              </p:cNvPr>
              <p:cNvSpPr txBox="1"/>
              <p:nvPr/>
            </p:nvSpPr>
            <p:spPr>
              <a:xfrm>
                <a:off x="4763912" y="256605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9.72%</a:t>
                </a:r>
              </a:p>
            </p:txBody>
          </p:sp>
          <p:sp>
            <p:nvSpPr>
              <p:cNvPr id="2394" name="TextBox 2393">
                <a:extLst>
                  <a:ext uri="{FF2B5EF4-FFF2-40B4-BE49-F238E27FC236}">
                    <a16:creationId xmlns:a16="http://schemas.microsoft.com/office/drawing/2014/main" id="{B7C49D72-538C-4232-8304-3A89B61B8121}"/>
                  </a:ext>
                </a:extLst>
              </p:cNvPr>
              <p:cNvSpPr txBox="1"/>
              <p:nvPr/>
            </p:nvSpPr>
            <p:spPr>
              <a:xfrm>
                <a:off x="5070569" y="256614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8.83%</a:t>
                </a:r>
              </a:p>
            </p:txBody>
          </p:sp>
          <p:sp>
            <p:nvSpPr>
              <p:cNvPr id="2395" name="TextBox 2394">
                <a:extLst>
                  <a:ext uri="{FF2B5EF4-FFF2-40B4-BE49-F238E27FC236}">
                    <a16:creationId xmlns:a16="http://schemas.microsoft.com/office/drawing/2014/main" id="{046904A3-2370-4B3B-9299-54D69595C193}"/>
                  </a:ext>
                </a:extLst>
              </p:cNvPr>
              <p:cNvSpPr txBox="1"/>
              <p:nvPr/>
            </p:nvSpPr>
            <p:spPr>
              <a:xfrm>
                <a:off x="5377232" y="2576239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9.87%</a:t>
                </a:r>
              </a:p>
            </p:txBody>
          </p:sp>
          <p:sp>
            <p:nvSpPr>
              <p:cNvPr id="2396" name="TextBox 2395">
                <a:extLst>
                  <a:ext uri="{FF2B5EF4-FFF2-40B4-BE49-F238E27FC236}">
                    <a16:creationId xmlns:a16="http://schemas.microsoft.com/office/drawing/2014/main" id="{2ED0E609-912E-4654-9AA8-7C499A99CEF8}"/>
                  </a:ext>
                </a:extLst>
              </p:cNvPr>
              <p:cNvSpPr txBox="1"/>
              <p:nvPr/>
            </p:nvSpPr>
            <p:spPr>
              <a:xfrm>
                <a:off x="5666949" y="253561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10.35%</a:t>
                </a:r>
              </a:p>
            </p:txBody>
          </p:sp>
          <p:sp>
            <p:nvSpPr>
              <p:cNvPr id="2397" name="TextBox 2396">
                <a:extLst>
                  <a:ext uri="{FF2B5EF4-FFF2-40B4-BE49-F238E27FC236}">
                    <a16:creationId xmlns:a16="http://schemas.microsoft.com/office/drawing/2014/main" id="{4E03864B-DD00-4C8C-B3E4-C16B693D82A7}"/>
                  </a:ext>
                </a:extLst>
              </p:cNvPr>
              <p:cNvSpPr txBox="1"/>
              <p:nvPr/>
            </p:nvSpPr>
            <p:spPr>
              <a:xfrm>
                <a:off x="453771" y="224059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28.06%</a:t>
                </a:r>
              </a:p>
            </p:txBody>
          </p:sp>
          <p:sp>
            <p:nvSpPr>
              <p:cNvPr id="2398" name="TextBox 2397">
                <a:extLst>
                  <a:ext uri="{FF2B5EF4-FFF2-40B4-BE49-F238E27FC236}">
                    <a16:creationId xmlns:a16="http://schemas.microsoft.com/office/drawing/2014/main" id="{2F661AAF-B239-40BC-B6CF-C5A4541EA8DB}"/>
                  </a:ext>
                </a:extLst>
              </p:cNvPr>
              <p:cNvSpPr txBox="1"/>
              <p:nvPr/>
            </p:nvSpPr>
            <p:spPr>
              <a:xfrm>
                <a:off x="760428" y="225519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29.30%</a:t>
                </a:r>
              </a:p>
            </p:txBody>
          </p:sp>
          <p:sp>
            <p:nvSpPr>
              <p:cNvPr id="2399" name="TextBox 2398">
                <a:extLst>
                  <a:ext uri="{FF2B5EF4-FFF2-40B4-BE49-F238E27FC236}">
                    <a16:creationId xmlns:a16="http://schemas.microsoft.com/office/drawing/2014/main" id="{D3F65DD0-2079-4C99-B172-F8638B647A5F}"/>
                  </a:ext>
                </a:extLst>
              </p:cNvPr>
              <p:cNvSpPr txBox="1"/>
              <p:nvPr/>
            </p:nvSpPr>
            <p:spPr>
              <a:xfrm>
                <a:off x="1067085" y="225006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28.29%</a:t>
                </a:r>
              </a:p>
            </p:txBody>
          </p:sp>
          <p:sp>
            <p:nvSpPr>
              <p:cNvPr id="2400" name="TextBox 2399">
                <a:extLst>
                  <a:ext uri="{FF2B5EF4-FFF2-40B4-BE49-F238E27FC236}">
                    <a16:creationId xmlns:a16="http://schemas.microsoft.com/office/drawing/2014/main" id="{52B921B4-0592-447E-821D-DBE10C2355D4}"/>
                  </a:ext>
                </a:extLst>
              </p:cNvPr>
              <p:cNvSpPr txBox="1"/>
              <p:nvPr/>
            </p:nvSpPr>
            <p:spPr>
              <a:xfrm>
                <a:off x="1373748" y="222974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27.83%</a:t>
                </a:r>
              </a:p>
            </p:txBody>
          </p:sp>
          <p:sp>
            <p:nvSpPr>
              <p:cNvPr id="2401" name="TextBox 2400">
                <a:extLst>
                  <a:ext uri="{FF2B5EF4-FFF2-40B4-BE49-F238E27FC236}">
                    <a16:creationId xmlns:a16="http://schemas.microsoft.com/office/drawing/2014/main" id="{B865382B-FAF3-4870-9572-6E0ED1CCD73E}"/>
                  </a:ext>
                </a:extLst>
              </p:cNvPr>
              <p:cNvSpPr txBox="1"/>
              <p:nvPr/>
            </p:nvSpPr>
            <p:spPr>
              <a:xfrm>
                <a:off x="1680404" y="222551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27.40%</a:t>
                </a:r>
              </a:p>
            </p:txBody>
          </p:sp>
          <p:sp>
            <p:nvSpPr>
              <p:cNvPr id="2402" name="TextBox 2401">
                <a:extLst>
                  <a:ext uri="{FF2B5EF4-FFF2-40B4-BE49-F238E27FC236}">
                    <a16:creationId xmlns:a16="http://schemas.microsoft.com/office/drawing/2014/main" id="{4CAD922C-689C-4518-BF3A-5714D4C868C9}"/>
                  </a:ext>
                </a:extLst>
              </p:cNvPr>
              <p:cNvSpPr txBox="1"/>
              <p:nvPr/>
            </p:nvSpPr>
            <p:spPr>
              <a:xfrm>
                <a:off x="1987060" y="219154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27.42%</a:t>
                </a:r>
              </a:p>
            </p:txBody>
          </p:sp>
          <p:sp>
            <p:nvSpPr>
              <p:cNvPr id="2403" name="TextBox 2402">
                <a:extLst>
                  <a:ext uri="{FF2B5EF4-FFF2-40B4-BE49-F238E27FC236}">
                    <a16:creationId xmlns:a16="http://schemas.microsoft.com/office/drawing/2014/main" id="{B6683317-19CA-48D3-800C-055D157E3D30}"/>
                  </a:ext>
                </a:extLst>
              </p:cNvPr>
              <p:cNvSpPr txBox="1"/>
              <p:nvPr/>
            </p:nvSpPr>
            <p:spPr>
              <a:xfrm>
                <a:off x="2293716" y="219513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29.16%</a:t>
                </a:r>
              </a:p>
            </p:txBody>
          </p:sp>
          <p:sp>
            <p:nvSpPr>
              <p:cNvPr id="2404" name="TextBox 2403">
                <a:extLst>
                  <a:ext uri="{FF2B5EF4-FFF2-40B4-BE49-F238E27FC236}">
                    <a16:creationId xmlns:a16="http://schemas.microsoft.com/office/drawing/2014/main" id="{3EB124CC-E29D-47CC-B195-C92939F8CD1F}"/>
                  </a:ext>
                </a:extLst>
              </p:cNvPr>
              <p:cNvSpPr txBox="1"/>
              <p:nvPr/>
            </p:nvSpPr>
            <p:spPr>
              <a:xfrm>
                <a:off x="2600373" y="221268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28.26%</a:t>
                </a:r>
              </a:p>
            </p:txBody>
          </p:sp>
          <p:sp>
            <p:nvSpPr>
              <p:cNvPr id="2405" name="TextBox 2404">
                <a:extLst>
                  <a:ext uri="{FF2B5EF4-FFF2-40B4-BE49-F238E27FC236}">
                    <a16:creationId xmlns:a16="http://schemas.microsoft.com/office/drawing/2014/main" id="{1AFAEDF6-7F0F-4F61-9C51-4321778332E7}"/>
                  </a:ext>
                </a:extLst>
              </p:cNvPr>
              <p:cNvSpPr txBox="1"/>
              <p:nvPr/>
            </p:nvSpPr>
            <p:spPr>
              <a:xfrm>
                <a:off x="2907029" y="222853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28.35%</a:t>
                </a:r>
              </a:p>
            </p:txBody>
          </p:sp>
          <p:sp>
            <p:nvSpPr>
              <p:cNvPr id="2406" name="TextBox 2405">
                <a:extLst>
                  <a:ext uri="{FF2B5EF4-FFF2-40B4-BE49-F238E27FC236}">
                    <a16:creationId xmlns:a16="http://schemas.microsoft.com/office/drawing/2014/main" id="{D65AF0B9-CD5B-4C6E-8AD6-D0E02494463E}"/>
                  </a:ext>
                </a:extLst>
              </p:cNvPr>
              <p:cNvSpPr txBox="1"/>
              <p:nvPr/>
            </p:nvSpPr>
            <p:spPr>
              <a:xfrm>
                <a:off x="3213692" y="218002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27.44%</a:t>
                </a:r>
              </a:p>
            </p:txBody>
          </p:sp>
          <p:sp>
            <p:nvSpPr>
              <p:cNvPr id="2407" name="TextBox 2406">
                <a:extLst>
                  <a:ext uri="{FF2B5EF4-FFF2-40B4-BE49-F238E27FC236}">
                    <a16:creationId xmlns:a16="http://schemas.microsoft.com/office/drawing/2014/main" id="{0B1B148D-DF59-4E94-89B3-EA789495FA05}"/>
                  </a:ext>
                </a:extLst>
              </p:cNvPr>
              <p:cNvSpPr txBox="1"/>
              <p:nvPr/>
            </p:nvSpPr>
            <p:spPr>
              <a:xfrm>
                <a:off x="3520348" y="225146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30.22%</a:t>
                </a:r>
              </a:p>
            </p:txBody>
          </p:sp>
          <p:sp>
            <p:nvSpPr>
              <p:cNvPr id="2408" name="TextBox 2407">
                <a:extLst>
                  <a:ext uri="{FF2B5EF4-FFF2-40B4-BE49-F238E27FC236}">
                    <a16:creationId xmlns:a16="http://schemas.microsoft.com/office/drawing/2014/main" id="{167EDA73-B85F-4A0E-8A11-6122285D4219}"/>
                  </a:ext>
                </a:extLst>
              </p:cNvPr>
              <p:cNvSpPr txBox="1"/>
              <p:nvPr/>
            </p:nvSpPr>
            <p:spPr>
              <a:xfrm>
                <a:off x="3827005" y="22235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29.21%</a:t>
                </a:r>
              </a:p>
            </p:txBody>
          </p:sp>
          <p:sp>
            <p:nvSpPr>
              <p:cNvPr id="2409" name="TextBox 2408">
                <a:extLst>
                  <a:ext uri="{FF2B5EF4-FFF2-40B4-BE49-F238E27FC236}">
                    <a16:creationId xmlns:a16="http://schemas.microsoft.com/office/drawing/2014/main" id="{5512D14F-69EE-4E0B-8F3A-502FBD943F69}"/>
                  </a:ext>
                </a:extLst>
              </p:cNvPr>
              <p:cNvSpPr txBox="1"/>
              <p:nvPr/>
            </p:nvSpPr>
            <p:spPr>
              <a:xfrm>
                <a:off x="4133661" y="222584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28.02%</a:t>
                </a:r>
              </a:p>
            </p:txBody>
          </p:sp>
          <p:sp>
            <p:nvSpPr>
              <p:cNvPr id="2410" name="TextBox 2409">
                <a:extLst>
                  <a:ext uri="{FF2B5EF4-FFF2-40B4-BE49-F238E27FC236}">
                    <a16:creationId xmlns:a16="http://schemas.microsoft.com/office/drawing/2014/main" id="{80498A33-3319-4687-9D3B-C75015A882CD}"/>
                  </a:ext>
                </a:extLst>
              </p:cNvPr>
              <p:cNvSpPr txBox="1"/>
              <p:nvPr/>
            </p:nvSpPr>
            <p:spPr>
              <a:xfrm>
                <a:off x="4440317" y="225591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28.43%</a:t>
                </a:r>
              </a:p>
            </p:txBody>
          </p:sp>
          <p:sp>
            <p:nvSpPr>
              <p:cNvPr id="2411" name="TextBox 2410">
                <a:extLst>
                  <a:ext uri="{FF2B5EF4-FFF2-40B4-BE49-F238E27FC236}">
                    <a16:creationId xmlns:a16="http://schemas.microsoft.com/office/drawing/2014/main" id="{88932FF2-2C1E-4C02-A856-455A7B6F9B0D}"/>
                  </a:ext>
                </a:extLst>
              </p:cNvPr>
              <p:cNvSpPr txBox="1"/>
              <p:nvPr/>
            </p:nvSpPr>
            <p:spPr>
              <a:xfrm>
                <a:off x="4746974" y="22239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27.82%</a:t>
                </a:r>
              </a:p>
            </p:txBody>
          </p:sp>
          <p:sp>
            <p:nvSpPr>
              <p:cNvPr id="2412" name="TextBox 2411">
                <a:extLst>
                  <a:ext uri="{FF2B5EF4-FFF2-40B4-BE49-F238E27FC236}">
                    <a16:creationId xmlns:a16="http://schemas.microsoft.com/office/drawing/2014/main" id="{B1B1D699-61D0-4F35-95C1-4CCF8B0F1D0F}"/>
                  </a:ext>
                </a:extLst>
              </p:cNvPr>
              <p:cNvSpPr txBox="1"/>
              <p:nvPr/>
            </p:nvSpPr>
            <p:spPr>
              <a:xfrm>
                <a:off x="5053637" y="223802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27.18%</a:t>
                </a:r>
              </a:p>
            </p:txBody>
          </p:sp>
          <p:sp>
            <p:nvSpPr>
              <p:cNvPr id="2413" name="TextBox 2412">
                <a:extLst>
                  <a:ext uri="{FF2B5EF4-FFF2-40B4-BE49-F238E27FC236}">
                    <a16:creationId xmlns:a16="http://schemas.microsoft.com/office/drawing/2014/main" id="{88C34522-18DF-48F0-9893-B1B2A5ECA093}"/>
                  </a:ext>
                </a:extLst>
              </p:cNvPr>
              <p:cNvSpPr txBox="1"/>
              <p:nvPr/>
            </p:nvSpPr>
            <p:spPr>
              <a:xfrm>
                <a:off x="5360293" y="22343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27.66%</a:t>
                </a:r>
              </a:p>
            </p:txBody>
          </p:sp>
          <p:sp>
            <p:nvSpPr>
              <p:cNvPr id="2414" name="TextBox 2413">
                <a:extLst>
                  <a:ext uri="{FF2B5EF4-FFF2-40B4-BE49-F238E27FC236}">
                    <a16:creationId xmlns:a16="http://schemas.microsoft.com/office/drawing/2014/main" id="{CB2D610E-299D-4EE7-94EE-78B7D5B242F3}"/>
                  </a:ext>
                </a:extLst>
              </p:cNvPr>
              <p:cNvSpPr txBox="1"/>
              <p:nvPr/>
            </p:nvSpPr>
            <p:spPr>
              <a:xfrm>
                <a:off x="5666949" y="219667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26.85%</a:t>
                </a:r>
              </a:p>
            </p:txBody>
          </p:sp>
          <p:sp>
            <p:nvSpPr>
              <p:cNvPr id="2415" name="TextBox 2414">
                <a:extLst>
                  <a:ext uri="{FF2B5EF4-FFF2-40B4-BE49-F238E27FC236}">
                    <a16:creationId xmlns:a16="http://schemas.microsoft.com/office/drawing/2014/main" id="{EA8E05B1-FB3B-4155-ACB0-B53A60DCF8AB}"/>
                  </a:ext>
                </a:extLst>
              </p:cNvPr>
              <p:cNvSpPr txBox="1"/>
              <p:nvPr/>
            </p:nvSpPr>
            <p:spPr>
              <a:xfrm>
                <a:off x="453771" y="179523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20.82%</a:t>
                </a:r>
              </a:p>
            </p:txBody>
          </p:sp>
          <p:sp>
            <p:nvSpPr>
              <p:cNvPr id="2416" name="TextBox 2415">
                <a:extLst>
                  <a:ext uri="{FF2B5EF4-FFF2-40B4-BE49-F238E27FC236}">
                    <a16:creationId xmlns:a16="http://schemas.microsoft.com/office/drawing/2014/main" id="{5942CC35-412C-42E8-A542-35143C80BD4D}"/>
                  </a:ext>
                </a:extLst>
              </p:cNvPr>
              <p:cNvSpPr txBox="1"/>
              <p:nvPr/>
            </p:nvSpPr>
            <p:spPr>
              <a:xfrm>
                <a:off x="760428" y="180756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19.82%</a:t>
                </a:r>
              </a:p>
            </p:txBody>
          </p:sp>
          <p:sp>
            <p:nvSpPr>
              <p:cNvPr id="2417" name="TextBox 2416">
                <a:extLst>
                  <a:ext uri="{FF2B5EF4-FFF2-40B4-BE49-F238E27FC236}">
                    <a16:creationId xmlns:a16="http://schemas.microsoft.com/office/drawing/2014/main" id="{9A9B07C3-0B51-4F40-AC98-E837FB5F2D7C}"/>
                  </a:ext>
                </a:extLst>
              </p:cNvPr>
              <p:cNvSpPr txBox="1"/>
              <p:nvPr/>
            </p:nvSpPr>
            <p:spPr>
              <a:xfrm>
                <a:off x="1067085" y="181076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19.92%</a:t>
                </a:r>
              </a:p>
            </p:txBody>
          </p:sp>
          <p:sp>
            <p:nvSpPr>
              <p:cNvPr id="2418" name="TextBox 2417">
                <a:extLst>
                  <a:ext uri="{FF2B5EF4-FFF2-40B4-BE49-F238E27FC236}">
                    <a16:creationId xmlns:a16="http://schemas.microsoft.com/office/drawing/2014/main" id="{AF4B05FC-C552-4D8B-BA90-948F2968C15E}"/>
                  </a:ext>
                </a:extLst>
              </p:cNvPr>
              <p:cNvSpPr txBox="1"/>
              <p:nvPr/>
            </p:nvSpPr>
            <p:spPr>
              <a:xfrm>
                <a:off x="1373748" y="180476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18.81%</a:t>
                </a:r>
              </a:p>
            </p:txBody>
          </p:sp>
          <p:sp>
            <p:nvSpPr>
              <p:cNvPr id="2419" name="TextBox 2418">
                <a:extLst>
                  <a:ext uri="{FF2B5EF4-FFF2-40B4-BE49-F238E27FC236}">
                    <a16:creationId xmlns:a16="http://schemas.microsoft.com/office/drawing/2014/main" id="{80BAD0BD-040C-43D9-B7A4-DB47A9D26752}"/>
                  </a:ext>
                </a:extLst>
              </p:cNvPr>
              <p:cNvSpPr txBox="1"/>
              <p:nvPr/>
            </p:nvSpPr>
            <p:spPr>
              <a:xfrm>
                <a:off x="1680404" y="180258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19.02%</a:t>
                </a:r>
              </a:p>
            </p:txBody>
          </p:sp>
          <p:sp>
            <p:nvSpPr>
              <p:cNvPr id="2420" name="TextBox 2419">
                <a:extLst>
                  <a:ext uri="{FF2B5EF4-FFF2-40B4-BE49-F238E27FC236}">
                    <a16:creationId xmlns:a16="http://schemas.microsoft.com/office/drawing/2014/main" id="{FF4D7E1F-83A6-4936-B1DA-78600F8C4342}"/>
                  </a:ext>
                </a:extLst>
              </p:cNvPr>
              <p:cNvSpPr txBox="1"/>
              <p:nvPr/>
            </p:nvSpPr>
            <p:spPr>
              <a:xfrm>
                <a:off x="1987060" y="17720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18.61%</a:t>
                </a:r>
              </a:p>
            </p:txBody>
          </p:sp>
          <p:sp>
            <p:nvSpPr>
              <p:cNvPr id="2421" name="TextBox 2420">
                <a:extLst>
                  <a:ext uri="{FF2B5EF4-FFF2-40B4-BE49-F238E27FC236}">
                    <a16:creationId xmlns:a16="http://schemas.microsoft.com/office/drawing/2014/main" id="{9762F92E-6283-4AD9-9979-AD6BE8A69C6D}"/>
                  </a:ext>
                </a:extLst>
              </p:cNvPr>
              <p:cNvSpPr txBox="1"/>
              <p:nvPr/>
            </p:nvSpPr>
            <p:spPr>
              <a:xfrm>
                <a:off x="2293716" y="175879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18.73%</a:t>
                </a:r>
              </a:p>
            </p:txBody>
          </p:sp>
          <p:sp>
            <p:nvSpPr>
              <p:cNvPr id="2422" name="TextBox 2421">
                <a:extLst>
                  <a:ext uri="{FF2B5EF4-FFF2-40B4-BE49-F238E27FC236}">
                    <a16:creationId xmlns:a16="http://schemas.microsoft.com/office/drawing/2014/main" id="{5D8C9BEE-C20B-49A7-AD6A-67ACAA874E53}"/>
                  </a:ext>
                </a:extLst>
              </p:cNvPr>
              <p:cNvSpPr txBox="1"/>
              <p:nvPr/>
            </p:nvSpPr>
            <p:spPr>
              <a:xfrm>
                <a:off x="2600373" y="178714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18.44%</a:t>
                </a:r>
              </a:p>
            </p:txBody>
          </p:sp>
          <p:sp>
            <p:nvSpPr>
              <p:cNvPr id="2423" name="TextBox 2422">
                <a:extLst>
                  <a:ext uri="{FF2B5EF4-FFF2-40B4-BE49-F238E27FC236}">
                    <a16:creationId xmlns:a16="http://schemas.microsoft.com/office/drawing/2014/main" id="{8E33D26F-52DB-4306-B9F2-C66F4FAD747E}"/>
                  </a:ext>
                </a:extLst>
              </p:cNvPr>
              <p:cNvSpPr txBox="1"/>
              <p:nvPr/>
            </p:nvSpPr>
            <p:spPr>
              <a:xfrm>
                <a:off x="2907029" y="18029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18.36%</a:t>
                </a:r>
              </a:p>
            </p:txBody>
          </p:sp>
          <p:sp>
            <p:nvSpPr>
              <p:cNvPr id="2424" name="TextBox 2423">
                <a:extLst>
                  <a:ext uri="{FF2B5EF4-FFF2-40B4-BE49-F238E27FC236}">
                    <a16:creationId xmlns:a16="http://schemas.microsoft.com/office/drawing/2014/main" id="{BA145603-51D0-4CBC-983D-2A90712A7D87}"/>
                  </a:ext>
                </a:extLst>
              </p:cNvPr>
              <p:cNvSpPr txBox="1"/>
              <p:nvPr/>
            </p:nvSpPr>
            <p:spPr>
              <a:xfrm>
                <a:off x="3213692" y="178085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16.37%</a:t>
                </a:r>
              </a:p>
            </p:txBody>
          </p:sp>
          <p:sp>
            <p:nvSpPr>
              <p:cNvPr id="2425" name="TextBox 2424">
                <a:extLst>
                  <a:ext uri="{FF2B5EF4-FFF2-40B4-BE49-F238E27FC236}">
                    <a16:creationId xmlns:a16="http://schemas.microsoft.com/office/drawing/2014/main" id="{8BA9FD44-8C4B-4680-8BB4-8FB39A4CE18F}"/>
                  </a:ext>
                </a:extLst>
              </p:cNvPr>
              <p:cNvSpPr txBox="1"/>
              <p:nvPr/>
            </p:nvSpPr>
            <p:spPr>
              <a:xfrm>
                <a:off x="3520348" y="180485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18.80%</a:t>
                </a:r>
              </a:p>
            </p:txBody>
          </p:sp>
          <p:sp>
            <p:nvSpPr>
              <p:cNvPr id="2426" name="TextBox 2425">
                <a:extLst>
                  <a:ext uri="{FF2B5EF4-FFF2-40B4-BE49-F238E27FC236}">
                    <a16:creationId xmlns:a16="http://schemas.microsoft.com/office/drawing/2014/main" id="{E564FB34-D39C-424C-B955-65FF273B83F4}"/>
                  </a:ext>
                </a:extLst>
              </p:cNvPr>
              <p:cNvSpPr txBox="1"/>
              <p:nvPr/>
            </p:nvSpPr>
            <p:spPr>
              <a:xfrm>
                <a:off x="3827005" y="178428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19.00%</a:t>
                </a:r>
              </a:p>
            </p:txBody>
          </p:sp>
          <p:sp>
            <p:nvSpPr>
              <p:cNvPr id="2427" name="TextBox 2426">
                <a:extLst>
                  <a:ext uri="{FF2B5EF4-FFF2-40B4-BE49-F238E27FC236}">
                    <a16:creationId xmlns:a16="http://schemas.microsoft.com/office/drawing/2014/main" id="{6B6D397A-E3A1-4F82-AA45-9A3D7C2BFF04}"/>
                  </a:ext>
                </a:extLst>
              </p:cNvPr>
              <p:cNvSpPr txBox="1"/>
              <p:nvPr/>
            </p:nvSpPr>
            <p:spPr>
              <a:xfrm>
                <a:off x="4133661" y="180199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18.50%</a:t>
                </a:r>
              </a:p>
            </p:txBody>
          </p:sp>
          <p:sp>
            <p:nvSpPr>
              <p:cNvPr id="2428" name="TextBox 2427">
                <a:extLst>
                  <a:ext uri="{FF2B5EF4-FFF2-40B4-BE49-F238E27FC236}">
                    <a16:creationId xmlns:a16="http://schemas.microsoft.com/office/drawing/2014/main" id="{00CB81C4-CC62-4E20-B79A-35865C53C2CF}"/>
                  </a:ext>
                </a:extLst>
              </p:cNvPr>
              <p:cNvSpPr txBox="1"/>
              <p:nvPr/>
            </p:nvSpPr>
            <p:spPr>
              <a:xfrm>
                <a:off x="4440317" y="182491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18.88%</a:t>
                </a:r>
              </a:p>
            </p:txBody>
          </p:sp>
          <p:sp>
            <p:nvSpPr>
              <p:cNvPr id="2429" name="TextBox 2428">
                <a:extLst>
                  <a:ext uri="{FF2B5EF4-FFF2-40B4-BE49-F238E27FC236}">
                    <a16:creationId xmlns:a16="http://schemas.microsoft.com/office/drawing/2014/main" id="{9940FDB3-48F0-4039-AF3F-836A529719F9}"/>
                  </a:ext>
                </a:extLst>
              </p:cNvPr>
              <p:cNvSpPr txBox="1"/>
              <p:nvPr/>
            </p:nvSpPr>
            <p:spPr>
              <a:xfrm>
                <a:off x="4746974" y="181490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17.08%</a:t>
                </a:r>
              </a:p>
            </p:txBody>
          </p:sp>
          <p:sp>
            <p:nvSpPr>
              <p:cNvPr id="2430" name="TextBox 2429">
                <a:extLst>
                  <a:ext uri="{FF2B5EF4-FFF2-40B4-BE49-F238E27FC236}">
                    <a16:creationId xmlns:a16="http://schemas.microsoft.com/office/drawing/2014/main" id="{CACDAD9F-02D1-4B00-B88F-FD6B26FF0FC2}"/>
                  </a:ext>
                </a:extLst>
              </p:cNvPr>
              <p:cNvSpPr txBox="1"/>
              <p:nvPr/>
            </p:nvSpPr>
            <p:spPr>
              <a:xfrm>
                <a:off x="5053637" y="182953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17.65%</a:t>
                </a:r>
              </a:p>
            </p:txBody>
          </p:sp>
          <p:sp>
            <p:nvSpPr>
              <p:cNvPr id="2431" name="TextBox 2430">
                <a:extLst>
                  <a:ext uri="{FF2B5EF4-FFF2-40B4-BE49-F238E27FC236}">
                    <a16:creationId xmlns:a16="http://schemas.microsoft.com/office/drawing/2014/main" id="{8724252F-3483-49F2-BC3B-CC9765CB57C7}"/>
                  </a:ext>
                </a:extLst>
              </p:cNvPr>
              <p:cNvSpPr txBox="1"/>
              <p:nvPr/>
            </p:nvSpPr>
            <p:spPr>
              <a:xfrm>
                <a:off x="5360293" y="181334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18.55%</a:t>
                </a:r>
              </a:p>
            </p:txBody>
          </p:sp>
          <p:sp>
            <p:nvSpPr>
              <p:cNvPr id="2432" name="TextBox 2431">
                <a:extLst>
                  <a:ext uri="{FF2B5EF4-FFF2-40B4-BE49-F238E27FC236}">
                    <a16:creationId xmlns:a16="http://schemas.microsoft.com/office/drawing/2014/main" id="{308DC4E8-F43D-4CBB-9560-F2A581CC4388}"/>
                  </a:ext>
                </a:extLst>
              </p:cNvPr>
              <p:cNvSpPr txBox="1"/>
              <p:nvPr/>
            </p:nvSpPr>
            <p:spPr>
              <a:xfrm>
                <a:off x="5666949" y="179407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17.34%</a:t>
                </a:r>
              </a:p>
            </p:txBody>
          </p:sp>
          <p:sp>
            <p:nvSpPr>
              <p:cNvPr id="2433" name="TextBox 2432">
                <a:extLst>
                  <a:ext uri="{FF2B5EF4-FFF2-40B4-BE49-F238E27FC236}">
                    <a16:creationId xmlns:a16="http://schemas.microsoft.com/office/drawing/2014/main" id="{E7EF60C2-DF19-47A6-B10F-FB63BC56A943}"/>
                  </a:ext>
                </a:extLst>
              </p:cNvPr>
              <p:cNvSpPr txBox="1"/>
              <p:nvPr/>
            </p:nvSpPr>
            <p:spPr>
              <a:xfrm>
                <a:off x="470708" y="1516164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9.81%</a:t>
                </a:r>
              </a:p>
            </p:txBody>
          </p:sp>
          <p:sp>
            <p:nvSpPr>
              <p:cNvPr id="2434" name="TextBox 2433">
                <a:extLst>
                  <a:ext uri="{FF2B5EF4-FFF2-40B4-BE49-F238E27FC236}">
                    <a16:creationId xmlns:a16="http://schemas.microsoft.com/office/drawing/2014/main" id="{E2131058-2F91-477E-8A4A-1EE77378C9A2}"/>
                  </a:ext>
                </a:extLst>
              </p:cNvPr>
              <p:cNvSpPr txBox="1"/>
              <p:nvPr/>
            </p:nvSpPr>
            <p:spPr>
              <a:xfrm>
                <a:off x="760428" y="152442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11.25%</a:t>
                </a:r>
              </a:p>
            </p:txBody>
          </p:sp>
          <p:sp>
            <p:nvSpPr>
              <p:cNvPr id="2435" name="TextBox 2434">
                <a:extLst>
                  <a:ext uri="{FF2B5EF4-FFF2-40B4-BE49-F238E27FC236}">
                    <a16:creationId xmlns:a16="http://schemas.microsoft.com/office/drawing/2014/main" id="{473B20F2-24A2-4E94-B0AC-824F705F40D1}"/>
                  </a:ext>
                </a:extLst>
              </p:cNvPr>
              <p:cNvSpPr txBox="1"/>
              <p:nvPr/>
            </p:nvSpPr>
            <p:spPr>
              <a:xfrm>
                <a:off x="1067085" y="15302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10.87%</a:t>
                </a:r>
              </a:p>
            </p:txBody>
          </p:sp>
          <p:sp>
            <p:nvSpPr>
              <p:cNvPr id="2436" name="TextBox 2435">
                <a:extLst>
                  <a:ext uri="{FF2B5EF4-FFF2-40B4-BE49-F238E27FC236}">
                    <a16:creationId xmlns:a16="http://schemas.microsoft.com/office/drawing/2014/main" id="{47F2BDCA-69B6-4B84-90A8-E751ED05D57F}"/>
                  </a:ext>
                </a:extLst>
              </p:cNvPr>
              <p:cNvSpPr txBox="1"/>
              <p:nvPr/>
            </p:nvSpPr>
            <p:spPr>
              <a:xfrm>
                <a:off x="1373748" y="153259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11.06%</a:t>
                </a:r>
              </a:p>
            </p:txBody>
          </p:sp>
          <p:sp>
            <p:nvSpPr>
              <p:cNvPr id="2437" name="TextBox 2436">
                <a:extLst>
                  <a:ext uri="{FF2B5EF4-FFF2-40B4-BE49-F238E27FC236}">
                    <a16:creationId xmlns:a16="http://schemas.microsoft.com/office/drawing/2014/main" id="{8721C4E5-5220-45F2-A27E-6049C7657940}"/>
                  </a:ext>
                </a:extLst>
              </p:cNvPr>
              <p:cNvSpPr txBox="1"/>
              <p:nvPr/>
            </p:nvSpPr>
            <p:spPr>
              <a:xfrm>
                <a:off x="1680404" y="152598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11.34%</a:t>
                </a:r>
              </a:p>
            </p:txBody>
          </p:sp>
          <p:sp>
            <p:nvSpPr>
              <p:cNvPr id="2438" name="TextBox 2437">
                <a:extLst>
                  <a:ext uri="{FF2B5EF4-FFF2-40B4-BE49-F238E27FC236}">
                    <a16:creationId xmlns:a16="http://schemas.microsoft.com/office/drawing/2014/main" id="{09C72558-C756-4786-89FE-D5005FD4AC4D}"/>
                  </a:ext>
                </a:extLst>
              </p:cNvPr>
              <p:cNvSpPr txBox="1"/>
              <p:nvPr/>
            </p:nvSpPr>
            <p:spPr>
              <a:xfrm>
                <a:off x="2003992" y="151609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9.48%</a:t>
                </a:r>
              </a:p>
            </p:txBody>
          </p:sp>
          <p:sp>
            <p:nvSpPr>
              <p:cNvPr id="2439" name="TextBox 2438">
                <a:extLst>
                  <a:ext uri="{FF2B5EF4-FFF2-40B4-BE49-F238E27FC236}">
                    <a16:creationId xmlns:a16="http://schemas.microsoft.com/office/drawing/2014/main" id="{8EA25199-1AD2-4E63-B831-FC25DB4E7D38}"/>
                  </a:ext>
                </a:extLst>
              </p:cNvPr>
              <p:cNvSpPr txBox="1"/>
              <p:nvPr/>
            </p:nvSpPr>
            <p:spPr>
              <a:xfrm>
                <a:off x="2310655" y="150687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8.92%</a:t>
                </a:r>
              </a:p>
            </p:txBody>
          </p:sp>
          <p:sp>
            <p:nvSpPr>
              <p:cNvPr id="2440" name="TextBox 2439">
                <a:extLst>
                  <a:ext uri="{FF2B5EF4-FFF2-40B4-BE49-F238E27FC236}">
                    <a16:creationId xmlns:a16="http://schemas.microsoft.com/office/drawing/2014/main" id="{6C5BB163-08D0-42D8-9FE3-E24FD5C0EDD2}"/>
                  </a:ext>
                </a:extLst>
              </p:cNvPr>
              <p:cNvSpPr txBox="1"/>
              <p:nvPr/>
            </p:nvSpPr>
            <p:spPr>
              <a:xfrm>
                <a:off x="2600373" y="152258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10.60%</a:t>
                </a:r>
              </a:p>
            </p:txBody>
          </p:sp>
          <p:sp>
            <p:nvSpPr>
              <p:cNvPr id="2441" name="TextBox 2440">
                <a:extLst>
                  <a:ext uri="{FF2B5EF4-FFF2-40B4-BE49-F238E27FC236}">
                    <a16:creationId xmlns:a16="http://schemas.microsoft.com/office/drawing/2014/main" id="{A35EAEEB-1E82-480C-9F8B-D40057A3AC28}"/>
                  </a:ext>
                </a:extLst>
              </p:cNvPr>
              <p:cNvSpPr txBox="1"/>
              <p:nvPr/>
            </p:nvSpPr>
            <p:spPr>
              <a:xfrm>
                <a:off x="2907029" y="153407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11.15%</a:t>
                </a:r>
              </a:p>
            </p:txBody>
          </p:sp>
          <p:sp>
            <p:nvSpPr>
              <p:cNvPr id="2442" name="TextBox 2441">
                <a:extLst>
                  <a:ext uri="{FF2B5EF4-FFF2-40B4-BE49-F238E27FC236}">
                    <a16:creationId xmlns:a16="http://schemas.microsoft.com/office/drawing/2014/main" id="{4936EA67-5A5C-422A-8164-B62DE5BEEA4C}"/>
                  </a:ext>
                </a:extLst>
              </p:cNvPr>
              <p:cNvSpPr txBox="1"/>
              <p:nvPr/>
            </p:nvSpPr>
            <p:spPr>
              <a:xfrm>
                <a:off x="3213692" y="153610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10.49%</a:t>
                </a:r>
              </a:p>
            </p:txBody>
          </p:sp>
          <p:sp>
            <p:nvSpPr>
              <p:cNvPr id="2443" name="TextBox 2442">
                <a:extLst>
                  <a:ext uri="{FF2B5EF4-FFF2-40B4-BE49-F238E27FC236}">
                    <a16:creationId xmlns:a16="http://schemas.microsoft.com/office/drawing/2014/main" id="{5742A789-F010-4FF7-8EE5-412033DA3891}"/>
                  </a:ext>
                </a:extLst>
              </p:cNvPr>
              <p:cNvSpPr txBox="1"/>
              <p:nvPr/>
            </p:nvSpPr>
            <p:spPr>
              <a:xfrm>
                <a:off x="3520348" y="154216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10.03%</a:t>
                </a:r>
              </a:p>
            </p:txBody>
          </p:sp>
          <p:sp>
            <p:nvSpPr>
              <p:cNvPr id="2444" name="TextBox 2443">
                <a:extLst>
                  <a:ext uri="{FF2B5EF4-FFF2-40B4-BE49-F238E27FC236}">
                    <a16:creationId xmlns:a16="http://schemas.microsoft.com/office/drawing/2014/main" id="{DE977A4F-0281-45A0-B95C-08EE6902A8D7}"/>
                  </a:ext>
                </a:extLst>
              </p:cNvPr>
              <p:cNvSpPr txBox="1"/>
              <p:nvPr/>
            </p:nvSpPr>
            <p:spPr>
              <a:xfrm>
                <a:off x="3843944" y="152747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9.18%</a:t>
                </a:r>
              </a:p>
            </p:txBody>
          </p:sp>
          <p:sp>
            <p:nvSpPr>
              <p:cNvPr id="2445" name="TextBox 2444">
                <a:extLst>
                  <a:ext uri="{FF2B5EF4-FFF2-40B4-BE49-F238E27FC236}">
                    <a16:creationId xmlns:a16="http://schemas.microsoft.com/office/drawing/2014/main" id="{7D257BEE-41CC-4853-A55F-A5042BE4F785}"/>
                  </a:ext>
                </a:extLst>
              </p:cNvPr>
              <p:cNvSpPr txBox="1"/>
              <p:nvPr/>
            </p:nvSpPr>
            <p:spPr>
              <a:xfrm>
                <a:off x="4133661" y="153587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10.71%</a:t>
                </a:r>
              </a:p>
            </p:txBody>
          </p:sp>
          <p:sp>
            <p:nvSpPr>
              <p:cNvPr id="2446" name="TextBox 2445">
                <a:extLst>
                  <a:ext uri="{FF2B5EF4-FFF2-40B4-BE49-F238E27FC236}">
                    <a16:creationId xmlns:a16="http://schemas.microsoft.com/office/drawing/2014/main" id="{C1C2C138-73B9-4A7F-9587-26C2B4643A91}"/>
                  </a:ext>
                </a:extLst>
              </p:cNvPr>
              <p:cNvSpPr txBox="1"/>
              <p:nvPr/>
            </p:nvSpPr>
            <p:spPr>
              <a:xfrm>
                <a:off x="4440317" y="155512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10.73%</a:t>
                </a:r>
              </a:p>
            </p:txBody>
          </p:sp>
          <p:sp>
            <p:nvSpPr>
              <p:cNvPr id="2447" name="TextBox 2446">
                <a:extLst>
                  <a:ext uri="{FF2B5EF4-FFF2-40B4-BE49-F238E27FC236}">
                    <a16:creationId xmlns:a16="http://schemas.microsoft.com/office/drawing/2014/main" id="{C0488148-4F73-44A1-8A9A-E2BF194FA534}"/>
                  </a:ext>
                </a:extLst>
              </p:cNvPr>
              <p:cNvSpPr txBox="1"/>
              <p:nvPr/>
            </p:nvSpPr>
            <p:spPr>
              <a:xfrm>
                <a:off x="4746974" y="156046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10.85%</a:t>
                </a:r>
              </a:p>
            </p:txBody>
          </p:sp>
          <p:sp>
            <p:nvSpPr>
              <p:cNvPr id="2448" name="TextBox 2447">
                <a:extLst>
                  <a:ext uri="{FF2B5EF4-FFF2-40B4-BE49-F238E27FC236}">
                    <a16:creationId xmlns:a16="http://schemas.microsoft.com/office/drawing/2014/main" id="{9AF158AA-8623-4A96-9586-5C5CAE9B1A01}"/>
                  </a:ext>
                </a:extLst>
              </p:cNvPr>
              <p:cNvSpPr txBox="1"/>
              <p:nvPr/>
            </p:nvSpPr>
            <p:spPr>
              <a:xfrm>
                <a:off x="5053637" y="157471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10.31%</a:t>
                </a:r>
              </a:p>
            </p:txBody>
          </p:sp>
          <p:sp>
            <p:nvSpPr>
              <p:cNvPr id="2449" name="TextBox 2448">
                <a:extLst>
                  <a:ext uri="{FF2B5EF4-FFF2-40B4-BE49-F238E27FC236}">
                    <a16:creationId xmlns:a16="http://schemas.microsoft.com/office/drawing/2014/main" id="{C63094E4-E4D9-4503-8A3D-71CC7604DFF5}"/>
                  </a:ext>
                </a:extLst>
              </p:cNvPr>
              <p:cNvSpPr txBox="1"/>
              <p:nvPr/>
            </p:nvSpPr>
            <p:spPr>
              <a:xfrm>
                <a:off x="5377232" y="155708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9.58%</a:t>
                </a:r>
              </a:p>
            </p:txBody>
          </p:sp>
          <p:sp>
            <p:nvSpPr>
              <p:cNvPr id="2450" name="TextBox 2449">
                <a:extLst>
                  <a:ext uri="{FF2B5EF4-FFF2-40B4-BE49-F238E27FC236}">
                    <a16:creationId xmlns:a16="http://schemas.microsoft.com/office/drawing/2014/main" id="{CDBB95D4-9A7C-4CCB-928B-6A50E0113ED9}"/>
                  </a:ext>
                </a:extLst>
              </p:cNvPr>
              <p:cNvSpPr txBox="1"/>
              <p:nvPr/>
            </p:nvSpPr>
            <p:spPr>
              <a:xfrm>
                <a:off x="5683881" y="1548023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9.67%</a:t>
                </a:r>
              </a:p>
            </p:txBody>
          </p:sp>
          <p:sp>
            <p:nvSpPr>
              <p:cNvPr id="2451" name="TextBox 2450">
                <a:extLst>
                  <a:ext uri="{FF2B5EF4-FFF2-40B4-BE49-F238E27FC236}">
                    <a16:creationId xmlns:a16="http://schemas.microsoft.com/office/drawing/2014/main" id="{BA1DC8E2-88C0-421C-A37F-B4340045D434}"/>
                  </a:ext>
                </a:extLst>
              </p:cNvPr>
              <p:cNvSpPr txBox="1"/>
              <p:nvPr/>
            </p:nvSpPr>
            <p:spPr>
              <a:xfrm>
                <a:off x="453771" y="132409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11.27%</a:t>
                </a:r>
              </a:p>
            </p:txBody>
          </p:sp>
          <p:sp>
            <p:nvSpPr>
              <p:cNvPr id="2452" name="TextBox 2451">
                <a:extLst>
                  <a:ext uri="{FF2B5EF4-FFF2-40B4-BE49-F238E27FC236}">
                    <a16:creationId xmlns:a16="http://schemas.microsoft.com/office/drawing/2014/main" id="{89252FA3-364D-4659-9F78-16AFA7B351DC}"/>
                  </a:ext>
                </a:extLst>
              </p:cNvPr>
              <p:cNvSpPr txBox="1"/>
              <p:nvPr/>
            </p:nvSpPr>
            <p:spPr>
              <a:xfrm>
                <a:off x="760428" y="132166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11.00%</a:t>
                </a:r>
              </a:p>
            </p:txBody>
          </p:sp>
          <p:sp>
            <p:nvSpPr>
              <p:cNvPr id="2453" name="TextBox 2452">
                <a:extLst>
                  <a:ext uri="{FF2B5EF4-FFF2-40B4-BE49-F238E27FC236}">
                    <a16:creationId xmlns:a16="http://schemas.microsoft.com/office/drawing/2014/main" id="{055C03AB-8C73-4896-A9F6-18B01649D246}"/>
                  </a:ext>
                </a:extLst>
              </p:cNvPr>
              <p:cNvSpPr txBox="1"/>
              <p:nvPr/>
            </p:nvSpPr>
            <p:spPr>
              <a:xfrm>
                <a:off x="1067085" y="13262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11.51%</a:t>
                </a:r>
              </a:p>
            </p:txBody>
          </p:sp>
          <p:sp>
            <p:nvSpPr>
              <p:cNvPr id="2454" name="TextBox 2453">
                <a:extLst>
                  <a:ext uri="{FF2B5EF4-FFF2-40B4-BE49-F238E27FC236}">
                    <a16:creationId xmlns:a16="http://schemas.microsoft.com/office/drawing/2014/main" id="{C7773144-4A95-4778-BE8E-606D7854EB93}"/>
                  </a:ext>
                </a:extLst>
              </p:cNvPr>
              <p:cNvSpPr txBox="1"/>
              <p:nvPr/>
            </p:nvSpPr>
            <p:spPr>
              <a:xfrm>
                <a:off x="1373748" y="13266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11.55%</a:t>
                </a:r>
              </a:p>
            </p:txBody>
          </p:sp>
          <p:sp>
            <p:nvSpPr>
              <p:cNvPr id="2455" name="TextBox 2454">
                <a:extLst>
                  <a:ext uri="{FF2B5EF4-FFF2-40B4-BE49-F238E27FC236}">
                    <a16:creationId xmlns:a16="http://schemas.microsoft.com/office/drawing/2014/main" id="{C3668DC3-1865-4515-8B9D-83D7C4D63FA3}"/>
                  </a:ext>
                </a:extLst>
              </p:cNvPr>
              <p:cNvSpPr txBox="1"/>
              <p:nvPr/>
            </p:nvSpPr>
            <p:spPr>
              <a:xfrm>
                <a:off x="1680404" y="132204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11.04%</a:t>
                </a:r>
              </a:p>
            </p:txBody>
          </p:sp>
          <p:sp>
            <p:nvSpPr>
              <p:cNvPr id="2456" name="TextBox 2455">
                <a:extLst>
                  <a:ext uri="{FF2B5EF4-FFF2-40B4-BE49-F238E27FC236}">
                    <a16:creationId xmlns:a16="http://schemas.microsoft.com/office/drawing/2014/main" id="{7E97A9CA-2965-4C7A-9DFD-188C818EE294}"/>
                  </a:ext>
                </a:extLst>
              </p:cNvPr>
              <p:cNvSpPr txBox="1"/>
              <p:nvPr/>
            </p:nvSpPr>
            <p:spPr>
              <a:xfrm>
                <a:off x="1987060" y="13255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11.43%</a:t>
                </a:r>
              </a:p>
            </p:txBody>
          </p:sp>
          <p:sp>
            <p:nvSpPr>
              <p:cNvPr id="2457" name="TextBox 2456">
                <a:extLst>
                  <a:ext uri="{FF2B5EF4-FFF2-40B4-BE49-F238E27FC236}">
                    <a16:creationId xmlns:a16="http://schemas.microsoft.com/office/drawing/2014/main" id="{04F2ED96-7492-4950-8F7A-1D239466C9BF}"/>
                  </a:ext>
                </a:extLst>
              </p:cNvPr>
              <p:cNvSpPr txBox="1"/>
              <p:nvPr/>
            </p:nvSpPr>
            <p:spPr>
              <a:xfrm>
                <a:off x="2293716" y="132350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11.20%</a:t>
                </a:r>
              </a:p>
            </p:txBody>
          </p:sp>
          <p:sp>
            <p:nvSpPr>
              <p:cNvPr id="2458" name="TextBox 2457">
                <a:extLst>
                  <a:ext uri="{FF2B5EF4-FFF2-40B4-BE49-F238E27FC236}">
                    <a16:creationId xmlns:a16="http://schemas.microsoft.com/office/drawing/2014/main" id="{D04F9F32-BEC7-4AD6-A490-C5A2E61AD838}"/>
                  </a:ext>
                </a:extLst>
              </p:cNvPr>
              <p:cNvSpPr txBox="1"/>
              <p:nvPr/>
            </p:nvSpPr>
            <p:spPr>
              <a:xfrm>
                <a:off x="2600373" y="132371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11.23%</a:t>
                </a:r>
              </a:p>
            </p:txBody>
          </p:sp>
          <p:sp>
            <p:nvSpPr>
              <p:cNvPr id="2459" name="TextBox 2458">
                <a:extLst>
                  <a:ext uri="{FF2B5EF4-FFF2-40B4-BE49-F238E27FC236}">
                    <a16:creationId xmlns:a16="http://schemas.microsoft.com/office/drawing/2014/main" id="{B761B01F-13B9-429A-8997-EBFB00E8B3B8}"/>
                  </a:ext>
                </a:extLst>
              </p:cNvPr>
              <p:cNvSpPr txBox="1"/>
              <p:nvPr/>
            </p:nvSpPr>
            <p:spPr>
              <a:xfrm>
                <a:off x="2907029" y="13269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11.58%</a:t>
                </a:r>
              </a:p>
            </p:txBody>
          </p:sp>
          <p:sp>
            <p:nvSpPr>
              <p:cNvPr id="2460" name="TextBox 2459">
                <a:extLst>
                  <a:ext uri="{FF2B5EF4-FFF2-40B4-BE49-F238E27FC236}">
                    <a16:creationId xmlns:a16="http://schemas.microsoft.com/office/drawing/2014/main" id="{D9A8992F-4059-48CF-B262-A31C77ED068D}"/>
                  </a:ext>
                </a:extLst>
              </p:cNvPr>
              <p:cNvSpPr txBox="1"/>
              <p:nvPr/>
            </p:nvSpPr>
            <p:spPr>
              <a:xfrm>
                <a:off x="3213692" y="13309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12.02%</a:t>
                </a:r>
              </a:p>
            </p:txBody>
          </p:sp>
          <p:sp>
            <p:nvSpPr>
              <p:cNvPr id="2461" name="TextBox 2460">
                <a:extLst>
                  <a:ext uri="{FF2B5EF4-FFF2-40B4-BE49-F238E27FC236}">
                    <a16:creationId xmlns:a16="http://schemas.microsoft.com/office/drawing/2014/main" id="{F4178FF2-1019-42FE-8584-C6F03E0517BB}"/>
                  </a:ext>
                </a:extLst>
              </p:cNvPr>
              <p:cNvSpPr txBox="1"/>
              <p:nvPr/>
            </p:nvSpPr>
            <p:spPr>
              <a:xfrm>
                <a:off x="3520348" y="133607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12.58%</a:t>
                </a:r>
              </a:p>
            </p:txBody>
          </p:sp>
          <p:sp>
            <p:nvSpPr>
              <p:cNvPr id="2462" name="TextBox 2461">
                <a:extLst>
                  <a:ext uri="{FF2B5EF4-FFF2-40B4-BE49-F238E27FC236}">
                    <a16:creationId xmlns:a16="http://schemas.microsoft.com/office/drawing/2014/main" id="{734CB1D0-3586-4825-BB10-7ABE1A5C3104}"/>
                  </a:ext>
                </a:extLst>
              </p:cNvPr>
              <p:cNvSpPr txBox="1"/>
              <p:nvPr/>
            </p:nvSpPr>
            <p:spPr>
              <a:xfrm>
                <a:off x="3827005" y="133261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12.20%</a:t>
                </a:r>
              </a:p>
            </p:txBody>
          </p:sp>
          <p:sp>
            <p:nvSpPr>
              <p:cNvPr id="2463" name="TextBox 2462">
                <a:extLst>
                  <a:ext uri="{FF2B5EF4-FFF2-40B4-BE49-F238E27FC236}">
                    <a16:creationId xmlns:a16="http://schemas.microsoft.com/office/drawing/2014/main" id="{2E9F08CE-6895-45B9-AA32-8F5323CF3DE5}"/>
                  </a:ext>
                </a:extLst>
              </p:cNvPr>
              <p:cNvSpPr txBox="1"/>
              <p:nvPr/>
            </p:nvSpPr>
            <p:spPr>
              <a:xfrm>
                <a:off x="4133661" y="132985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11.90%</a:t>
                </a:r>
              </a:p>
            </p:txBody>
          </p:sp>
          <p:sp>
            <p:nvSpPr>
              <p:cNvPr id="2464" name="TextBox 2463">
                <a:extLst>
                  <a:ext uri="{FF2B5EF4-FFF2-40B4-BE49-F238E27FC236}">
                    <a16:creationId xmlns:a16="http://schemas.microsoft.com/office/drawing/2014/main" id="{51B84890-DD56-4729-9F8E-338BE27D2F16}"/>
                  </a:ext>
                </a:extLst>
              </p:cNvPr>
              <p:cNvSpPr txBox="1"/>
              <p:nvPr/>
            </p:nvSpPr>
            <p:spPr>
              <a:xfrm>
                <a:off x="4440317" y="133936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12.95%</a:t>
                </a:r>
              </a:p>
            </p:txBody>
          </p:sp>
          <p:sp>
            <p:nvSpPr>
              <p:cNvPr id="2465" name="TextBox 2464">
                <a:extLst>
                  <a:ext uri="{FF2B5EF4-FFF2-40B4-BE49-F238E27FC236}">
                    <a16:creationId xmlns:a16="http://schemas.microsoft.com/office/drawing/2014/main" id="{9113C533-B656-46B7-97E1-4E1C4C36A1EC}"/>
                  </a:ext>
                </a:extLst>
              </p:cNvPr>
              <p:cNvSpPr txBox="1"/>
              <p:nvPr/>
            </p:nvSpPr>
            <p:spPr>
              <a:xfrm>
                <a:off x="4746974" y="13415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13.18%</a:t>
                </a:r>
              </a:p>
            </p:txBody>
          </p:sp>
          <p:sp>
            <p:nvSpPr>
              <p:cNvPr id="2466" name="TextBox 2465">
                <a:extLst>
                  <a:ext uri="{FF2B5EF4-FFF2-40B4-BE49-F238E27FC236}">
                    <a16:creationId xmlns:a16="http://schemas.microsoft.com/office/drawing/2014/main" id="{BB67DB1B-B325-4354-8A06-6EFF056E8767}"/>
                  </a:ext>
                </a:extLst>
              </p:cNvPr>
              <p:cNvSpPr txBox="1"/>
              <p:nvPr/>
            </p:nvSpPr>
            <p:spPr>
              <a:xfrm>
                <a:off x="5053637" y="135108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14.23%</a:t>
                </a:r>
              </a:p>
            </p:txBody>
          </p:sp>
          <p:sp>
            <p:nvSpPr>
              <p:cNvPr id="2467" name="TextBox 2466">
                <a:extLst>
                  <a:ext uri="{FF2B5EF4-FFF2-40B4-BE49-F238E27FC236}">
                    <a16:creationId xmlns:a16="http://schemas.microsoft.com/office/drawing/2014/main" id="{8754073F-77D5-435B-976F-B86D516E68C1}"/>
                  </a:ext>
                </a:extLst>
              </p:cNvPr>
              <p:cNvSpPr txBox="1"/>
              <p:nvPr/>
            </p:nvSpPr>
            <p:spPr>
              <a:xfrm>
                <a:off x="5360293" y="134560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13.63%</a:t>
                </a:r>
              </a:p>
            </p:txBody>
          </p:sp>
          <p:sp>
            <p:nvSpPr>
              <p:cNvPr id="2468" name="TextBox 2467">
                <a:extLst>
                  <a:ext uri="{FF2B5EF4-FFF2-40B4-BE49-F238E27FC236}">
                    <a16:creationId xmlns:a16="http://schemas.microsoft.com/office/drawing/2014/main" id="{8CC4317A-A07C-47CC-8E96-9DD8FCE620C9}"/>
                  </a:ext>
                </a:extLst>
              </p:cNvPr>
              <p:cNvSpPr txBox="1"/>
              <p:nvPr/>
            </p:nvSpPr>
            <p:spPr>
              <a:xfrm>
                <a:off x="5666949" y="134068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13.09%</a:t>
                </a:r>
              </a:p>
            </p:txBody>
          </p:sp>
          <p:sp>
            <p:nvSpPr>
              <p:cNvPr id="2469" name="TextBox 2468">
                <a:extLst>
                  <a:ext uri="{FF2B5EF4-FFF2-40B4-BE49-F238E27FC236}">
                    <a16:creationId xmlns:a16="http://schemas.microsoft.com/office/drawing/2014/main" id="{5AADBFF3-C00E-4849-8FBA-8E780169A97E}"/>
                  </a:ext>
                </a:extLst>
              </p:cNvPr>
              <p:cNvSpPr txBox="1"/>
              <p:nvPr/>
            </p:nvSpPr>
            <p:spPr>
              <a:xfrm rot="-5400000">
                <a:off x="-330208" y="2145216"/>
                <a:ext cx="958553" cy="16436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522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제품 가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</a:t>
                </a:r>
                <a:r>
                  <a:rPr lang="ko-KR" altLang="en-US" sz="522" spc="0" baseline="0" dirty="0" err="1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채널별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판매액 비중</a:t>
                </a:r>
              </a:p>
            </p:txBody>
          </p:sp>
          <p:sp>
            <p:nvSpPr>
              <p:cNvPr id="2470" name="자유형: 도형 2469">
                <a:extLst>
                  <a:ext uri="{FF2B5EF4-FFF2-40B4-BE49-F238E27FC236}">
                    <a16:creationId xmlns:a16="http://schemas.microsoft.com/office/drawing/2014/main" id="{7807EC63-3CD2-4781-97D7-F3E6B51F8238}"/>
                  </a:ext>
                </a:extLst>
              </p:cNvPr>
              <p:cNvSpPr/>
              <p:nvPr/>
            </p:nvSpPr>
            <p:spPr>
              <a:xfrm>
                <a:off x="452807" y="3376563"/>
                <a:ext cx="5612032" cy="1822501"/>
              </a:xfrm>
              <a:custGeom>
                <a:avLst/>
                <a:gdLst>
                  <a:gd name="connsiteX0" fmla="*/ 0 w 5612032"/>
                  <a:gd name="connsiteY0" fmla="*/ 0 h 1822501"/>
                  <a:gd name="connsiteX1" fmla="*/ 5612033 w 5612032"/>
                  <a:gd name="connsiteY1" fmla="*/ 0 h 1822501"/>
                  <a:gd name="connsiteX2" fmla="*/ 5612033 w 5612032"/>
                  <a:gd name="connsiteY2" fmla="*/ 1822502 h 1822501"/>
                  <a:gd name="connsiteX3" fmla="*/ 0 w 5612032"/>
                  <a:gd name="connsiteY3" fmla="*/ 1822502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032" h="1822501">
                    <a:moveTo>
                      <a:pt x="0" y="0"/>
                    </a:moveTo>
                    <a:lnTo>
                      <a:pt x="5612033" y="0"/>
                    </a:lnTo>
                    <a:lnTo>
                      <a:pt x="5612033" y="1822502"/>
                    </a:lnTo>
                    <a:lnTo>
                      <a:pt x="0" y="1822502"/>
                    </a:lnTo>
                    <a:close/>
                  </a:path>
                </a:pathLst>
              </a:custGeom>
              <a:solidFill>
                <a:srgbClr val="FFFFFF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71" name="TextBox 2470">
                <a:extLst>
                  <a:ext uri="{FF2B5EF4-FFF2-40B4-BE49-F238E27FC236}">
                    <a16:creationId xmlns:a16="http://schemas.microsoft.com/office/drawing/2014/main" id="{9EAFC04A-E3E3-48BB-B122-88C4EC7F5C06}"/>
                  </a:ext>
                </a:extLst>
              </p:cNvPr>
              <p:cNvSpPr txBox="1"/>
              <p:nvPr/>
            </p:nvSpPr>
            <p:spPr>
              <a:xfrm>
                <a:off x="502400" y="518776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JF17</a:t>
                </a:r>
              </a:p>
            </p:txBody>
          </p:sp>
          <p:sp>
            <p:nvSpPr>
              <p:cNvPr id="2472" name="TextBox 2471">
                <a:extLst>
                  <a:ext uri="{FF2B5EF4-FFF2-40B4-BE49-F238E27FC236}">
                    <a16:creationId xmlns:a16="http://schemas.microsoft.com/office/drawing/2014/main" id="{3A95A3DF-C3E2-4FB7-BC40-DF79EADCDC0D}"/>
                  </a:ext>
                </a:extLst>
              </p:cNvPr>
              <p:cNvSpPr txBox="1"/>
              <p:nvPr/>
            </p:nvSpPr>
            <p:spPr>
              <a:xfrm>
                <a:off x="785880" y="5187760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MA17</a:t>
                </a:r>
              </a:p>
            </p:txBody>
          </p:sp>
          <p:sp>
            <p:nvSpPr>
              <p:cNvPr id="2473" name="TextBox 2472">
                <a:extLst>
                  <a:ext uri="{FF2B5EF4-FFF2-40B4-BE49-F238E27FC236}">
                    <a16:creationId xmlns:a16="http://schemas.microsoft.com/office/drawing/2014/main" id="{E36B291F-FE71-4937-84EB-A7B5FE9E1E6E}"/>
                  </a:ext>
                </a:extLst>
              </p:cNvPr>
              <p:cNvSpPr txBox="1"/>
              <p:nvPr/>
            </p:nvSpPr>
            <p:spPr>
              <a:xfrm>
                <a:off x="1102706" y="5187760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MJ17</a:t>
                </a:r>
              </a:p>
            </p:txBody>
          </p:sp>
          <p:sp>
            <p:nvSpPr>
              <p:cNvPr id="2474" name="TextBox 2473">
                <a:extLst>
                  <a:ext uri="{FF2B5EF4-FFF2-40B4-BE49-F238E27FC236}">
                    <a16:creationId xmlns:a16="http://schemas.microsoft.com/office/drawing/2014/main" id="{523424EF-F3DA-4AC3-8A01-A855752C13CE}"/>
                  </a:ext>
                </a:extLst>
              </p:cNvPr>
              <p:cNvSpPr txBox="1"/>
              <p:nvPr/>
            </p:nvSpPr>
            <p:spPr>
              <a:xfrm>
                <a:off x="1416131" y="51877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JA17</a:t>
                </a:r>
              </a:p>
            </p:txBody>
          </p:sp>
          <p:sp>
            <p:nvSpPr>
              <p:cNvPr id="2475" name="TextBox 2474">
                <a:extLst>
                  <a:ext uri="{FF2B5EF4-FFF2-40B4-BE49-F238E27FC236}">
                    <a16:creationId xmlns:a16="http://schemas.microsoft.com/office/drawing/2014/main" id="{5C90107F-E3BD-40C8-B610-3AFDA0E34B8A}"/>
                  </a:ext>
                </a:extLst>
              </p:cNvPr>
              <p:cNvSpPr txBox="1"/>
              <p:nvPr/>
            </p:nvSpPr>
            <p:spPr>
              <a:xfrm>
                <a:off x="1715979" y="5187760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SO17</a:t>
                </a:r>
              </a:p>
            </p:txBody>
          </p:sp>
          <p:sp>
            <p:nvSpPr>
              <p:cNvPr id="2476" name="TextBox 2475">
                <a:extLst>
                  <a:ext uri="{FF2B5EF4-FFF2-40B4-BE49-F238E27FC236}">
                    <a16:creationId xmlns:a16="http://schemas.microsoft.com/office/drawing/2014/main" id="{8217A5B8-95CE-467B-B40A-18B67566D447}"/>
                  </a:ext>
                </a:extLst>
              </p:cNvPr>
              <p:cNvSpPr txBox="1"/>
              <p:nvPr/>
            </p:nvSpPr>
            <p:spPr>
              <a:xfrm>
                <a:off x="2019274" y="51877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ND17</a:t>
                </a:r>
              </a:p>
            </p:txBody>
          </p:sp>
          <p:sp>
            <p:nvSpPr>
              <p:cNvPr id="2477" name="TextBox 2476">
                <a:extLst>
                  <a:ext uri="{FF2B5EF4-FFF2-40B4-BE49-F238E27FC236}">
                    <a16:creationId xmlns:a16="http://schemas.microsoft.com/office/drawing/2014/main" id="{4AC972E7-4DAD-4DF0-A0F4-0ABF7CFCEEE5}"/>
                  </a:ext>
                </a:extLst>
              </p:cNvPr>
              <p:cNvSpPr txBox="1"/>
              <p:nvPr/>
            </p:nvSpPr>
            <p:spPr>
              <a:xfrm>
                <a:off x="2342345" y="518776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JF18</a:t>
                </a:r>
              </a:p>
            </p:txBody>
          </p:sp>
          <p:sp>
            <p:nvSpPr>
              <p:cNvPr id="2478" name="TextBox 2477">
                <a:extLst>
                  <a:ext uri="{FF2B5EF4-FFF2-40B4-BE49-F238E27FC236}">
                    <a16:creationId xmlns:a16="http://schemas.microsoft.com/office/drawing/2014/main" id="{63C7B64B-AB94-4496-B4C9-BE9AF39F3781}"/>
                  </a:ext>
                </a:extLst>
              </p:cNvPr>
              <p:cNvSpPr txBox="1"/>
              <p:nvPr/>
            </p:nvSpPr>
            <p:spPr>
              <a:xfrm>
                <a:off x="2625824" y="5187760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MA18</a:t>
                </a:r>
              </a:p>
            </p:txBody>
          </p:sp>
          <p:sp>
            <p:nvSpPr>
              <p:cNvPr id="2479" name="TextBox 2478">
                <a:extLst>
                  <a:ext uri="{FF2B5EF4-FFF2-40B4-BE49-F238E27FC236}">
                    <a16:creationId xmlns:a16="http://schemas.microsoft.com/office/drawing/2014/main" id="{F870A197-706C-4474-B293-D75CF6B6AD1A}"/>
                  </a:ext>
                </a:extLst>
              </p:cNvPr>
              <p:cNvSpPr txBox="1"/>
              <p:nvPr/>
            </p:nvSpPr>
            <p:spPr>
              <a:xfrm>
                <a:off x="2942650" y="5187760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MJ18</a:t>
                </a:r>
              </a:p>
            </p:txBody>
          </p:sp>
          <p:sp>
            <p:nvSpPr>
              <p:cNvPr id="2480" name="TextBox 2479">
                <a:extLst>
                  <a:ext uri="{FF2B5EF4-FFF2-40B4-BE49-F238E27FC236}">
                    <a16:creationId xmlns:a16="http://schemas.microsoft.com/office/drawing/2014/main" id="{82F0977E-2CA7-42F9-9FD3-528EC646746A}"/>
                  </a:ext>
                </a:extLst>
              </p:cNvPr>
              <p:cNvSpPr txBox="1"/>
              <p:nvPr/>
            </p:nvSpPr>
            <p:spPr>
              <a:xfrm>
                <a:off x="3256076" y="51877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JA18</a:t>
                </a:r>
              </a:p>
            </p:txBody>
          </p:sp>
          <p:sp>
            <p:nvSpPr>
              <p:cNvPr id="2481" name="TextBox 2480">
                <a:extLst>
                  <a:ext uri="{FF2B5EF4-FFF2-40B4-BE49-F238E27FC236}">
                    <a16:creationId xmlns:a16="http://schemas.microsoft.com/office/drawing/2014/main" id="{ED61A654-66A2-4FAC-BCF1-54BF81C1A789}"/>
                  </a:ext>
                </a:extLst>
              </p:cNvPr>
              <p:cNvSpPr txBox="1"/>
              <p:nvPr/>
            </p:nvSpPr>
            <p:spPr>
              <a:xfrm>
                <a:off x="3555923" y="5187760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SO18</a:t>
                </a:r>
              </a:p>
            </p:txBody>
          </p:sp>
          <p:sp>
            <p:nvSpPr>
              <p:cNvPr id="2482" name="TextBox 2481">
                <a:extLst>
                  <a:ext uri="{FF2B5EF4-FFF2-40B4-BE49-F238E27FC236}">
                    <a16:creationId xmlns:a16="http://schemas.microsoft.com/office/drawing/2014/main" id="{9E040D42-311F-4469-8ACD-E67CEB69653E}"/>
                  </a:ext>
                </a:extLst>
              </p:cNvPr>
              <p:cNvSpPr txBox="1"/>
              <p:nvPr/>
            </p:nvSpPr>
            <p:spPr>
              <a:xfrm>
                <a:off x="3859218" y="51877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ND18</a:t>
                </a:r>
              </a:p>
            </p:txBody>
          </p:sp>
          <p:sp>
            <p:nvSpPr>
              <p:cNvPr id="2483" name="TextBox 2482">
                <a:extLst>
                  <a:ext uri="{FF2B5EF4-FFF2-40B4-BE49-F238E27FC236}">
                    <a16:creationId xmlns:a16="http://schemas.microsoft.com/office/drawing/2014/main" id="{93AB0E60-73F4-4954-90B2-F896806155AE}"/>
                  </a:ext>
                </a:extLst>
              </p:cNvPr>
              <p:cNvSpPr txBox="1"/>
              <p:nvPr/>
            </p:nvSpPr>
            <p:spPr>
              <a:xfrm>
                <a:off x="4182290" y="518776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JF19</a:t>
                </a:r>
              </a:p>
            </p:txBody>
          </p:sp>
          <p:sp>
            <p:nvSpPr>
              <p:cNvPr id="2484" name="TextBox 2483">
                <a:extLst>
                  <a:ext uri="{FF2B5EF4-FFF2-40B4-BE49-F238E27FC236}">
                    <a16:creationId xmlns:a16="http://schemas.microsoft.com/office/drawing/2014/main" id="{6FF8A9E1-408D-4288-934A-60EED6E85AFF}"/>
                  </a:ext>
                </a:extLst>
              </p:cNvPr>
              <p:cNvSpPr txBox="1"/>
              <p:nvPr/>
            </p:nvSpPr>
            <p:spPr>
              <a:xfrm>
                <a:off x="4465769" y="5187760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MA19</a:t>
                </a:r>
              </a:p>
            </p:txBody>
          </p:sp>
          <p:sp>
            <p:nvSpPr>
              <p:cNvPr id="2485" name="TextBox 2484">
                <a:extLst>
                  <a:ext uri="{FF2B5EF4-FFF2-40B4-BE49-F238E27FC236}">
                    <a16:creationId xmlns:a16="http://schemas.microsoft.com/office/drawing/2014/main" id="{EC13BC55-A024-441D-A274-5A4A69F547C0}"/>
                  </a:ext>
                </a:extLst>
              </p:cNvPr>
              <p:cNvSpPr txBox="1"/>
              <p:nvPr/>
            </p:nvSpPr>
            <p:spPr>
              <a:xfrm>
                <a:off x="4782595" y="5187760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MJ19</a:t>
                </a:r>
              </a:p>
            </p:txBody>
          </p:sp>
          <p:sp>
            <p:nvSpPr>
              <p:cNvPr id="2486" name="TextBox 2485">
                <a:extLst>
                  <a:ext uri="{FF2B5EF4-FFF2-40B4-BE49-F238E27FC236}">
                    <a16:creationId xmlns:a16="http://schemas.microsoft.com/office/drawing/2014/main" id="{5D614949-0507-4EA1-9CF8-7677C75B9128}"/>
                  </a:ext>
                </a:extLst>
              </p:cNvPr>
              <p:cNvSpPr txBox="1"/>
              <p:nvPr/>
            </p:nvSpPr>
            <p:spPr>
              <a:xfrm>
                <a:off x="5096020" y="51877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JA19</a:t>
                </a:r>
              </a:p>
            </p:txBody>
          </p:sp>
          <p:sp>
            <p:nvSpPr>
              <p:cNvPr id="2487" name="TextBox 2486">
                <a:extLst>
                  <a:ext uri="{FF2B5EF4-FFF2-40B4-BE49-F238E27FC236}">
                    <a16:creationId xmlns:a16="http://schemas.microsoft.com/office/drawing/2014/main" id="{4F8050AF-3976-4B36-954C-AEE666CE3CEA}"/>
                  </a:ext>
                </a:extLst>
              </p:cNvPr>
              <p:cNvSpPr txBox="1"/>
              <p:nvPr/>
            </p:nvSpPr>
            <p:spPr>
              <a:xfrm>
                <a:off x="5395868" y="5187760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SO19</a:t>
                </a:r>
              </a:p>
            </p:txBody>
          </p:sp>
          <p:sp>
            <p:nvSpPr>
              <p:cNvPr id="2488" name="TextBox 2487">
                <a:extLst>
                  <a:ext uri="{FF2B5EF4-FFF2-40B4-BE49-F238E27FC236}">
                    <a16:creationId xmlns:a16="http://schemas.microsoft.com/office/drawing/2014/main" id="{D330A52E-03DB-4692-B21B-A5484269D918}"/>
                  </a:ext>
                </a:extLst>
              </p:cNvPr>
              <p:cNvSpPr txBox="1"/>
              <p:nvPr/>
            </p:nvSpPr>
            <p:spPr>
              <a:xfrm>
                <a:off x="5699163" y="51877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ND19</a:t>
                </a:r>
              </a:p>
            </p:txBody>
          </p:sp>
          <p:sp>
            <p:nvSpPr>
              <p:cNvPr id="2489" name="자유형: 도형 2488">
                <a:extLst>
                  <a:ext uri="{FF2B5EF4-FFF2-40B4-BE49-F238E27FC236}">
                    <a16:creationId xmlns:a16="http://schemas.microsoft.com/office/drawing/2014/main" id="{9D4389AD-230E-4D96-B504-29BB1192BF73}"/>
                  </a:ext>
                </a:extLst>
              </p:cNvPr>
              <p:cNvSpPr/>
              <p:nvPr/>
            </p:nvSpPr>
            <p:spPr>
              <a:xfrm>
                <a:off x="452807" y="5199065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0" name="TextBox 2489">
                <a:extLst>
                  <a:ext uri="{FF2B5EF4-FFF2-40B4-BE49-F238E27FC236}">
                    <a16:creationId xmlns:a16="http://schemas.microsoft.com/office/drawing/2014/main" id="{7345C9A6-C6EE-43C4-B213-8F350C47A145}"/>
                  </a:ext>
                </a:extLst>
              </p:cNvPr>
              <p:cNvSpPr txBox="1"/>
              <p:nvPr/>
            </p:nvSpPr>
            <p:spPr>
              <a:xfrm>
                <a:off x="288142" y="5127655"/>
                <a:ext cx="216028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</a:t>
                </a:r>
              </a:p>
            </p:txBody>
          </p:sp>
          <p:sp>
            <p:nvSpPr>
              <p:cNvPr id="2491" name="자유형: 도형 2490">
                <a:extLst>
                  <a:ext uri="{FF2B5EF4-FFF2-40B4-BE49-F238E27FC236}">
                    <a16:creationId xmlns:a16="http://schemas.microsoft.com/office/drawing/2014/main" id="{68BA25EF-28A1-402B-845C-5F17256A1433}"/>
                  </a:ext>
                </a:extLst>
              </p:cNvPr>
              <p:cNvSpPr/>
              <p:nvPr/>
            </p:nvSpPr>
            <p:spPr>
              <a:xfrm>
                <a:off x="452807" y="4971004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2" name="TextBox 2491">
                <a:extLst>
                  <a:ext uri="{FF2B5EF4-FFF2-40B4-BE49-F238E27FC236}">
                    <a16:creationId xmlns:a16="http://schemas.microsoft.com/office/drawing/2014/main" id="{7C00FA26-DC46-4A4C-B760-83A141006DA1}"/>
                  </a:ext>
                </a:extLst>
              </p:cNvPr>
              <p:cNvSpPr txBox="1"/>
              <p:nvPr/>
            </p:nvSpPr>
            <p:spPr>
              <a:xfrm>
                <a:off x="254272" y="4899865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</a:t>
                </a:r>
              </a:p>
            </p:txBody>
          </p:sp>
          <p:sp>
            <p:nvSpPr>
              <p:cNvPr id="2493" name="자유형: 도형 2492">
                <a:extLst>
                  <a:ext uri="{FF2B5EF4-FFF2-40B4-BE49-F238E27FC236}">
                    <a16:creationId xmlns:a16="http://schemas.microsoft.com/office/drawing/2014/main" id="{03C6E0CA-49EE-43D6-A63E-594C84EB5038}"/>
                  </a:ext>
                </a:extLst>
              </p:cNvPr>
              <p:cNvSpPr/>
              <p:nvPr/>
            </p:nvSpPr>
            <p:spPr>
              <a:xfrm>
                <a:off x="452807" y="4742942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4" name="TextBox 2493">
                <a:extLst>
                  <a:ext uri="{FF2B5EF4-FFF2-40B4-BE49-F238E27FC236}">
                    <a16:creationId xmlns:a16="http://schemas.microsoft.com/office/drawing/2014/main" id="{7AAC4223-705C-448D-A966-6F829AE941D5}"/>
                  </a:ext>
                </a:extLst>
              </p:cNvPr>
              <p:cNvSpPr txBox="1"/>
              <p:nvPr/>
            </p:nvSpPr>
            <p:spPr>
              <a:xfrm>
                <a:off x="254272" y="4672069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50</a:t>
                </a:r>
              </a:p>
            </p:txBody>
          </p:sp>
          <p:sp>
            <p:nvSpPr>
              <p:cNvPr id="2495" name="자유형: 도형 2494">
                <a:extLst>
                  <a:ext uri="{FF2B5EF4-FFF2-40B4-BE49-F238E27FC236}">
                    <a16:creationId xmlns:a16="http://schemas.microsoft.com/office/drawing/2014/main" id="{4DF5957B-E852-41F1-9D24-7F0053F8C071}"/>
                  </a:ext>
                </a:extLst>
              </p:cNvPr>
              <p:cNvSpPr/>
              <p:nvPr/>
            </p:nvSpPr>
            <p:spPr>
              <a:xfrm>
                <a:off x="452807" y="4515544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6" name="TextBox 2495">
                <a:extLst>
                  <a:ext uri="{FF2B5EF4-FFF2-40B4-BE49-F238E27FC236}">
                    <a16:creationId xmlns:a16="http://schemas.microsoft.com/office/drawing/2014/main" id="{C26B3CB2-BFF3-4700-8E6E-E14F0C07712E}"/>
                  </a:ext>
                </a:extLst>
              </p:cNvPr>
              <p:cNvSpPr txBox="1"/>
              <p:nvPr/>
            </p:nvSpPr>
            <p:spPr>
              <a:xfrm>
                <a:off x="254272" y="4444280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75</a:t>
                </a:r>
              </a:p>
            </p:txBody>
          </p:sp>
          <p:sp>
            <p:nvSpPr>
              <p:cNvPr id="2497" name="자유형: 도형 2496">
                <a:extLst>
                  <a:ext uri="{FF2B5EF4-FFF2-40B4-BE49-F238E27FC236}">
                    <a16:creationId xmlns:a16="http://schemas.microsoft.com/office/drawing/2014/main" id="{729351EE-3664-4734-B617-AFFA3102882C}"/>
                  </a:ext>
                </a:extLst>
              </p:cNvPr>
              <p:cNvSpPr/>
              <p:nvPr/>
            </p:nvSpPr>
            <p:spPr>
              <a:xfrm>
                <a:off x="452807" y="4287483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8" name="TextBox 2497">
                <a:extLst>
                  <a:ext uri="{FF2B5EF4-FFF2-40B4-BE49-F238E27FC236}">
                    <a16:creationId xmlns:a16="http://schemas.microsoft.com/office/drawing/2014/main" id="{FC96A954-E690-4149-91F5-DFDCE66A46ED}"/>
                  </a:ext>
                </a:extLst>
              </p:cNvPr>
              <p:cNvSpPr txBox="1"/>
              <p:nvPr/>
            </p:nvSpPr>
            <p:spPr>
              <a:xfrm>
                <a:off x="220398" y="4216490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100</a:t>
                </a:r>
              </a:p>
            </p:txBody>
          </p:sp>
          <p:sp>
            <p:nvSpPr>
              <p:cNvPr id="2499" name="자유형: 도형 2498">
                <a:extLst>
                  <a:ext uri="{FF2B5EF4-FFF2-40B4-BE49-F238E27FC236}">
                    <a16:creationId xmlns:a16="http://schemas.microsoft.com/office/drawing/2014/main" id="{2CC192B3-8643-41B8-8D11-CD8F1F195EC2}"/>
                  </a:ext>
                </a:extLst>
              </p:cNvPr>
              <p:cNvSpPr/>
              <p:nvPr/>
            </p:nvSpPr>
            <p:spPr>
              <a:xfrm>
                <a:off x="452807" y="4060084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0" name="TextBox 2499">
                <a:extLst>
                  <a:ext uri="{FF2B5EF4-FFF2-40B4-BE49-F238E27FC236}">
                    <a16:creationId xmlns:a16="http://schemas.microsoft.com/office/drawing/2014/main" id="{460E3A02-EE7E-4E7F-98A1-40EBA1BA9EEA}"/>
                  </a:ext>
                </a:extLst>
              </p:cNvPr>
              <p:cNvSpPr txBox="1"/>
              <p:nvPr/>
            </p:nvSpPr>
            <p:spPr>
              <a:xfrm>
                <a:off x="220398" y="3988694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125</a:t>
                </a:r>
              </a:p>
            </p:txBody>
          </p:sp>
          <p:sp>
            <p:nvSpPr>
              <p:cNvPr id="2501" name="자유형: 도형 2500">
                <a:extLst>
                  <a:ext uri="{FF2B5EF4-FFF2-40B4-BE49-F238E27FC236}">
                    <a16:creationId xmlns:a16="http://schemas.microsoft.com/office/drawing/2014/main" id="{E58FBFBF-B279-4390-AEAB-8E5082D7B816}"/>
                  </a:ext>
                </a:extLst>
              </p:cNvPr>
              <p:cNvSpPr/>
              <p:nvPr/>
            </p:nvSpPr>
            <p:spPr>
              <a:xfrm>
                <a:off x="452807" y="3832023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2" name="TextBox 2501">
                <a:extLst>
                  <a:ext uri="{FF2B5EF4-FFF2-40B4-BE49-F238E27FC236}">
                    <a16:creationId xmlns:a16="http://schemas.microsoft.com/office/drawing/2014/main" id="{55A1A7FF-235F-4D66-A4E8-B4E0647A6033}"/>
                  </a:ext>
                </a:extLst>
              </p:cNvPr>
              <p:cNvSpPr txBox="1"/>
              <p:nvPr/>
            </p:nvSpPr>
            <p:spPr>
              <a:xfrm>
                <a:off x="220398" y="3760904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150</a:t>
                </a:r>
              </a:p>
            </p:txBody>
          </p:sp>
          <p:sp>
            <p:nvSpPr>
              <p:cNvPr id="2503" name="자유형: 도형 2502">
                <a:extLst>
                  <a:ext uri="{FF2B5EF4-FFF2-40B4-BE49-F238E27FC236}">
                    <a16:creationId xmlns:a16="http://schemas.microsoft.com/office/drawing/2014/main" id="{02C78A90-F8BF-4A40-92A5-279491B393EE}"/>
                  </a:ext>
                </a:extLst>
              </p:cNvPr>
              <p:cNvSpPr/>
              <p:nvPr/>
            </p:nvSpPr>
            <p:spPr>
              <a:xfrm>
                <a:off x="452807" y="3603961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4" name="TextBox 2503">
                <a:extLst>
                  <a:ext uri="{FF2B5EF4-FFF2-40B4-BE49-F238E27FC236}">
                    <a16:creationId xmlns:a16="http://schemas.microsoft.com/office/drawing/2014/main" id="{291DC7BF-A4CB-4B6A-83D9-601D504F1030}"/>
                  </a:ext>
                </a:extLst>
              </p:cNvPr>
              <p:cNvSpPr txBox="1"/>
              <p:nvPr/>
            </p:nvSpPr>
            <p:spPr>
              <a:xfrm>
                <a:off x="220398" y="3533108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175</a:t>
                </a:r>
              </a:p>
            </p:txBody>
          </p:sp>
          <p:sp>
            <p:nvSpPr>
              <p:cNvPr id="2505" name="자유형: 도형 2504">
                <a:extLst>
                  <a:ext uri="{FF2B5EF4-FFF2-40B4-BE49-F238E27FC236}">
                    <a16:creationId xmlns:a16="http://schemas.microsoft.com/office/drawing/2014/main" id="{957ECE6E-5A54-4B25-A028-C4F93B01C0A4}"/>
                  </a:ext>
                </a:extLst>
              </p:cNvPr>
              <p:cNvSpPr/>
              <p:nvPr/>
            </p:nvSpPr>
            <p:spPr>
              <a:xfrm>
                <a:off x="452807" y="3376563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6" name="TextBox 2505">
                <a:extLst>
                  <a:ext uri="{FF2B5EF4-FFF2-40B4-BE49-F238E27FC236}">
                    <a16:creationId xmlns:a16="http://schemas.microsoft.com/office/drawing/2014/main" id="{D327BCD9-376B-46A9-BE88-F448725D1A0A}"/>
                  </a:ext>
                </a:extLst>
              </p:cNvPr>
              <p:cNvSpPr txBox="1"/>
              <p:nvPr/>
            </p:nvSpPr>
            <p:spPr>
              <a:xfrm>
                <a:off x="220398" y="3305319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200</a:t>
                </a:r>
              </a:p>
            </p:txBody>
          </p:sp>
          <p:grpSp>
            <p:nvGrpSpPr>
              <p:cNvPr id="25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5052549"/>
                <a:ext cx="245298" cy="146516"/>
                <a:chOff x="529049" y="5052549"/>
                <a:chExt cx="245298" cy="146516"/>
              </a:xfrm>
              <a:solidFill>
                <a:srgbClr val="000000"/>
              </a:solidFill>
            </p:grpSpPr>
            <p:sp>
              <p:nvSpPr>
                <p:cNvPr id="2508" name="자유형: 도형 2507">
                  <a:extLst>
                    <a:ext uri="{FF2B5EF4-FFF2-40B4-BE49-F238E27FC236}">
                      <a16:creationId xmlns:a16="http://schemas.microsoft.com/office/drawing/2014/main" id="{AF50F579-0EA1-4C8B-AEC5-AE82F948F0A3}"/>
                    </a:ext>
                  </a:extLst>
                </p:cNvPr>
                <p:cNvSpPr/>
                <p:nvPr/>
              </p:nvSpPr>
              <p:spPr>
                <a:xfrm>
                  <a:off x="529049" y="5052549"/>
                  <a:ext cx="245298" cy="146516"/>
                </a:xfrm>
                <a:custGeom>
                  <a:avLst/>
                  <a:gdLst>
                    <a:gd name="connsiteX0" fmla="*/ 0 w 245298"/>
                    <a:gd name="connsiteY0" fmla="*/ 0 h 146516"/>
                    <a:gd name="connsiteX1" fmla="*/ 245299 w 245298"/>
                    <a:gd name="connsiteY1" fmla="*/ 0 h 146516"/>
                    <a:gd name="connsiteX2" fmla="*/ 245299 w 245298"/>
                    <a:gd name="connsiteY2" fmla="*/ 146516 h 146516"/>
                    <a:gd name="connsiteX3" fmla="*/ 0 w 245298"/>
                    <a:gd name="connsiteY3" fmla="*/ 146516 h 14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65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6516"/>
                      </a:lnTo>
                      <a:lnTo>
                        <a:pt x="0" y="1465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9" name="자유형: 도형 2508">
                  <a:extLst>
                    <a:ext uri="{FF2B5EF4-FFF2-40B4-BE49-F238E27FC236}">
                      <a16:creationId xmlns:a16="http://schemas.microsoft.com/office/drawing/2014/main" id="{68BBABF2-C31B-41E2-8606-CBCBA291783B}"/>
                    </a:ext>
                  </a:extLst>
                </p:cNvPr>
                <p:cNvSpPr/>
                <p:nvPr/>
              </p:nvSpPr>
              <p:spPr>
                <a:xfrm>
                  <a:off x="529049" y="5052549"/>
                  <a:ext cx="245298" cy="146516"/>
                </a:xfrm>
                <a:custGeom>
                  <a:avLst/>
                  <a:gdLst>
                    <a:gd name="connsiteX0" fmla="*/ 0 w 245298"/>
                    <a:gd name="connsiteY0" fmla="*/ 0 h 146516"/>
                    <a:gd name="connsiteX1" fmla="*/ 245299 w 245298"/>
                    <a:gd name="connsiteY1" fmla="*/ 0 h 146516"/>
                    <a:gd name="connsiteX2" fmla="*/ 245299 w 245298"/>
                    <a:gd name="connsiteY2" fmla="*/ 146516 h 146516"/>
                    <a:gd name="connsiteX3" fmla="*/ 0 w 245298"/>
                    <a:gd name="connsiteY3" fmla="*/ 146516 h 14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65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6516"/>
                      </a:lnTo>
                      <a:lnTo>
                        <a:pt x="0" y="14651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5057852"/>
                <a:ext cx="245298" cy="141212"/>
                <a:chOff x="836003" y="5057852"/>
                <a:chExt cx="245298" cy="141212"/>
              </a:xfrm>
              <a:solidFill>
                <a:srgbClr val="000000"/>
              </a:solidFill>
            </p:grpSpPr>
            <p:sp>
              <p:nvSpPr>
                <p:cNvPr id="2511" name="자유형: 도형 2510">
                  <a:extLst>
                    <a:ext uri="{FF2B5EF4-FFF2-40B4-BE49-F238E27FC236}">
                      <a16:creationId xmlns:a16="http://schemas.microsoft.com/office/drawing/2014/main" id="{1F0FF4E1-C8EB-4746-A725-BE4290E71535}"/>
                    </a:ext>
                  </a:extLst>
                </p:cNvPr>
                <p:cNvSpPr/>
                <p:nvPr/>
              </p:nvSpPr>
              <p:spPr>
                <a:xfrm>
                  <a:off x="836003" y="5057852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9 w 245298"/>
                    <a:gd name="connsiteY1" fmla="*/ 0 h 141212"/>
                    <a:gd name="connsiteX2" fmla="*/ 245299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2" name="자유형: 도형 2511">
                  <a:extLst>
                    <a:ext uri="{FF2B5EF4-FFF2-40B4-BE49-F238E27FC236}">
                      <a16:creationId xmlns:a16="http://schemas.microsoft.com/office/drawing/2014/main" id="{1D0590CC-E5DA-44C6-9292-3196DF50F58D}"/>
                    </a:ext>
                  </a:extLst>
                </p:cNvPr>
                <p:cNvSpPr/>
                <p:nvPr/>
              </p:nvSpPr>
              <p:spPr>
                <a:xfrm>
                  <a:off x="836003" y="5057852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9 w 245298"/>
                    <a:gd name="connsiteY1" fmla="*/ 0 h 141212"/>
                    <a:gd name="connsiteX2" fmla="*/ 245299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5061167"/>
                <a:ext cx="245298" cy="137897"/>
                <a:chOff x="1142295" y="5061167"/>
                <a:chExt cx="245298" cy="137897"/>
              </a:xfrm>
              <a:solidFill>
                <a:srgbClr val="000000"/>
              </a:solidFill>
            </p:grpSpPr>
            <p:sp>
              <p:nvSpPr>
                <p:cNvPr id="2514" name="자유형: 도형 2513">
                  <a:extLst>
                    <a:ext uri="{FF2B5EF4-FFF2-40B4-BE49-F238E27FC236}">
                      <a16:creationId xmlns:a16="http://schemas.microsoft.com/office/drawing/2014/main" id="{915953B8-5AB9-4E6E-AFA5-ABB674B98A83}"/>
                    </a:ext>
                  </a:extLst>
                </p:cNvPr>
                <p:cNvSpPr/>
                <p:nvPr/>
              </p:nvSpPr>
              <p:spPr>
                <a:xfrm>
                  <a:off x="1142295" y="5061167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9 w 245298"/>
                    <a:gd name="connsiteY1" fmla="*/ 0 h 137897"/>
                    <a:gd name="connsiteX2" fmla="*/ 245299 w 245298"/>
                    <a:gd name="connsiteY2" fmla="*/ 137898 h 137897"/>
                    <a:gd name="connsiteX3" fmla="*/ 0 w 245298"/>
                    <a:gd name="connsiteY3" fmla="*/ 137898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7898"/>
                      </a:lnTo>
                      <a:lnTo>
                        <a:pt x="0" y="1378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5" name="자유형: 도형 2514">
                  <a:extLst>
                    <a:ext uri="{FF2B5EF4-FFF2-40B4-BE49-F238E27FC236}">
                      <a16:creationId xmlns:a16="http://schemas.microsoft.com/office/drawing/2014/main" id="{A5F52E6D-4FB7-44DE-8F05-254744E280A4}"/>
                    </a:ext>
                  </a:extLst>
                </p:cNvPr>
                <p:cNvSpPr/>
                <p:nvPr/>
              </p:nvSpPr>
              <p:spPr>
                <a:xfrm>
                  <a:off x="1142295" y="5061167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9 w 245298"/>
                    <a:gd name="connsiteY1" fmla="*/ 0 h 137897"/>
                    <a:gd name="connsiteX2" fmla="*/ 245299 w 245298"/>
                    <a:gd name="connsiteY2" fmla="*/ 137898 h 137897"/>
                    <a:gd name="connsiteX3" fmla="*/ 0 w 245298"/>
                    <a:gd name="connsiteY3" fmla="*/ 137898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7898"/>
                      </a:lnTo>
                      <a:lnTo>
                        <a:pt x="0" y="13789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5043267"/>
                <a:ext cx="245298" cy="155797"/>
                <a:chOff x="1449250" y="5043267"/>
                <a:chExt cx="245298" cy="155797"/>
              </a:xfrm>
              <a:solidFill>
                <a:srgbClr val="000000"/>
              </a:solidFill>
            </p:grpSpPr>
            <p:sp>
              <p:nvSpPr>
                <p:cNvPr id="2517" name="자유형: 도형 2516">
                  <a:extLst>
                    <a:ext uri="{FF2B5EF4-FFF2-40B4-BE49-F238E27FC236}">
                      <a16:creationId xmlns:a16="http://schemas.microsoft.com/office/drawing/2014/main" id="{5A86F589-C156-47AD-906F-2B9C88BAF282}"/>
                    </a:ext>
                  </a:extLst>
                </p:cNvPr>
                <p:cNvSpPr/>
                <p:nvPr/>
              </p:nvSpPr>
              <p:spPr>
                <a:xfrm>
                  <a:off x="1449250" y="5043267"/>
                  <a:ext cx="245298" cy="155797"/>
                </a:xfrm>
                <a:custGeom>
                  <a:avLst/>
                  <a:gdLst>
                    <a:gd name="connsiteX0" fmla="*/ 0 w 245298"/>
                    <a:gd name="connsiteY0" fmla="*/ 0 h 155797"/>
                    <a:gd name="connsiteX1" fmla="*/ 245299 w 245298"/>
                    <a:gd name="connsiteY1" fmla="*/ 0 h 155797"/>
                    <a:gd name="connsiteX2" fmla="*/ 245299 w 245298"/>
                    <a:gd name="connsiteY2" fmla="*/ 155798 h 155797"/>
                    <a:gd name="connsiteX3" fmla="*/ 0 w 245298"/>
                    <a:gd name="connsiteY3" fmla="*/ 155798 h 15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57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5798"/>
                      </a:lnTo>
                      <a:lnTo>
                        <a:pt x="0" y="1557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8" name="자유형: 도형 2517">
                  <a:extLst>
                    <a:ext uri="{FF2B5EF4-FFF2-40B4-BE49-F238E27FC236}">
                      <a16:creationId xmlns:a16="http://schemas.microsoft.com/office/drawing/2014/main" id="{4DD20F6F-8EB4-44E9-9405-2D621F16031F}"/>
                    </a:ext>
                  </a:extLst>
                </p:cNvPr>
                <p:cNvSpPr/>
                <p:nvPr/>
              </p:nvSpPr>
              <p:spPr>
                <a:xfrm>
                  <a:off x="1449250" y="5043267"/>
                  <a:ext cx="245298" cy="155797"/>
                </a:xfrm>
                <a:custGeom>
                  <a:avLst/>
                  <a:gdLst>
                    <a:gd name="connsiteX0" fmla="*/ 0 w 245298"/>
                    <a:gd name="connsiteY0" fmla="*/ 0 h 155797"/>
                    <a:gd name="connsiteX1" fmla="*/ 245299 w 245298"/>
                    <a:gd name="connsiteY1" fmla="*/ 0 h 155797"/>
                    <a:gd name="connsiteX2" fmla="*/ 245299 w 245298"/>
                    <a:gd name="connsiteY2" fmla="*/ 155798 h 155797"/>
                    <a:gd name="connsiteX3" fmla="*/ 0 w 245298"/>
                    <a:gd name="connsiteY3" fmla="*/ 155798 h 15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57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5798"/>
                      </a:lnTo>
                      <a:lnTo>
                        <a:pt x="0" y="15579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5034649"/>
                <a:ext cx="245298" cy="163753"/>
                <a:chOff x="1755541" y="5034649"/>
                <a:chExt cx="245298" cy="163753"/>
              </a:xfrm>
              <a:solidFill>
                <a:srgbClr val="000000"/>
              </a:solidFill>
            </p:grpSpPr>
            <p:sp>
              <p:nvSpPr>
                <p:cNvPr id="2520" name="자유형: 도형 2519">
                  <a:extLst>
                    <a:ext uri="{FF2B5EF4-FFF2-40B4-BE49-F238E27FC236}">
                      <a16:creationId xmlns:a16="http://schemas.microsoft.com/office/drawing/2014/main" id="{D73CA8FE-0744-4D1D-B4D3-E854FF9313DA}"/>
                    </a:ext>
                  </a:extLst>
                </p:cNvPr>
                <p:cNvSpPr/>
                <p:nvPr/>
              </p:nvSpPr>
              <p:spPr>
                <a:xfrm>
                  <a:off x="1755541" y="5034649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8 w 245298"/>
                    <a:gd name="connsiteY1" fmla="*/ 0 h 163753"/>
                    <a:gd name="connsiteX2" fmla="*/ 245298 w 245298"/>
                    <a:gd name="connsiteY2" fmla="*/ 163754 h 163753"/>
                    <a:gd name="connsiteX3" fmla="*/ 0 w 245298"/>
                    <a:gd name="connsiteY3" fmla="*/ 163754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3754"/>
                      </a:lnTo>
                      <a:lnTo>
                        <a:pt x="0" y="1637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1" name="자유형: 도형 2520">
                  <a:extLst>
                    <a:ext uri="{FF2B5EF4-FFF2-40B4-BE49-F238E27FC236}">
                      <a16:creationId xmlns:a16="http://schemas.microsoft.com/office/drawing/2014/main" id="{10742DC5-9129-495E-AFF4-CADB6C10EE69}"/>
                    </a:ext>
                  </a:extLst>
                </p:cNvPr>
                <p:cNvSpPr/>
                <p:nvPr/>
              </p:nvSpPr>
              <p:spPr>
                <a:xfrm>
                  <a:off x="1755541" y="5034649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8 w 245298"/>
                    <a:gd name="connsiteY1" fmla="*/ 0 h 163753"/>
                    <a:gd name="connsiteX2" fmla="*/ 245298 w 245298"/>
                    <a:gd name="connsiteY2" fmla="*/ 163754 h 163753"/>
                    <a:gd name="connsiteX3" fmla="*/ 0 w 245298"/>
                    <a:gd name="connsiteY3" fmla="*/ 163754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3754"/>
                      </a:lnTo>
                      <a:lnTo>
                        <a:pt x="0" y="16375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5041941"/>
                <a:ext cx="245298" cy="156460"/>
                <a:chOff x="2062496" y="5041941"/>
                <a:chExt cx="245298" cy="156460"/>
              </a:xfrm>
              <a:solidFill>
                <a:srgbClr val="000000"/>
              </a:solidFill>
            </p:grpSpPr>
            <p:sp>
              <p:nvSpPr>
                <p:cNvPr id="2523" name="자유형: 도형 2522">
                  <a:extLst>
                    <a:ext uri="{FF2B5EF4-FFF2-40B4-BE49-F238E27FC236}">
                      <a16:creationId xmlns:a16="http://schemas.microsoft.com/office/drawing/2014/main" id="{EE2213F5-B736-4357-9AD9-630520A1F049}"/>
                    </a:ext>
                  </a:extLst>
                </p:cNvPr>
                <p:cNvSpPr/>
                <p:nvPr/>
              </p:nvSpPr>
              <p:spPr>
                <a:xfrm>
                  <a:off x="2062496" y="5041941"/>
                  <a:ext cx="245298" cy="156460"/>
                </a:xfrm>
                <a:custGeom>
                  <a:avLst/>
                  <a:gdLst>
                    <a:gd name="connsiteX0" fmla="*/ 0 w 245298"/>
                    <a:gd name="connsiteY0" fmla="*/ 0 h 156460"/>
                    <a:gd name="connsiteX1" fmla="*/ 245299 w 245298"/>
                    <a:gd name="connsiteY1" fmla="*/ 0 h 156460"/>
                    <a:gd name="connsiteX2" fmla="*/ 245299 w 245298"/>
                    <a:gd name="connsiteY2" fmla="*/ 156460 h 156460"/>
                    <a:gd name="connsiteX3" fmla="*/ 0 w 245298"/>
                    <a:gd name="connsiteY3" fmla="*/ 156460 h 156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64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6460"/>
                      </a:lnTo>
                      <a:lnTo>
                        <a:pt x="0" y="1564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4" name="자유형: 도형 2523">
                  <a:extLst>
                    <a:ext uri="{FF2B5EF4-FFF2-40B4-BE49-F238E27FC236}">
                      <a16:creationId xmlns:a16="http://schemas.microsoft.com/office/drawing/2014/main" id="{AE792790-2C44-4FD6-A386-E43B3F0D48AB}"/>
                    </a:ext>
                  </a:extLst>
                </p:cNvPr>
                <p:cNvSpPr/>
                <p:nvPr/>
              </p:nvSpPr>
              <p:spPr>
                <a:xfrm>
                  <a:off x="2062496" y="5041941"/>
                  <a:ext cx="245298" cy="156460"/>
                </a:xfrm>
                <a:custGeom>
                  <a:avLst/>
                  <a:gdLst>
                    <a:gd name="connsiteX0" fmla="*/ 0 w 245298"/>
                    <a:gd name="connsiteY0" fmla="*/ 0 h 156460"/>
                    <a:gd name="connsiteX1" fmla="*/ 245299 w 245298"/>
                    <a:gd name="connsiteY1" fmla="*/ 0 h 156460"/>
                    <a:gd name="connsiteX2" fmla="*/ 245299 w 245298"/>
                    <a:gd name="connsiteY2" fmla="*/ 156460 h 156460"/>
                    <a:gd name="connsiteX3" fmla="*/ 0 w 245298"/>
                    <a:gd name="connsiteY3" fmla="*/ 156460 h 156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64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6460"/>
                      </a:lnTo>
                      <a:lnTo>
                        <a:pt x="0" y="15646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5048571"/>
                <a:ext cx="245298" cy="150493"/>
                <a:chOff x="2369451" y="5048571"/>
                <a:chExt cx="245298" cy="150493"/>
              </a:xfrm>
              <a:solidFill>
                <a:srgbClr val="000000"/>
              </a:solidFill>
            </p:grpSpPr>
            <p:sp>
              <p:nvSpPr>
                <p:cNvPr id="2526" name="자유형: 도형 2525">
                  <a:extLst>
                    <a:ext uri="{FF2B5EF4-FFF2-40B4-BE49-F238E27FC236}">
                      <a16:creationId xmlns:a16="http://schemas.microsoft.com/office/drawing/2014/main" id="{1D63BC44-0D53-407B-9918-DA4CBEBC5518}"/>
                    </a:ext>
                  </a:extLst>
                </p:cNvPr>
                <p:cNvSpPr/>
                <p:nvPr/>
              </p:nvSpPr>
              <p:spPr>
                <a:xfrm>
                  <a:off x="2369451" y="5048571"/>
                  <a:ext cx="245298" cy="150493"/>
                </a:xfrm>
                <a:custGeom>
                  <a:avLst/>
                  <a:gdLst>
                    <a:gd name="connsiteX0" fmla="*/ 0 w 245298"/>
                    <a:gd name="connsiteY0" fmla="*/ 0 h 150493"/>
                    <a:gd name="connsiteX1" fmla="*/ 245298 w 245298"/>
                    <a:gd name="connsiteY1" fmla="*/ 0 h 150493"/>
                    <a:gd name="connsiteX2" fmla="*/ 245298 w 245298"/>
                    <a:gd name="connsiteY2" fmla="*/ 150494 h 150493"/>
                    <a:gd name="connsiteX3" fmla="*/ 0 w 245298"/>
                    <a:gd name="connsiteY3" fmla="*/ 150494 h 15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049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50494"/>
                      </a:lnTo>
                      <a:lnTo>
                        <a:pt x="0" y="1504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7" name="자유형: 도형 2526">
                  <a:extLst>
                    <a:ext uri="{FF2B5EF4-FFF2-40B4-BE49-F238E27FC236}">
                      <a16:creationId xmlns:a16="http://schemas.microsoft.com/office/drawing/2014/main" id="{EB60D4CC-4826-4872-B537-B4147C377FFC}"/>
                    </a:ext>
                  </a:extLst>
                </p:cNvPr>
                <p:cNvSpPr/>
                <p:nvPr/>
              </p:nvSpPr>
              <p:spPr>
                <a:xfrm>
                  <a:off x="2369451" y="5048571"/>
                  <a:ext cx="245298" cy="150493"/>
                </a:xfrm>
                <a:custGeom>
                  <a:avLst/>
                  <a:gdLst>
                    <a:gd name="connsiteX0" fmla="*/ 0 w 245298"/>
                    <a:gd name="connsiteY0" fmla="*/ 0 h 150493"/>
                    <a:gd name="connsiteX1" fmla="*/ 245298 w 245298"/>
                    <a:gd name="connsiteY1" fmla="*/ 0 h 150493"/>
                    <a:gd name="connsiteX2" fmla="*/ 245298 w 245298"/>
                    <a:gd name="connsiteY2" fmla="*/ 150494 h 150493"/>
                    <a:gd name="connsiteX3" fmla="*/ 0 w 245298"/>
                    <a:gd name="connsiteY3" fmla="*/ 150494 h 15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049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50494"/>
                      </a:lnTo>
                      <a:lnTo>
                        <a:pt x="0" y="15049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5055864"/>
                <a:ext cx="245298" cy="143201"/>
                <a:chOff x="2675742" y="5055864"/>
                <a:chExt cx="245298" cy="143201"/>
              </a:xfrm>
              <a:solidFill>
                <a:srgbClr val="000000"/>
              </a:solidFill>
            </p:grpSpPr>
            <p:sp>
              <p:nvSpPr>
                <p:cNvPr id="2529" name="자유형: 도형 2528">
                  <a:extLst>
                    <a:ext uri="{FF2B5EF4-FFF2-40B4-BE49-F238E27FC236}">
                      <a16:creationId xmlns:a16="http://schemas.microsoft.com/office/drawing/2014/main" id="{26FFDA89-6F88-475E-B54B-4534E5EE52C4}"/>
                    </a:ext>
                  </a:extLst>
                </p:cNvPr>
                <p:cNvSpPr/>
                <p:nvPr/>
              </p:nvSpPr>
              <p:spPr>
                <a:xfrm>
                  <a:off x="2675742" y="5055864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0" name="자유형: 도형 2529">
                  <a:extLst>
                    <a:ext uri="{FF2B5EF4-FFF2-40B4-BE49-F238E27FC236}">
                      <a16:creationId xmlns:a16="http://schemas.microsoft.com/office/drawing/2014/main" id="{BD45B73D-B4B7-4BF7-997A-2B7056808519}"/>
                    </a:ext>
                  </a:extLst>
                </p:cNvPr>
                <p:cNvSpPr/>
                <p:nvPr/>
              </p:nvSpPr>
              <p:spPr>
                <a:xfrm>
                  <a:off x="2675742" y="5055864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5060504"/>
                <a:ext cx="245298" cy="137897"/>
                <a:chOff x="2982697" y="5060504"/>
                <a:chExt cx="245298" cy="137897"/>
              </a:xfrm>
              <a:solidFill>
                <a:srgbClr val="000000"/>
              </a:solidFill>
            </p:grpSpPr>
            <p:sp>
              <p:nvSpPr>
                <p:cNvPr id="2532" name="자유형: 도형 2531">
                  <a:extLst>
                    <a:ext uri="{FF2B5EF4-FFF2-40B4-BE49-F238E27FC236}">
                      <a16:creationId xmlns:a16="http://schemas.microsoft.com/office/drawing/2014/main" id="{39AA8A79-8A53-48B1-B11C-7A0123BF5BB7}"/>
                    </a:ext>
                  </a:extLst>
                </p:cNvPr>
                <p:cNvSpPr/>
                <p:nvPr/>
              </p:nvSpPr>
              <p:spPr>
                <a:xfrm>
                  <a:off x="2982697" y="5060504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8 w 245298"/>
                    <a:gd name="connsiteY1" fmla="*/ 0 h 137897"/>
                    <a:gd name="connsiteX2" fmla="*/ 245298 w 245298"/>
                    <a:gd name="connsiteY2" fmla="*/ 137897 h 137897"/>
                    <a:gd name="connsiteX3" fmla="*/ 0 w 245298"/>
                    <a:gd name="connsiteY3" fmla="*/ 137897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7897"/>
                      </a:lnTo>
                      <a:lnTo>
                        <a:pt x="0" y="1378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3" name="자유형: 도형 2532">
                  <a:extLst>
                    <a:ext uri="{FF2B5EF4-FFF2-40B4-BE49-F238E27FC236}">
                      <a16:creationId xmlns:a16="http://schemas.microsoft.com/office/drawing/2014/main" id="{EF18B704-A9E5-46CE-9F90-34612BDD59B0}"/>
                    </a:ext>
                  </a:extLst>
                </p:cNvPr>
                <p:cNvSpPr/>
                <p:nvPr/>
              </p:nvSpPr>
              <p:spPr>
                <a:xfrm>
                  <a:off x="2982697" y="5060504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8 w 245298"/>
                    <a:gd name="connsiteY1" fmla="*/ 0 h 137897"/>
                    <a:gd name="connsiteX2" fmla="*/ 245298 w 245298"/>
                    <a:gd name="connsiteY2" fmla="*/ 137897 h 137897"/>
                    <a:gd name="connsiteX3" fmla="*/ 0 w 245298"/>
                    <a:gd name="connsiteY3" fmla="*/ 137897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7897"/>
                      </a:lnTo>
                      <a:lnTo>
                        <a:pt x="0" y="13789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5026030"/>
                <a:ext cx="245298" cy="172371"/>
                <a:chOff x="3288989" y="5026030"/>
                <a:chExt cx="245298" cy="172371"/>
              </a:xfrm>
              <a:solidFill>
                <a:srgbClr val="000000"/>
              </a:solidFill>
            </p:grpSpPr>
            <p:sp>
              <p:nvSpPr>
                <p:cNvPr id="2535" name="자유형: 도형 2534">
                  <a:extLst>
                    <a:ext uri="{FF2B5EF4-FFF2-40B4-BE49-F238E27FC236}">
                      <a16:creationId xmlns:a16="http://schemas.microsoft.com/office/drawing/2014/main" id="{E3A4D99D-5627-4ADF-B522-B4339E04D663}"/>
                    </a:ext>
                  </a:extLst>
                </p:cNvPr>
                <p:cNvSpPr/>
                <p:nvPr/>
              </p:nvSpPr>
              <p:spPr>
                <a:xfrm>
                  <a:off x="3288989" y="5026030"/>
                  <a:ext cx="245298" cy="172371"/>
                </a:xfrm>
                <a:custGeom>
                  <a:avLst/>
                  <a:gdLst>
                    <a:gd name="connsiteX0" fmla="*/ 0 w 245298"/>
                    <a:gd name="connsiteY0" fmla="*/ 0 h 172371"/>
                    <a:gd name="connsiteX1" fmla="*/ 245298 w 245298"/>
                    <a:gd name="connsiteY1" fmla="*/ 0 h 172371"/>
                    <a:gd name="connsiteX2" fmla="*/ 245298 w 245298"/>
                    <a:gd name="connsiteY2" fmla="*/ 172372 h 172371"/>
                    <a:gd name="connsiteX3" fmla="*/ 0 w 245298"/>
                    <a:gd name="connsiteY3" fmla="*/ 172372 h 17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237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72372"/>
                      </a:lnTo>
                      <a:lnTo>
                        <a:pt x="0" y="1723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6" name="자유형: 도형 2535">
                  <a:extLst>
                    <a:ext uri="{FF2B5EF4-FFF2-40B4-BE49-F238E27FC236}">
                      <a16:creationId xmlns:a16="http://schemas.microsoft.com/office/drawing/2014/main" id="{7CA5537A-D341-48E4-890E-166549EDF7BE}"/>
                    </a:ext>
                  </a:extLst>
                </p:cNvPr>
                <p:cNvSpPr/>
                <p:nvPr/>
              </p:nvSpPr>
              <p:spPr>
                <a:xfrm>
                  <a:off x="3288989" y="5026030"/>
                  <a:ext cx="245298" cy="172371"/>
                </a:xfrm>
                <a:custGeom>
                  <a:avLst/>
                  <a:gdLst>
                    <a:gd name="connsiteX0" fmla="*/ 0 w 245298"/>
                    <a:gd name="connsiteY0" fmla="*/ 0 h 172371"/>
                    <a:gd name="connsiteX1" fmla="*/ 245298 w 245298"/>
                    <a:gd name="connsiteY1" fmla="*/ 0 h 172371"/>
                    <a:gd name="connsiteX2" fmla="*/ 245298 w 245298"/>
                    <a:gd name="connsiteY2" fmla="*/ 172372 h 172371"/>
                    <a:gd name="connsiteX3" fmla="*/ 0 w 245298"/>
                    <a:gd name="connsiteY3" fmla="*/ 172372 h 17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237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72372"/>
                      </a:lnTo>
                      <a:lnTo>
                        <a:pt x="0" y="17237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5077742"/>
                <a:ext cx="245298" cy="120660"/>
                <a:chOff x="3595943" y="5077742"/>
                <a:chExt cx="245298" cy="120660"/>
              </a:xfrm>
              <a:solidFill>
                <a:srgbClr val="000000"/>
              </a:solidFill>
            </p:grpSpPr>
            <p:sp>
              <p:nvSpPr>
                <p:cNvPr id="2538" name="자유형: 도형 2537">
                  <a:extLst>
                    <a:ext uri="{FF2B5EF4-FFF2-40B4-BE49-F238E27FC236}">
                      <a16:creationId xmlns:a16="http://schemas.microsoft.com/office/drawing/2014/main" id="{2804578F-870E-45BB-9654-46E12EC30C04}"/>
                    </a:ext>
                  </a:extLst>
                </p:cNvPr>
                <p:cNvSpPr/>
                <p:nvPr/>
              </p:nvSpPr>
              <p:spPr>
                <a:xfrm>
                  <a:off x="3595943" y="5077742"/>
                  <a:ext cx="245298" cy="120660"/>
                </a:xfrm>
                <a:custGeom>
                  <a:avLst/>
                  <a:gdLst>
                    <a:gd name="connsiteX0" fmla="*/ 0 w 245298"/>
                    <a:gd name="connsiteY0" fmla="*/ 0 h 120660"/>
                    <a:gd name="connsiteX1" fmla="*/ 245299 w 245298"/>
                    <a:gd name="connsiteY1" fmla="*/ 0 h 120660"/>
                    <a:gd name="connsiteX2" fmla="*/ 245299 w 245298"/>
                    <a:gd name="connsiteY2" fmla="*/ 120661 h 120660"/>
                    <a:gd name="connsiteX3" fmla="*/ 0 w 245298"/>
                    <a:gd name="connsiteY3" fmla="*/ 120661 h 120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06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0661"/>
                      </a:lnTo>
                      <a:lnTo>
                        <a:pt x="0" y="1206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9" name="자유형: 도형 2538">
                  <a:extLst>
                    <a:ext uri="{FF2B5EF4-FFF2-40B4-BE49-F238E27FC236}">
                      <a16:creationId xmlns:a16="http://schemas.microsoft.com/office/drawing/2014/main" id="{B8D3D128-1701-49E2-91CA-9F750F5DAE2E}"/>
                    </a:ext>
                  </a:extLst>
                </p:cNvPr>
                <p:cNvSpPr/>
                <p:nvPr/>
              </p:nvSpPr>
              <p:spPr>
                <a:xfrm>
                  <a:off x="3595943" y="5077742"/>
                  <a:ext cx="245298" cy="120660"/>
                </a:xfrm>
                <a:custGeom>
                  <a:avLst/>
                  <a:gdLst>
                    <a:gd name="connsiteX0" fmla="*/ 0 w 245298"/>
                    <a:gd name="connsiteY0" fmla="*/ 0 h 120660"/>
                    <a:gd name="connsiteX1" fmla="*/ 245299 w 245298"/>
                    <a:gd name="connsiteY1" fmla="*/ 0 h 120660"/>
                    <a:gd name="connsiteX2" fmla="*/ 245299 w 245298"/>
                    <a:gd name="connsiteY2" fmla="*/ 120661 h 120660"/>
                    <a:gd name="connsiteX3" fmla="*/ 0 w 245298"/>
                    <a:gd name="connsiteY3" fmla="*/ 120661 h 120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06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0661"/>
                      </a:lnTo>
                      <a:lnTo>
                        <a:pt x="0" y="12066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5057189"/>
                <a:ext cx="245298" cy="141212"/>
                <a:chOff x="3902235" y="5057189"/>
                <a:chExt cx="245298" cy="141212"/>
              </a:xfrm>
              <a:solidFill>
                <a:srgbClr val="000000"/>
              </a:solidFill>
            </p:grpSpPr>
            <p:sp>
              <p:nvSpPr>
                <p:cNvPr id="2541" name="자유형: 도형 2540">
                  <a:extLst>
                    <a:ext uri="{FF2B5EF4-FFF2-40B4-BE49-F238E27FC236}">
                      <a16:creationId xmlns:a16="http://schemas.microsoft.com/office/drawing/2014/main" id="{D4BFA64D-0ACA-4B0A-8E32-AE373754189B}"/>
                    </a:ext>
                  </a:extLst>
                </p:cNvPr>
                <p:cNvSpPr/>
                <p:nvPr/>
              </p:nvSpPr>
              <p:spPr>
                <a:xfrm>
                  <a:off x="3902235" y="5057189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8 w 245298"/>
                    <a:gd name="connsiteY1" fmla="*/ 0 h 141212"/>
                    <a:gd name="connsiteX2" fmla="*/ 245298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2" name="자유형: 도형 2541">
                  <a:extLst>
                    <a:ext uri="{FF2B5EF4-FFF2-40B4-BE49-F238E27FC236}">
                      <a16:creationId xmlns:a16="http://schemas.microsoft.com/office/drawing/2014/main" id="{5CF333A3-EB07-442F-93BC-857E4E08BC54}"/>
                    </a:ext>
                  </a:extLst>
                </p:cNvPr>
                <p:cNvSpPr/>
                <p:nvPr/>
              </p:nvSpPr>
              <p:spPr>
                <a:xfrm>
                  <a:off x="3902235" y="5057189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8 w 245298"/>
                    <a:gd name="connsiteY1" fmla="*/ 0 h 141212"/>
                    <a:gd name="connsiteX2" fmla="*/ 245298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5059841"/>
                <a:ext cx="245298" cy="139223"/>
                <a:chOff x="4209190" y="5059841"/>
                <a:chExt cx="245298" cy="139223"/>
              </a:xfrm>
              <a:solidFill>
                <a:srgbClr val="000000"/>
              </a:solidFill>
            </p:grpSpPr>
            <p:sp>
              <p:nvSpPr>
                <p:cNvPr id="2544" name="자유형: 도형 2543">
                  <a:extLst>
                    <a:ext uri="{FF2B5EF4-FFF2-40B4-BE49-F238E27FC236}">
                      <a16:creationId xmlns:a16="http://schemas.microsoft.com/office/drawing/2014/main" id="{C6D894FC-229D-4BC0-8F2C-400BB9FC0B43}"/>
                    </a:ext>
                  </a:extLst>
                </p:cNvPr>
                <p:cNvSpPr/>
                <p:nvPr/>
              </p:nvSpPr>
              <p:spPr>
                <a:xfrm>
                  <a:off x="4209190" y="5059841"/>
                  <a:ext cx="245298" cy="139223"/>
                </a:xfrm>
                <a:custGeom>
                  <a:avLst/>
                  <a:gdLst>
                    <a:gd name="connsiteX0" fmla="*/ 0 w 245298"/>
                    <a:gd name="connsiteY0" fmla="*/ 0 h 139223"/>
                    <a:gd name="connsiteX1" fmla="*/ 245299 w 245298"/>
                    <a:gd name="connsiteY1" fmla="*/ 0 h 139223"/>
                    <a:gd name="connsiteX2" fmla="*/ 245299 w 245298"/>
                    <a:gd name="connsiteY2" fmla="*/ 139223 h 139223"/>
                    <a:gd name="connsiteX3" fmla="*/ 0 w 245298"/>
                    <a:gd name="connsiteY3" fmla="*/ 139223 h 13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2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223"/>
                      </a:lnTo>
                      <a:lnTo>
                        <a:pt x="0" y="1392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5" name="자유형: 도형 2544">
                  <a:extLst>
                    <a:ext uri="{FF2B5EF4-FFF2-40B4-BE49-F238E27FC236}">
                      <a16:creationId xmlns:a16="http://schemas.microsoft.com/office/drawing/2014/main" id="{C63BFBEA-A74D-4A55-B2AE-4F9BB5F96240}"/>
                    </a:ext>
                  </a:extLst>
                </p:cNvPr>
                <p:cNvSpPr/>
                <p:nvPr/>
              </p:nvSpPr>
              <p:spPr>
                <a:xfrm>
                  <a:off x="4209190" y="5059841"/>
                  <a:ext cx="245298" cy="139223"/>
                </a:xfrm>
                <a:custGeom>
                  <a:avLst/>
                  <a:gdLst>
                    <a:gd name="connsiteX0" fmla="*/ 0 w 245298"/>
                    <a:gd name="connsiteY0" fmla="*/ 0 h 139223"/>
                    <a:gd name="connsiteX1" fmla="*/ 245299 w 245298"/>
                    <a:gd name="connsiteY1" fmla="*/ 0 h 139223"/>
                    <a:gd name="connsiteX2" fmla="*/ 245299 w 245298"/>
                    <a:gd name="connsiteY2" fmla="*/ 139223 h 139223"/>
                    <a:gd name="connsiteX3" fmla="*/ 0 w 245298"/>
                    <a:gd name="connsiteY3" fmla="*/ 139223 h 13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2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223"/>
                      </a:lnTo>
                      <a:lnTo>
                        <a:pt x="0" y="13922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5072438"/>
                <a:ext cx="245298" cy="126627"/>
                <a:chOff x="4515481" y="5072438"/>
                <a:chExt cx="245298" cy="126627"/>
              </a:xfrm>
              <a:solidFill>
                <a:srgbClr val="000000"/>
              </a:solidFill>
            </p:grpSpPr>
            <p:sp>
              <p:nvSpPr>
                <p:cNvPr id="2547" name="자유형: 도형 2546">
                  <a:extLst>
                    <a:ext uri="{FF2B5EF4-FFF2-40B4-BE49-F238E27FC236}">
                      <a16:creationId xmlns:a16="http://schemas.microsoft.com/office/drawing/2014/main" id="{13A04934-E532-4C1E-8729-D396228BBF29}"/>
                    </a:ext>
                  </a:extLst>
                </p:cNvPr>
                <p:cNvSpPr/>
                <p:nvPr/>
              </p:nvSpPr>
              <p:spPr>
                <a:xfrm>
                  <a:off x="4515481" y="5072438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8 w 245298"/>
                    <a:gd name="connsiteY1" fmla="*/ 0 h 126627"/>
                    <a:gd name="connsiteX2" fmla="*/ 245298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8" name="자유형: 도형 2547">
                  <a:extLst>
                    <a:ext uri="{FF2B5EF4-FFF2-40B4-BE49-F238E27FC236}">
                      <a16:creationId xmlns:a16="http://schemas.microsoft.com/office/drawing/2014/main" id="{FDB11D23-CC04-42BD-9156-32E783065FBC}"/>
                    </a:ext>
                  </a:extLst>
                </p:cNvPr>
                <p:cNvSpPr/>
                <p:nvPr/>
              </p:nvSpPr>
              <p:spPr>
                <a:xfrm>
                  <a:off x="4515481" y="5072438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8 w 245298"/>
                    <a:gd name="connsiteY1" fmla="*/ 0 h 126627"/>
                    <a:gd name="connsiteX2" fmla="*/ 245298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5059841"/>
                <a:ext cx="245298" cy="139223"/>
                <a:chOff x="4822436" y="5059841"/>
                <a:chExt cx="245298" cy="139223"/>
              </a:xfrm>
              <a:solidFill>
                <a:srgbClr val="000000"/>
              </a:solidFill>
            </p:grpSpPr>
            <p:sp>
              <p:nvSpPr>
                <p:cNvPr id="2550" name="자유형: 도형 2549">
                  <a:extLst>
                    <a:ext uri="{FF2B5EF4-FFF2-40B4-BE49-F238E27FC236}">
                      <a16:creationId xmlns:a16="http://schemas.microsoft.com/office/drawing/2014/main" id="{AE766A97-1416-441E-91D7-9616586C8F39}"/>
                    </a:ext>
                  </a:extLst>
                </p:cNvPr>
                <p:cNvSpPr/>
                <p:nvPr/>
              </p:nvSpPr>
              <p:spPr>
                <a:xfrm>
                  <a:off x="4822436" y="5059841"/>
                  <a:ext cx="245298" cy="139223"/>
                </a:xfrm>
                <a:custGeom>
                  <a:avLst/>
                  <a:gdLst>
                    <a:gd name="connsiteX0" fmla="*/ 0 w 245298"/>
                    <a:gd name="connsiteY0" fmla="*/ 0 h 139223"/>
                    <a:gd name="connsiteX1" fmla="*/ 245299 w 245298"/>
                    <a:gd name="connsiteY1" fmla="*/ 0 h 139223"/>
                    <a:gd name="connsiteX2" fmla="*/ 245299 w 245298"/>
                    <a:gd name="connsiteY2" fmla="*/ 139223 h 139223"/>
                    <a:gd name="connsiteX3" fmla="*/ 0 w 245298"/>
                    <a:gd name="connsiteY3" fmla="*/ 139223 h 13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2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223"/>
                      </a:lnTo>
                      <a:lnTo>
                        <a:pt x="0" y="1392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1" name="자유형: 도형 2550">
                  <a:extLst>
                    <a:ext uri="{FF2B5EF4-FFF2-40B4-BE49-F238E27FC236}">
                      <a16:creationId xmlns:a16="http://schemas.microsoft.com/office/drawing/2014/main" id="{DF179CE4-4107-4DCB-893E-05D8D9DF64ED}"/>
                    </a:ext>
                  </a:extLst>
                </p:cNvPr>
                <p:cNvSpPr/>
                <p:nvPr/>
              </p:nvSpPr>
              <p:spPr>
                <a:xfrm>
                  <a:off x="4822436" y="5059841"/>
                  <a:ext cx="245298" cy="139223"/>
                </a:xfrm>
                <a:custGeom>
                  <a:avLst/>
                  <a:gdLst>
                    <a:gd name="connsiteX0" fmla="*/ 0 w 245298"/>
                    <a:gd name="connsiteY0" fmla="*/ 0 h 139223"/>
                    <a:gd name="connsiteX1" fmla="*/ 245299 w 245298"/>
                    <a:gd name="connsiteY1" fmla="*/ 0 h 139223"/>
                    <a:gd name="connsiteX2" fmla="*/ 245299 w 245298"/>
                    <a:gd name="connsiteY2" fmla="*/ 139223 h 139223"/>
                    <a:gd name="connsiteX3" fmla="*/ 0 w 245298"/>
                    <a:gd name="connsiteY3" fmla="*/ 139223 h 13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2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223"/>
                      </a:lnTo>
                      <a:lnTo>
                        <a:pt x="0" y="13922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5059178"/>
                <a:ext cx="245298" cy="139886"/>
                <a:chOff x="5129391" y="5059178"/>
                <a:chExt cx="245298" cy="139886"/>
              </a:xfrm>
              <a:solidFill>
                <a:srgbClr val="000000"/>
              </a:solidFill>
            </p:grpSpPr>
            <p:sp>
              <p:nvSpPr>
                <p:cNvPr id="2553" name="자유형: 도형 2552">
                  <a:extLst>
                    <a:ext uri="{FF2B5EF4-FFF2-40B4-BE49-F238E27FC236}">
                      <a16:creationId xmlns:a16="http://schemas.microsoft.com/office/drawing/2014/main" id="{FABB71D7-A7D9-46CB-850B-284FF95A3C3C}"/>
                    </a:ext>
                  </a:extLst>
                </p:cNvPr>
                <p:cNvSpPr/>
                <p:nvPr/>
              </p:nvSpPr>
              <p:spPr>
                <a:xfrm>
                  <a:off x="5129391" y="5059178"/>
                  <a:ext cx="245298" cy="139886"/>
                </a:xfrm>
                <a:custGeom>
                  <a:avLst/>
                  <a:gdLst>
                    <a:gd name="connsiteX0" fmla="*/ 0 w 245298"/>
                    <a:gd name="connsiteY0" fmla="*/ 0 h 139886"/>
                    <a:gd name="connsiteX1" fmla="*/ 245299 w 245298"/>
                    <a:gd name="connsiteY1" fmla="*/ 0 h 139886"/>
                    <a:gd name="connsiteX2" fmla="*/ 245299 w 245298"/>
                    <a:gd name="connsiteY2" fmla="*/ 139886 h 139886"/>
                    <a:gd name="connsiteX3" fmla="*/ 0 w 245298"/>
                    <a:gd name="connsiteY3" fmla="*/ 139886 h 13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8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886"/>
                      </a:lnTo>
                      <a:lnTo>
                        <a:pt x="0" y="1398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4" name="자유형: 도형 2553">
                  <a:extLst>
                    <a:ext uri="{FF2B5EF4-FFF2-40B4-BE49-F238E27FC236}">
                      <a16:creationId xmlns:a16="http://schemas.microsoft.com/office/drawing/2014/main" id="{49F52E55-393F-4168-8F38-3E6246068857}"/>
                    </a:ext>
                  </a:extLst>
                </p:cNvPr>
                <p:cNvSpPr/>
                <p:nvPr/>
              </p:nvSpPr>
              <p:spPr>
                <a:xfrm>
                  <a:off x="5129391" y="5059178"/>
                  <a:ext cx="245298" cy="139886"/>
                </a:xfrm>
                <a:custGeom>
                  <a:avLst/>
                  <a:gdLst>
                    <a:gd name="connsiteX0" fmla="*/ 0 w 245298"/>
                    <a:gd name="connsiteY0" fmla="*/ 0 h 139886"/>
                    <a:gd name="connsiteX1" fmla="*/ 245299 w 245298"/>
                    <a:gd name="connsiteY1" fmla="*/ 0 h 139886"/>
                    <a:gd name="connsiteX2" fmla="*/ 245299 w 245298"/>
                    <a:gd name="connsiteY2" fmla="*/ 139886 h 139886"/>
                    <a:gd name="connsiteX3" fmla="*/ 0 w 245298"/>
                    <a:gd name="connsiteY3" fmla="*/ 139886 h 13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8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886"/>
                      </a:lnTo>
                      <a:lnTo>
                        <a:pt x="0" y="13988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5059178"/>
                <a:ext cx="245298" cy="139886"/>
                <a:chOff x="5435682" y="5059178"/>
                <a:chExt cx="245298" cy="139886"/>
              </a:xfrm>
              <a:solidFill>
                <a:srgbClr val="000000"/>
              </a:solidFill>
            </p:grpSpPr>
            <p:sp>
              <p:nvSpPr>
                <p:cNvPr id="2556" name="자유형: 도형 2555">
                  <a:extLst>
                    <a:ext uri="{FF2B5EF4-FFF2-40B4-BE49-F238E27FC236}">
                      <a16:creationId xmlns:a16="http://schemas.microsoft.com/office/drawing/2014/main" id="{0215E2A4-A597-4C09-9DC2-0462A9D313F9}"/>
                    </a:ext>
                  </a:extLst>
                </p:cNvPr>
                <p:cNvSpPr/>
                <p:nvPr/>
              </p:nvSpPr>
              <p:spPr>
                <a:xfrm>
                  <a:off x="5435682" y="5059178"/>
                  <a:ext cx="245298" cy="139886"/>
                </a:xfrm>
                <a:custGeom>
                  <a:avLst/>
                  <a:gdLst>
                    <a:gd name="connsiteX0" fmla="*/ 0 w 245298"/>
                    <a:gd name="connsiteY0" fmla="*/ 0 h 139886"/>
                    <a:gd name="connsiteX1" fmla="*/ 245299 w 245298"/>
                    <a:gd name="connsiteY1" fmla="*/ 0 h 139886"/>
                    <a:gd name="connsiteX2" fmla="*/ 245299 w 245298"/>
                    <a:gd name="connsiteY2" fmla="*/ 139886 h 139886"/>
                    <a:gd name="connsiteX3" fmla="*/ 0 w 245298"/>
                    <a:gd name="connsiteY3" fmla="*/ 139886 h 13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8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886"/>
                      </a:lnTo>
                      <a:lnTo>
                        <a:pt x="0" y="1398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7" name="자유형: 도형 2556">
                  <a:extLst>
                    <a:ext uri="{FF2B5EF4-FFF2-40B4-BE49-F238E27FC236}">
                      <a16:creationId xmlns:a16="http://schemas.microsoft.com/office/drawing/2014/main" id="{3FD5167D-6B45-467B-8D9D-8B00BADF6778}"/>
                    </a:ext>
                  </a:extLst>
                </p:cNvPr>
                <p:cNvSpPr/>
                <p:nvPr/>
              </p:nvSpPr>
              <p:spPr>
                <a:xfrm>
                  <a:off x="5435682" y="5059178"/>
                  <a:ext cx="245298" cy="139886"/>
                </a:xfrm>
                <a:custGeom>
                  <a:avLst/>
                  <a:gdLst>
                    <a:gd name="connsiteX0" fmla="*/ 0 w 245298"/>
                    <a:gd name="connsiteY0" fmla="*/ 0 h 139886"/>
                    <a:gd name="connsiteX1" fmla="*/ 245299 w 245298"/>
                    <a:gd name="connsiteY1" fmla="*/ 0 h 139886"/>
                    <a:gd name="connsiteX2" fmla="*/ 245299 w 245298"/>
                    <a:gd name="connsiteY2" fmla="*/ 139886 h 139886"/>
                    <a:gd name="connsiteX3" fmla="*/ 0 w 245298"/>
                    <a:gd name="connsiteY3" fmla="*/ 139886 h 13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8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886"/>
                      </a:lnTo>
                      <a:lnTo>
                        <a:pt x="0" y="13988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5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5038626"/>
                <a:ext cx="245298" cy="159775"/>
                <a:chOff x="5742637" y="5038626"/>
                <a:chExt cx="245298" cy="159775"/>
              </a:xfrm>
              <a:solidFill>
                <a:srgbClr val="000000"/>
              </a:solidFill>
            </p:grpSpPr>
            <p:sp>
              <p:nvSpPr>
                <p:cNvPr id="2559" name="자유형: 도형 2558">
                  <a:extLst>
                    <a:ext uri="{FF2B5EF4-FFF2-40B4-BE49-F238E27FC236}">
                      <a16:creationId xmlns:a16="http://schemas.microsoft.com/office/drawing/2014/main" id="{0451114F-5746-4203-8787-41F74A82DAD6}"/>
                    </a:ext>
                  </a:extLst>
                </p:cNvPr>
                <p:cNvSpPr/>
                <p:nvPr/>
              </p:nvSpPr>
              <p:spPr>
                <a:xfrm>
                  <a:off x="5742637" y="5038626"/>
                  <a:ext cx="245298" cy="159775"/>
                </a:xfrm>
                <a:custGeom>
                  <a:avLst/>
                  <a:gdLst>
                    <a:gd name="connsiteX0" fmla="*/ 0 w 245298"/>
                    <a:gd name="connsiteY0" fmla="*/ 0 h 159775"/>
                    <a:gd name="connsiteX1" fmla="*/ 245299 w 245298"/>
                    <a:gd name="connsiteY1" fmla="*/ 0 h 159775"/>
                    <a:gd name="connsiteX2" fmla="*/ 245299 w 245298"/>
                    <a:gd name="connsiteY2" fmla="*/ 159775 h 159775"/>
                    <a:gd name="connsiteX3" fmla="*/ 0 w 245298"/>
                    <a:gd name="connsiteY3" fmla="*/ 159775 h 15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97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9775"/>
                      </a:lnTo>
                      <a:lnTo>
                        <a:pt x="0" y="1597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0" name="자유형: 도형 2559">
                  <a:extLst>
                    <a:ext uri="{FF2B5EF4-FFF2-40B4-BE49-F238E27FC236}">
                      <a16:creationId xmlns:a16="http://schemas.microsoft.com/office/drawing/2014/main" id="{8DD44E84-68E4-4726-8322-6663C47AA401}"/>
                    </a:ext>
                  </a:extLst>
                </p:cNvPr>
                <p:cNvSpPr/>
                <p:nvPr/>
              </p:nvSpPr>
              <p:spPr>
                <a:xfrm>
                  <a:off x="5742637" y="5038626"/>
                  <a:ext cx="245298" cy="159775"/>
                </a:xfrm>
                <a:custGeom>
                  <a:avLst/>
                  <a:gdLst>
                    <a:gd name="connsiteX0" fmla="*/ 0 w 245298"/>
                    <a:gd name="connsiteY0" fmla="*/ 0 h 159775"/>
                    <a:gd name="connsiteX1" fmla="*/ 245299 w 245298"/>
                    <a:gd name="connsiteY1" fmla="*/ 0 h 159775"/>
                    <a:gd name="connsiteX2" fmla="*/ 245299 w 245298"/>
                    <a:gd name="connsiteY2" fmla="*/ 159775 h 159775"/>
                    <a:gd name="connsiteX3" fmla="*/ 0 w 245298"/>
                    <a:gd name="connsiteY3" fmla="*/ 159775 h 15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97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9775"/>
                      </a:lnTo>
                      <a:lnTo>
                        <a:pt x="0" y="15977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982937"/>
                <a:ext cx="245298" cy="68948"/>
                <a:chOff x="529049" y="4982937"/>
                <a:chExt cx="245298" cy="68948"/>
              </a:xfrm>
              <a:solidFill>
                <a:srgbClr val="000000"/>
              </a:solidFill>
            </p:grpSpPr>
            <p:sp>
              <p:nvSpPr>
                <p:cNvPr id="2562" name="자유형: 도형 2561">
                  <a:extLst>
                    <a:ext uri="{FF2B5EF4-FFF2-40B4-BE49-F238E27FC236}">
                      <a16:creationId xmlns:a16="http://schemas.microsoft.com/office/drawing/2014/main" id="{CE0EBDA5-AC62-48EF-BCAE-83DA7C4DF7DE}"/>
                    </a:ext>
                  </a:extLst>
                </p:cNvPr>
                <p:cNvSpPr/>
                <p:nvPr/>
              </p:nvSpPr>
              <p:spPr>
                <a:xfrm>
                  <a:off x="529049" y="4982937"/>
                  <a:ext cx="245298" cy="68948"/>
                </a:xfrm>
                <a:custGeom>
                  <a:avLst/>
                  <a:gdLst>
                    <a:gd name="connsiteX0" fmla="*/ 0 w 245298"/>
                    <a:gd name="connsiteY0" fmla="*/ 0 h 68948"/>
                    <a:gd name="connsiteX1" fmla="*/ 245299 w 245298"/>
                    <a:gd name="connsiteY1" fmla="*/ 0 h 68948"/>
                    <a:gd name="connsiteX2" fmla="*/ 245299 w 245298"/>
                    <a:gd name="connsiteY2" fmla="*/ 68949 h 68948"/>
                    <a:gd name="connsiteX3" fmla="*/ 0 w 245298"/>
                    <a:gd name="connsiteY3" fmla="*/ 68949 h 68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94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949"/>
                      </a:lnTo>
                      <a:lnTo>
                        <a:pt x="0" y="689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3" name="자유형: 도형 2562">
                  <a:extLst>
                    <a:ext uri="{FF2B5EF4-FFF2-40B4-BE49-F238E27FC236}">
                      <a16:creationId xmlns:a16="http://schemas.microsoft.com/office/drawing/2014/main" id="{BA6BCECB-3130-4462-9E7C-35D89A1BC292}"/>
                    </a:ext>
                  </a:extLst>
                </p:cNvPr>
                <p:cNvSpPr/>
                <p:nvPr/>
              </p:nvSpPr>
              <p:spPr>
                <a:xfrm>
                  <a:off x="529049" y="4982937"/>
                  <a:ext cx="245298" cy="68948"/>
                </a:xfrm>
                <a:custGeom>
                  <a:avLst/>
                  <a:gdLst>
                    <a:gd name="connsiteX0" fmla="*/ 0 w 245298"/>
                    <a:gd name="connsiteY0" fmla="*/ 0 h 68948"/>
                    <a:gd name="connsiteX1" fmla="*/ 245299 w 245298"/>
                    <a:gd name="connsiteY1" fmla="*/ 0 h 68948"/>
                    <a:gd name="connsiteX2" fmla="*/ 245299 w 245298"/>
                    <a:gd name="connsiteY2" fmla="*/ 68949 h 68948"/>
                    <a:gd name="connsiteX3" fmla="*/ 0 w 245298"/>
                    <a:gd name="connsiteY3" fmla="*/ 68949 h 68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94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949"/>
                      </a:lnTo>
                      <a:lnTo>
                        <a:pt x="0" y="6894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6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987578"/>
                <a:ext cx="245298" cy="69611"/>
                <a:chOff x="836003" y="4987578"/>
                <a:chExt cx="245298" cy="69611"/>
              </a:xfrm>
              <a:solidFill>
                <a:srgbClr val="000000"/>
              </a:solidFill>
            </p:grpSpPr>
            <p:sp>
              <p:nvSpPr>
                <p:cNvPr id="2565" name="자유형: 도형 2564">
                  <a:extLst>
                    <a:ext uri="{FF2B5EF4-FFF2-40B4-BE49-F238E27FC236}">
                      <a16:creationId xmlns:a16="http://schemas.microsoft.com/office/drawing/2014/main" id="{FBFE7873-A603-499C-83FA-5292DF058E3F}"/>
                    </a:ext>
                  </a:extLst>
                </p:cNvPr>
                <p:cNvSpPr/>
                <p:nvPr/>
              </p:nvSpPr>
              <p:spPr>
                <a:xfrm>
                  <a:off x="836003" y="4987578"/>
                  <a:ext cx="245298" cy="69611"/>
                </a:xfrm>
                <a:custGeom>
                  <a:avLst/>
                  <a:gdLst>
                    <a:gd name="connsiteX0" fmla="*/ 0 w 245298"/>
                    <a:gd name="connsiteY0" fmla="*/ 0 h 69611"/>
                    <a:gd name="connsiteX1" fmla="*/ 245299 w 245298"/>
                    <a:gd name="connsiteY1" fmla="*/ 0 h 69611"/>
                    <a:gd name="connsiteX2" fmla="*/ 245299 w 245298"/>
                    <a:gd name="connsiteY2" fmla="*/ 69612 h 69611"/>
                    <a:gd name="connsiteX3" fmla="*/ 0 w 245298"/>
                    <a:gd name="connsiteY3" fmla="*/ 69612 h 6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96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9612"/>
                      </a:lnTo>
                      <a:lnTo>
                        <a:pt x="0" y="696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6" name="자유형: 도형 2565">
                  <a:extLst>
                    <a:ext uri="{FF2B5EF4-FFF2-40B4-BE49-F238E27FC236}">
                      <a16:creationId xmlns:a16="http://schemas.microsoft.com/office/drawing/2014/main" id="{FE4A1232-6AD2-492F-B310-0164F30D5B20}"/>
                    </a:ext>
                  </a:extLst>
                </p:cNvPr>
                <p:cNvSpPr/>
                <p:nvPr/>
              </p:nvSpPr>
              <p:spPr>
                <a:xfrm>
                  <a:off x="836003" y="4987578"/>
                  <a:ext cx="245298" cy="69611"/>
                </a:xfrm>
                <a:custGeom>
                  <a:avLst/>
                  <a:gdLst>
                    <a:gd name="connsiteX0" fmla="*/ 0 w 245298"/>
                    <a:gd name="connsiteY0" fmla="*/ 0 h 69611"/>
                    <a:gd name="connsiteX1" fmla="*/ 245299 w 245298"/>
                    <a:gd name="connsiteY1" fmla="*/ 0 h 69611"/>
                    <a:gd name="connsiteX2" fmla="*/ 245299 w 245298"/>
                    <a:gd name="connsiteY2" fmla="*/ 69612 h 69611"/>
                    <a:gd name="connsiteX3" fmla="*/ 0 w 245298"/>
                    <a:gd name="connsiteY3" fmla="*/ 69612 h 6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96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9612"/>
                      </a:lnTo>
                      <a:lnTo>
                        <a:pt x="0" y="6961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6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990893"/>
                <a:ext cx="245298" cy="70274"/>
                <a:chOff x="1142295" y="4990893"/>
                <a:chExt cx="245298" cy="70274"/>
              </a:xfrm>
              <a:solidFill>
                <a:srgbClr val="000000"/>
              </a:solidFill>
            </p:grpSpPr>
            <p:sp>
              <p:nvSpPr>
                <p:cNvPr id="2568" name="자유형: 도형 2567">
                  <a:extLst>
                    <a:ext uri="{FF2B5EF4-FFF2-40B4-BE49-F238E27FC236}">
                      <a16:creationId xmlns:a16="http://schemas.microsoft.com/office/drawing/2014/main" id="{88008ED2-643C-4AB7-8242-6817FEC9213B}"/>
                    </a:ext>
                  </a:extLst>
                </p:cNvPr>
                <p:cNvSpPr/>
                <p:nvPr/>
              </p:nvSpPr>
              <p:spPr>
                <a:xfrm>
                  <a:off x="1142295" y="4990893"/>
                  <a:ext cx="245298" cy="70274"/>
                </a:xfrm>
                <a:custGeom>
                  <a:avLst/>
                  <a:gdLst>
                    <a:gd name="connsiteX0" fmla="*/ 0 w 245298"/>
                    <a:gd name="connsiteY0" fmla="*/ 0 h 70274"/>
                    <a:gd name="connsiteX1" fmla="*/ 245299 w 245298"/>
                    <a:gd name="connsiteY1" fmla="*/ 0 h 70274"/>
                    <a:gd name="connsiteX2" fmla="*/ 245299 w 245298"/>
                    <a:gd name="connsiteY2" fmla="*/ 70274 h 70274"/>
                    <a:gd name="connsiteX3" fmla="*/ 0 w 245298"/>
                    <a:gd name="connsiteY3" fmla="*/ 70274 h 7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2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274"/>
                      </a:lnTo>
                      <a:lnTo>
                        <a:pt x="0" y="7027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9" name="자유형: 도형 2568">
                  <a:extLst>
                    <a:ext uri="{FF2B5EF4-FFF2-40B4-BE49-F238E27FC236}">
                      <a16:creationId xmlns:a16="http://schemas.microsoft.com/office/drawing/2014/main" id="{5791E305-F2B8-4032-BF71-BA808A03D787}"/>
                    </a:ext>
                  </a:extLst>
                </p:cNvPr>
                <p:cNvSpPr/>
                <p:nvPr/>
              </p:nvSpPr>
              <p:spPr>
                <a:xfrm>
                  <a:off x="1142295" y="4990893"/>
                  <a:ext cx="245298" cy="70274"/>
                </a:xfrm>
                <a:custGeom>
                  <a:avLst/>
                  <a:gdLst>
                    <a:gd name="connsiteX0" fmla="*/ 0 w 245298"/>
                    <a:gd name="connsiteY0" fmla="*/ 0 h 70274"/>
                    <a:gd name="connsiteX1" fmla="*/ 245299 w 245298"/>
                    <a:gd name="connsiteY1" fmla="*/ 0 h 70274"/>
                    <a:gd name="connsiteX2" fmla="*/ 245299 w 245298"/>
                    <a:gd name="connsiteY2" fmla="*/ 70274 h 70274"/>
                    <a:gd name="connsiteX3" fmla="*/ 0 w 245298"/>
                    <a:gd name="connsiteY3" fmla="*/ 70274 h 7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2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274"/>
                      </a:lnTo>
                      <a:lnTo>
                        <a:pt x="0" y="7027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7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972329"/>
                <a:ext cx="245298" cy="70937"/>
                <a:chOff x="1449250" y="4972329"/>
                <a:chExt cx="245298" cy="70937"/>
              </a:xfrm>
              <a:solidFill>
                <a:srgbClr val="000000"/>
              </a:solidFill>
            </p:grpSpPr>
            <p:sp>
              <p:nvSpPr>
                <p:cNvPr id="2571" name="자유형: 도형 2570">
                  <a:extLst>
                    <a:ext uri="{FF2B5EF4-FFF2-40B4-BE49-F238E27FC236}">
                      <a16:creationId xmlns:a16="http://schemas.microsoft.com/office/drawing/2014/main" id="{623C5C9B-30C1-484B-9DCE-3A778DCB559E}"/>
                    </a:ext>
                  </a:extLst>
                </p:cNvPr>
                <p:cNvSpPr/>
                <p:nvPr/>
              </p:nvSpPr>
              <p:spPr>
                <a:xfrm>
                  <a:off x="1449250" y="4972329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9 w 245298"/>
                    <a:gd name="connsiteY1" fmla="*/ 0 h 70937"/>
                    <a:gd name="connsiteX2" fmla="*/ 245299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2" name="자유형: 도형 2571">
                  <a:extLst>
                    <a:ext uri="{FF2B5EF4-FFF2-40B4-BE49-F238E27FC236}">
                      <a16:creationId xmlns:a16="http://schemas.microsoft.com/office/drawing/2014/main" id="{8466BFCA-AD9C-4871-8B8F-C761E5B862CD}"/>
                    </a:ext>
                  </a:extLst>
                </p:cNvPr>
                <p:cNvSpPr/>
                <p:nvPr/>
              </p:nvSpPr>
              <p:spPr>
                <a:xfrm>
                  <a:off x="1449250" y="4972329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9 w 245298"/>
                    <a:gd name="connsiteY1" fmla="*/ 0 h 70937"/>
                    <a:gd name="connsiteX2" fmla="*/ 245299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935203"/>
                <a:ext cx="245298" cy="99445"/>
                <a:chOff x="1755541" y="4935203"/>
                <a:chExt cx="245298" cy="99445"/>
              </a:xfrm>
              <a:solidFill>
                <a:srgbClr val="000000"/>
              </a:solidFill>
            </p:grpSpPr>
            <p:sp>
              <p:nvSpPr>
                <p:cNvPr id="2574" name="자유형: 도형 2573">
                  <a:extLst>
                    <a:ext uri="{FF2B5EF4-FFF2-40B4-BE49-F238E27FC236}">
                      <a16:creationId xmlns:a16="http://schemas.microsoft.com/office/drawing/2014/main" id="{5EE558EC-007C-4ACD-B5BA-3F6F4FD35D46}"/>
                    </a:ext>
                  </a:extLst>
                </p:cNvPr>
                <p:cNvSpPr/>
                <p:nvPr/>
              </p:nvSpPr>
              <p:spPr>
                <a:xfrm>
                  <a:off x="1755541" y="4935203"/>
                  <a:ext cx="245298" cy="99445"/>
                </a:xfrm>
                <a:custGeom>
                  <a:avLst/>
                  <a:gdLst>
                    <a:gd name="connsiteX0" fmla="*/ 0 w 245298"/>
                    <a:gd name="connsiteY0" fmla="*/ 0 h 99445"/>
                    <a:gd name="connsiteX1" fmla="*/ 245298 w 245298"/>
                    <a:gd name="connsiteY1" fmla="*/ 0 h 99445"/>
                    <a:gd name="connsiteX2" fmla="*/ 245298 w 245298"/>
                    <a:gd name="connsiteY2" fmla="*/ 99445 h 99445"/>
                    <a:gd name="connsiteX3" fmla="*/ 0 w 245298"/>
                    <a:gd name="connsiteY3" fmla="*/ 99445 h 9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94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9445"/>
                      </a:lnTo>
                      <a:lnTo>
                        <a:pt x="0" y="994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5" name="자유형: 도형 2574">
                  <a:extLst>
                    <a:ext uri="{FF2B5EF4-FFF2-40B4-BE49-F238E27FC236}">
                      <a16:creationId xmlns:a16="http://schemas.microsoft.com/office/drawing/2014/main" id="{2D5AC0CF-BCCF-4A1C-8D7C-570601BE2711}"/>
                    </a:ext>
                  </a:extLst>
                </p:cNvPr>
                <p:cNvSpPr/>
                <p:nvPr/>
              </p:nvSpPr>
              <p:spPr>
                <a:xfrm>
                  <a:off x="1755541" y="4935203"/>
                  <a:ext cx="245298" cy="99445"/>
                </a:xfrm>
                <a:custGeom>
                  <a:avLst/>
                  <a:gdLst>
                    <a:gd name="connsiteX0" fmla="*/ 0 w 245298"/>
                    <a:gd name="connsiteY0" fmla="*/ 0 h 99445"/>
                    <a:gd name="connsiteX1" fmla="*/ 245298 w 245298"/>
                    <a:gd name="connsiteY1" fmla="*/ 0 h 99445"/>
                    <a:gd name="connsiteX2" fmla="*/ 245298 w 245298"/>
                    <a:gd name="connsiteY2" fmla="*/ 99445 h 99445"/>
                    <a:gd name="connsiteX3" fmla="*/ 0 w 245298"/>
                    <a:gd name="connsiteY3" fmla="*/ 99445 h 9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94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9445"/>
                      </a:lnTo>
                      <a:lnTo>
                        <a:pt x="0" y="9944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7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910673"/>
                <a:ext cx="245298" cy="131267"/>
                <a:chOff x="2062496" y="4910673"/>
                <a:chExt cx="245298" cy="131267"/>
              </a:xfrm>
              <a:solidFill>
                <a:srgbClr val="000000"/>
              </a:solidFill>
            </p:grpSpPr>
            <p:sp>
              <p:nvSpPr>
                <p:cNvPr id="2577" name="자유형: 도형 2576">
                  <a:extLst>
                    <a:ext uri="{FF2B5EF4-FFF2-40B4-BE49-F238E27FC236}">
                      <a16:creationId xmlns:a16="http://schemas.microsoft.com/office/drawing/2014/main" id="{DDB0B9B6-6DBA-4DB1-8C35-D093FAA9F7DA}"/>
                    </a:ext>
                  </a:extLst>
                </p:cNvPr>
                <p:cNvSpPr/>
                <p:nvPr/>
              </p:nvSpPr>
              <p:spPr>
                <a:xfrm>
                  <a:off x="2062496" y="4910673"/>
                  <a:ext cx="245298" cy="131267"/>
                </a:xfrm>
                <a:custGeom>
                  <a:avLst/>
                  <a:gdLst>
                    <a:gd name="connsiteX0" fmla="*/ 0 w 245298"/>
                    <a:gd name="connsiteY0" fmla="*/ 0 h 131267"/>
                    <a:gd name="connsiteX1" fmla="*/ 245299 w 245298"/>
                    <a:gd name="connsiteY1" fmla="*/ 0 h 131267"/>
                    <a:gd name="connsiteX2" fmla="*/ 245299 w 245298"/>
                    <a:gd name="connsiteY2" fmla="*/ 131268 h 131267"/>
                    <a:gd name="connsiteX3" fmla="*/ 0 w 245298"/>
                    <a:gd name="connsiteY3" fmla="*/ 131268 h 13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12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1268"/>
                      </a:lnTo>
                      <a:lnTo>
                        <a:pt x="0" y="1312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8" name="자유형: 도형 2577">
                  <a:extLst>
                    <a:ext uri="{FF2B5EF4-FFF2-40B4-BE49-F238E27FC236}">
                      <a16:creationId xmlns:a16="http://schemas.microsoft.com/office/drawing/2014/main" id="{37C0485F-5ACC-4F34-B925-5F45006A04AD}"/>
                    </a:ext>
                  </a:extLst>
                </p:cNvPr>
                <p:cNvSpPr/>
                <p:nvPr/>
              </p:nvSpPr>
              <p:spPr>
                <a:xfrm>
                  <a:off x="2062496" y="4910673"/>
                  <a:ext cx="245298" cy="131267"/>
                </a:xfrm>
                <a:custGeom>
                  <a:avLst/>
                  <a:gdLst>
                    <a:gd name="connsiteX0" fmla="*/ 0 w 245298"/>
                    <a:gd name="connsiteY0" fmla="*/ 0 h 131267"/>
                    <a:gd name="connsiteX1" fmla="*/ 245299 w 245298"/>
                    <a:gd name="connsiteY1" fmla="*/ 0 h 131267"/>
                    <a:gd name="connsiteX2" fmla="*/ 245299 w 245298"/>
                    <a:gd name="connsiteY2" fmla="*/ 131268 h 131267"/>
                    <a:gd name="connsiteX3" fmla="*/ 0 w 245298"/>
                    <a:gd name="connsiteY3" fmla="*/ 131268 h 13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12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1268"/>
                      </a:lnTo>
                      <a:lnTo>
                        <a:pt x="0" y="13126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7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944485"/>
                <a:ext cx="245298" cy="104086"/>
                <a:chOff x="2369451" y="4944485"/>
                <a:chExt cx="245298" cy="104086"/>
              </a:xfrm>
              <a:solidFill>
                <a:srgbClr val="000000"/>
              </a:solidFill>
            </p:grpSpPr>
            <p:sp>
              <p:nvSpPr>
                <p:cNvPr id="2580" name="자유형: 도형 2579">
                  <a:extLst>
                    <a:ext uri="{FF2B5EF4-FFF2-40B4-BE49-F238E27FC236}">
                      <a16:creationId xmlns:a16="http://schemas.microsoft.com/office/drawing/2014/main" id="{605D6B8C-5B75-4DC1-BB2C-38F87C68C5A9}"/>
                    </a:ext>
                  </a:extLst>
                </p:cNvPr>
                <p:cNvSpPr/>
                <p:nvPr/>
              </p:nvSpPr>
              <p:spPr>
                <a:xfrm>
                  <a:off x="2369451" y="4944485"/>
                  <a:ext cx="245298" cy="104086"/>
                </a:xfrm>
                <a:custGeom>
                  <a:avLst/>
                  <a:gdLst>
                    <a:gd name="connsiteX0" fmla="*/ 0 w 245298"/>
                    <a:gd name="connsiteY0" fmla="*/ 0 h 104086"/>
                    <a:gd name="connsiteX1" fmla="*/ 245298 w 245298"/>
                    <a:gd name="connsiteY1" fmla="*/ 0 h 104086"/>
                    <a:gd name="connsiteX2" fmla="*/ 245298 w 245298"/>
                    <a:gd name="connsiteY2" fmla="*/ 104086 h 104086"/>
                    <a:gd name="connsiteX3" fmla="*/ 0 w 245298"/>
                    <a:gd name="connsiteY3" fmla="*/ 104086 h 104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408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4086"/>
                      </a:lnTo>
                      <a:lnTo>
                        <a:pt x="0" y="1040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1" name="자유형: 도형 2580">
                  <a:extLst>
                    <a:ext uri="{FF2B5EF4-FFF2-40B4-BE49-F238E27FC236}">
                      <a16:creationId xmlns:a16="http://schemas.microsoft.com/office/drawing/2014/main" id="{DE117339-2508-41A5-A433-672D057B3512}"/>
                    </a:ext>
                  </a:extLst>
                </p:cNvPr>
                <p:cNvSpPr/>
                <p:nvPr/>
              </p:nvSpPr>
              <p:spPr>
                <a:xfrm>
                  <a:off x="2369451" y="4944485"/>
                  <a:ext cx="245298" cy="104086"/>
                </a:xfrm>
                <a:custGeom>
                  <a:avLst/>
                  <a:gdLst>
                    <a:gd name="connsiteX0" fmla="*/ 0 w 245298"/>
                    <a:gd name="connsiteY0" fmla="*/ 0 h 104086"/>
                    <a:gd name="connsiteX1" fmla="*/ 245298 w 245298"/>
                    <a:gd name="connsiteY1" fmla="*/ 0 h 104086"/>
                    <a:gd name="connsiteX2" fmla="*/ 245298 w 245298"/>
                    <a:gd name="connsiteY2" fmla="*/ 104086 h 104086"/>
                    <a:gd name="connsiteX3" fmla="*/ 0 w 245298"/>
                    <a:gd name="connsiteY3" fmla="*/ 104086 h 104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408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4086"/>
                      </a:lnTo>
                      <a:lnTo>
                        <a:pt x="0" y="10408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8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959070"/>
                <a:ext cx="245298" cy="96793"/>
                <a:chOff x="2675742" y="4959070"/>
                <a:chExt cx="245298" cy="96793"/>
              </a:xfrm>
              <a:solidFill>
                <a:srgbClr val="000000"/>
              </a:solidFill>
            </p:grpSpPr>
            <p:sp>
              <p:nvSpPr>
                <p:cNvPr id="2583" name="자유형: 도형 2582">
                  <a:extLst>
                    <a:ext uri="{FF2B5EF4-FFF2-40B4-BE49-F238E27FC236}">
                      <a16:creationId xmlns:a16="http://schemas.microsoft.com/office/drawing/2014/main" id="{21237FE6-BE40-4E5B-B241-2C114BFD5C19}"/>
                    </a:ext>
                  </a:extLst>
                </p:cNvPr>
                <p:cNvSpPr/>
                <p:nvPr/>
              </p:nvSpPr>
              <p:spPr>
                <a:xfrm>
                  <a:off x="2675742" y="4959070"/>
                  <a:ext cx="245298" cy="96793"/>
                </a:xfrm>
                <a:custGeom>
                  <a:avLst/>
                  <a:gdLst>
                    <a:gd name="connsiteX0" fmla="*/ 0 w 245298"/>
                    <a:gd name="connsiteY0" fmla="*/ 0 h 96793"/>
                    <a:gd name="connsiteX1" fmla="*/ 245299 w 245298"/>
                    <a:gd name="connsiteY1" fmla="*/ 0 h 96793"/>
                    <a:gd name="connsiteX2" fmla="*/ 245299 w 245298"/>
                    <a:gd name="connsiteY2" fmla="*/ 96793 h 96793"/>
                    <a:gd name="connsiteX3" fmla="*/ 0 w 245298"/>
                    <a:gd name="connsiteY3" fmla="*/ 96793 h 96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7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793"/>
                      </a:lnTo>
                      <a:lnTo>
                        <a:pt x="0" y="967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4" name="자유형: 도형 2583">
                  <a:extLst>
                    <a:ext uri="{FF2B5EF4-FFF2-40B4-BE49-F238E27FC236}">
                      <a16:creationId xmlns:a16="http://schemas.microsoft.com/office/drawing/2014/main" id="{D17F45C7-0467-4E0C-9E58-E4072A111FA9}"/>
                    </a:ext>
                  </a:extLst>
                </p:cNvPr>
                <p:cNvSpPr/>
                <p:nvPr/>
              </p:nvSpPr>
              <p:spPr>
                <a:xfrm>
                  <a:off x="2675742" y="4959070"/>
                  <a:ext cx="245298" cy="96793"/>
                </a:xfrm>
                <a:custGeom>
                  <a:avLst/>
                  <a:gdLst>
                    <a:gd name="connsiteX0" fmla="*/ 0 w 245298"/>
                    <a:gd name="connsiteY0" fmla="*/ 0 h 96793"/>
                    <a:gd name="connsiteX1" fmla="*/ 245299 w 245298"/>
                    <a:gd name="connsiteY1" fmla="*/ 0 h 96793"/>
                    <a:gd name="connsiteX2" fmla="*/ 245299 w 245298"/>
                    <a:gd name="connsiteY2" fmla="*/ 96793 h 96793"/>
                    <a:gd name="connsiteX3" fmla="*/ 0 w 245298"/>
                    <a:gd name="connsiteY3" fmla="*/ 96793 h 96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7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793"/>
                      </a:lnTo>
                      <a:lnTo>
                        <a:pt x="0" y="9679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969678"/>
                <a:ext cx="245298" cy="91489"/>
                <a:chOff x="2982697" y="4969678"/>
                <a:chExt cx="245298" cy="91489"/>
              </a:xfrm>
              <a:solidFill>
                <a:srgbClr val="000000"/>
              </a:solidFill>
            </p:grpSpPr>
            <p:sp>
              <p:nvSpPr>
                <p:cNvPr id="2586" name="자유형: 도형 2585">
                  <a:extLst>
                    <a:ext uri="{FF2B5EF4-FFF2-40B4-BE49-F238E27FC236}">
                      <a16:creationId xmlns:a16="http://schemas.microsoft.com/office/drawing/2014/main" id="{76713F46-D1B0-4B4B-BD1E-1384B679C90C}"/>
                    </a:ext>
                  </a:extLst>
                </p:cNvPr>
                <p:cNvSpPr/>
                <p:nvPr/>
              </p:nvSpPr>
              <p:spPr>
                <a:xfrm>
                  <a:off x="2982697" y="4969678"/>
                  <a:ext cx="245298" cy="91489"/>
                </a:xfrm>
                <a:custGeom>
                  <a:avLst/>
                  <a:gdLst>
                    <a:gd name="connsiteX0" fmla="*/ 0 w 245298"/>
                    <a:gd name="connsiteY0" fmla="*/ 0 h 91489"/>
                    <a:gd name="connsiteX1" fmla="*/ 245298 w 245298"/>
                    <a:gd name="connsiteY1" fmla="*/ 0 h 91489"/>
                    <a:gd name="connsiteX2" fmla="*/ 245298 w 245298"/>
                    <a:gd name="connsiteY2" fmla="*/ 91490 h 91489"/>
                    <a:gd name="connsiteX3" fmla="*/ 0 w 245298"/>
                    <a:gd name="connsiteY3" fmla="*/ 91490 h 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148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1490"/>
                      </a:lnTo>
                      <a:lnTo>
                        <a:pt x="0" y="914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7" name="자유형: 도형 2586">
                  <a:extLst>
                    <a:ext uri="{FF2B5EF4-FFF2-40B4-BE49-F238E27FC236}">
                      <a16:creationId xmlns:a16="http://schemas.microsoft.com/office/drawing/2014/main" id="{74FA94D9-2814-4348-A765-8FE39ED7C4C0}"/>
                    </a:ext>
                  </a:extLst>
                </p:cNvPr>
                <p:cNvSpPr/>
                <p:nvPr/>
              </p:nvSpPr>
              <p:spPr>
                <a:xfrm>
                  <a:off x="2982697" y="4969678"/>
                  <a:ext cx="245298" cy="91489"/>
                </a:xfrm>
                <a:custGeom>
                  <a:avLst/>
                  <a:gdLst>
                    <a:gd name="connsiteX0" fmla="*/ 0 w 245298"/>
                    <a:gd name="connsiteY0" fmla="*/ 0 h 91489"/>
                    <a:gd name="connsiteX1" fmla="*/ 245298 w 245298"/>
                    <a:gd name="connsiteY1" fmla="*/ 0 h 91489"/>
                    <a:gd name="connsiteX2" fmla="*/ 245298 w 245298"/>
                    <a:gd name="connsiteY2" fmla="*/ 91490 h 91489"/>
                    <a:gd name="connsiteX3" fmla="*/ 0 w 245298"/>
                    <a:gd name="connsiteY3" fmla="*/ 91490 h 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148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1490"/>
                      </a:lnTo>
                      <a:lnTo>
                        <a:pt x="0" y="9149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8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941170"/>
                <a:ext cx="245298" cy="84860"/>
                <a:chOff x="3288989" y="4941170"/>
                <a:chExt cx="245298" cy="84860"/>
              </a:xfrm>
              <a:solidFill>
                <a:srgbClr val="000000"/>
              </a:solidFill>
            </p:grpSpPr>
            <p:sp>
              <p:nvSpPr>
                <p:cNvPr id="2589" name="자유형: 도형 2588">
                  <a:extLst>
                    <a:ext uri="{FF2B5EF4-FFF2-40B4-BE49-F238E27FC236}">
                      <a16:creationId xmlns:a16="http://schemas.microsoft.com/office/drawing/2014/main" id="{54747F25-31F6-4E66-8C9A-B988105CB147}"/>
                    </a:ext>
                  </a:extLst>
                </p:cNvPr>
                <p:cNvSpPr/>
                <p:nvPr/>
              </p:nvSpPr>
              <p:spPr>
                <a:xfrm>
                  <a:off x="3288989" y="4941170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8 w 245298"/>
                    <a:gd name="connsiteY1" fmla="*/ 0 h 84860"/>
                    <a:gd name="connsiteX2" fmla="*/ 245298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0" name="자유형: 도형 2589">
                  <a:extLst>
                    <a:ext uri="{FF2B5EF4-FFF2-40B4-BE49-F238E27FC236}">
                      <a16:creationId xmlns:a16="http://schemas.microsoft.com/office/drawing/2014/main" id="{31A854A2-0701-4C55-804C-E87E3AB16BA7}"/>
                    </a:ext>
                  </a:extLst>
                </p:cNvPr>
                <p:cNvSpPr/>
                <p:nvPr/>
              </p:nvSpPr>
              <p:spPr>
                <a:xfrm>
                  <a:off x="3288989" y="4941170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8 w 245298"/>
                    <a:gd name="connsiteY1" fmla="*/ 0 h 84860"/>
                    <a:gd name="connsiteX2" fmla="*/ 245298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9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989567"/>
                <a:ext cx="245298" cy="88174"/>
                <a:chOff x="3595943" y="4989567"/>
                <a:chExt cx="245298" cy="88174"/>
              </a:xfrm>
              <a:solidFill>
                <a:srgbClr val="000000"/>
              </a:solidFill>
            </p:grpSpPr>
            <p:sp>
              <p:nvSpPr>
                <p:cNvPr id="2592" name="자유형: 도형 2591">
                  <a:extLst>
                    <a:ext uri="{FF2B5EF4-FFF2-40B4-BE49-F238E27FC236}">
                      <a16:creationId xmlns:a16="http://schemas.microsoft.com/office/drawing/2014/main" id="{1E0386AC-206A-430D-91AC-13998B16CF80}"/>
                    </a:ext>
                  </a:extLst>
                </p:cNvPr>
                <p:cNvSpPr/>
                <p:nvPr/>
              </p:nvSpPr>
              <p:spPr>
                <a:xfrm>
                  <a:off x="3595943" y="4989567"/>
                  <a:ext cx="245298" cy="88174"/>
                </a:xfrm>
                <a:custGeom>
                  <a:avLst/>
                  <a:gdLst>
                    <a:gd name="connsiteX0" fmla="*/ 0 w 245298"/>
                    <a:gd name="connsiteY0" fmla="*/ 0 h 88174"/>
                    <a:gd name="connsiteX1" fmla="*/ 245299 w 245298"/>
                    <a:gd name="connsiteY1" fmla="*/ 0 h 88174"/>
                    <a:gd name="connsiteX2" fmla="*/ 245299 w 245298"/>
                    <a:gd name="connsiteY2" fmla="*/ 88175 h 88174"/>
                    <a:gd name="connsiteX3" fmla="*/ 0 w 245298"/>
                    <a:gd name="connsiteY3" fmla="*/ 88175 h 8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1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8175"/>
                      </a:lnTo>
                      <a:lnTo>
                        <a:pt x="0" y="881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3" name="자유형: 도형 2592">
                  <a:extLst>
                    <a:ext uri="{FF2B5EF4-FFF2-40B4-BE49-F238E27FC236}">
                      <a16:creationId xmlns:a16="http://schemas.microsoft.com/office/drawing/2014/main" id="{1648C524-D0EA-403C-B002-B5EF184D24F1}"/>
                    </a:ext>
                  </a:extLst>
                </p:cNvPr>
                <p:cNvSpPr/>
                <p:nvPr/>
              </p:nvSpPr>
              <p:spPr>
                <a:xfrm>
                  <a:off x="3595943" y="4989567"/>
                  <a:ext cx="245298" cy="88174"/>
                </a:xfrm>
                <a:custGeom>
                  <a:avLst/>
                  <a:gdLst>
                    <a:gd name="connsiteX0" fmla="*/ 0 w 245298"/>
                    <a:gd name="connsiteY0" fmla="*/ 0 h 88174"/>
                    <a:gd name="connsiteX1" fmla="*/ 245299 w 245298"/>
                    <a:gd name="connsiteY1" fmla="*/ 0 h 88174"/>
                    <a:gd name="connsiteX2" fmla="*/ 245299 w 245298"/>
                    <a:gd name="connsiteY2" fmla="*/ 88175 h 88174"/>
                    <a:gd name="connsiteX3" fmla="*/ 0 w 245298"/>
                    <a:gd name="connsiteY3" fmla="*/ 88175 h 8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1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8175"/>
                      </a:lnTo>
                      <a:lnTo>
                        <a:pt x="0" y="8817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9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976970"/>
                <a:ext cx="245298" cy="80219"/>
                <a:chOff x="3902235" y="4976970"/>
                <a:chExt cx="245298" cy="80219"/>
              </a:xfrm>
              <a:solidFill>
                <a:srgbClr val="000000"/>
              </a:solidFill>
            </p:grpSpPr>
            <p:sp>
              <p:nvSpPr>
                <p:cNvPr id="2595" name="자유형: 도형 2594">
                  <a:extLst>
                    <a:ext uri="{FF2B5EF4-FFF2-40B4-BE49-F238E27FC236}">
                      <a16:creationId xmlns:a16="http://schemas.microsoft.com/office/drawing/2014/main" id="{B7319FAA-AAAC-43CE-AF47-819CE0DD68A0}"/>
                    </a:ext>
                  </a:extLst>
                </p:cNvPr>
                <p:cNvSpPr/>
                <p:nvPr/>
              </p:nvSpPr>
              <p:spPr>
                <a:xfrm>
                  <a:off x="3902235" y="4976970"/>
                  <a:ext cx="245298" cy="80219"/>
                </a:xfrm>
                <a:custGeom>
                  <a:avLst/>
                  <a:gdLst>
                    <a:gd name="connsiteX0" fmla="*/ 0 w 245298"/>
                    <a:gd name="connsiteY0" fmla="*/ 0 h 80219"/>
                    <a:gd name="connsiteX1" fmla="*/ 245298 w 245298"/>
                    <a:gd name="connsiteY1" fmla="*/ 0 h 80219"/>
                    <a:gd name="connsiteX2" fmla="*/ 245298 w 245298"/>
                    <a:gd name="connsiteY2" fmla="*/ 80219 h 80219"/>
                    <a:gd name="connsiteX3" fmla="*/ 0 w 245298"/>
                    <a:gd name="connsiteY3" fmla="*/ 80219 h 8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21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0219"/>
                      </a:lnTo>
                      <a:lnTo>
                        <a:pt x="0" y="802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6" name="자유형: 도형 2595">
                  <a:extLst>
                    <a:ext uri="{FF2B5EF4-FFF2-40B4-BE49-F238E27FC236}">
                      <a16:creationId xmlns:a16="http://schemas.microsoft.com/office/drawing/2014/main" id="{5140E522-1D5B-4E99-91C9-1747BF70751A}"/>
                    </a:ext>
                  </a:extLst>
                </p:cNvPr>
                <p:cNvSpPr/>
                <p:nvPr/>
              </p:nvSpPr>
              <p:spPr>
                <a:xfrm>
                  <a:off x="3902235" y="4976970"/>
                  <a:ext cx="245298" cy="80219"/>
                </a:xfrm>
                <a:custGeom>
                  <a:avLst/>
                  <a:gdLst>
                    <a:gd name="connsiteX0" fmla="*/ 0 w 245298"/>
                    <a:gd name="connsiteY0" fmla="*/ 0 h 80219"/>
                    <a:gd name="connsiteX1" fmla="*/ 245298 w 245298"/>
                    <a:gd name="connsiteY1" fmla="*/ 0 h 80219"/>
                    <a:gd name="connsiteX2" fmla="*/ 245298 w 245298"/>
                    <a:gd name="connsiteY2" fmla="*/ 80219 h 80219"/>
                    <a:gd name="connsiteX3" fmla="*/ 0 w 245298"/>
                    <a:gd name="connsiteY3" fmla="*/ 80219 h 8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21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0219"/>
                      </a:lnTo>
                      <a:lnTo>
                        <a:pt x="0" y="8021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988241"/>
                <a:ext cx="245298" cy="71600"/>
                <a:chOff x="4209190" y="4988241"/>
                <a:chExt cx="245298" cy="71600"/>
              </a:xfrm>
              <a:solidFill>
                <a:srgbClr val="000000"/>
              </a:solidFill>
            </p:grpSpPr>
            <p:sp>
              <p:nvSpPr>
                <p:cNvPr id="2598" name="자유형: 도형 2597">
                  <a:extLst>
                    <a:ext uri="{FF2B5EF4-FFF2-40B4-BE49-F238E27FC236}">
                      <a16:creationId xmlns:a16="http://schemas.microsoft.com/office/drawing/2014/main" id="{94123970-9264-4F0E-9A43-7F286A2EF574}"/>
                    </a:ext>
                  </a:extLst>
                </p:cNvPr>
                <p:cNvSpPr/>
                <p:nvPr/>
              </p:nvSpPr>
              <p:spPr>
                <a:xfrm>
                  <a:off x="4209190" y="4988241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9 w 245298"/>
                    <a:gd name="connsiteY1" fmla="*/ 0 h 71600"/>
                    <a:gd name="connsiteX2" fmla="*/ 245299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9" name="자유형: 도형 2598">
                  <a:extLst>
                    <a:ext uri="{FF2B5EF4-FFF2-40B4-BE49-F238E27FC236}">
                      <a16:creationId xmlns:a16="http://schemas.microsoft.com/office/drawing/2014/main" id="{CEE567A1-E4DF-4138-846E-93787E6387BA}"/>
                    </a:ext>
                  </a:extLst>
                </p:cNvPr>
                <p:cNvSpPr/>
                <p:nvPr/>
              </p:nvSpPr>
              <p:spPr>
                <a:xfrm>
                  <a:off x="4209190" y="4988241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9 w 245298"/>
                    <a:gd name="connsiteY1" fmla="*/ 0 h 71600"/>
                    <a:gd name="connsiteX2" fmla="*/ 245299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0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5004152"/>
                <a:ext cx="245298" cy="68285"/>
                <a:chOff x="4515481" y="5004152"/>
                <a:chExt cx="245298" cy="68285"/>
              </a:xfrm>
              <a:solidFill>
                <a:srgbClr val="000000"/>
              </a:solidFill>
            </p:grpSpPr>
            <p:sp>
              <p:nvSpPr>
                <p:cNvPr id="2601" name="자유형: 도형 2600">
                  <a:extLst>
                    <a:ext uri="{FF2B5EF4-FFF2-40B4-BE49-F238E27FC236}">
                      <a16:creationId xmlns:a16="http://schemas.microsoft.com/office/drawing/2014/main" id="{C50BDBFD-8D4B-4D26-81BC-3AF60EDEE593}"/>
                    </a:ext>
                  </a:extLst>
                </p:cNvPr>
                <p:cNvSpPr/>
                <p:nvPr/>
              </p:nvSpPr>
              <p:spPr>
                <a:xfrm>
                  <a:off x="4515481" y="5004152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8 w 245298"/>
                    <a:gd name="connsiteY1" fmla="*/ 0 h 68285"/>
                    <a:gd name="connsiteX2" fmla="*/ 245298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2" name="자유형: 도형 2601">
                  <a:extLst>
                    <a:ext uri="{FF2B5EF4-FFF2-40B4-BE49-F238E27FC236}">
                      <a16:creationId xmlns:a16="http://schemas.microsoft.com/office/drawing/2014/main" id="{9087BDB3-1A08-42C6-A118-351FCB8F4120}"/>
                    </a:ext>
                  </a:extLst>
                </p:cNvPr>
                <p:cNvSpPr/>
                <p:nvPr/>
              </p:nvSpPr>
              <p:spPr>
                <a:xfrm>
                  <a:off x="4515481" y="5004152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8 w 245298"/>
                    <a:gd name="connsiteY1" fmla="*/ 0 h 68285"/>
                    <a:gd name="connsiteX2" fmla="*/ 245298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0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996196"/>
                <a:ext cx="245298" cy="63645"/>
                <a:chOff x="4822436" y="4996196"/>
                <a:chExt cx="245298" cy="63645"/>
              </a:xfrm>
              <a:solidFill>
                <a:srgbClr val="000000"/>
              </a:solidFill>
            </p:grpSpPr>
            <p:sp>
              <p:nvSpPr>
                <p:cNvPr id="2604" name="자유형: 도형 2603">
                  <a:extLst>
                    <a:ext uri="{FF2B5EF4-FFF2-40B4-BE49-F238E27FC236}">
                      <a16:creationId xmlns:a16="http://schemas.microsoft.com/office/drawing/2014/main" id="{114699B0-50A6-4D26-BB47-6D1106DC8A03}"/>
                    </a:ext>
                  </a:extLst>
                </p:cNvPr>
                <p:cNvSpPr/>
                <p:nvPr/>
              </p:nvSpPr>
              <p:spPr>
                <a:xfrm>
                  <a:off x="4822436" y="4996196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9 w 245298"/>
                    <a:gd name="connsiteY1" fmla="*/ 0 h 63645"/>
                    <a:gd name="connsiteX2" fmla="*/ 245299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5" name="자유형: 도형 2604">
                  <a:extLst>
                    <a:ext uri="{FF2B5EF4-FFF2-40B4-BE49-F238E27FC236}">
                      <a16:creationId xmlns:a16="http://schemas.microsoft.com/office/drawing/2014/main" id="{E7703064-05DE-420A-BDE3-9A3D7F57C5C6}"/>
                    </a:ext>
                  </a:extLst>
                </p:cNvPr>
                <p:cNvSpPr/>
                <p:nvPr/>
              </p:nvSpPr>
              <p:spPr>
                <a:xfrm>
                  <a:off x="4822436" y="4996196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9 w 245298"/>
                    <a:gd name="connsiteY1" fmla="*/ 0 h 63645"/>
                    <a:gd name="connsiteX2" fmla="*/ 245299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0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5002826"/>
                <a:ext cx="245298" cy="56352"/>
                <a:chOff x="5129391" y="5002826"/>
                <a:chExt cx="245298" cy="56352"/>
              </a:xfrm>
              <a:solidFill>
                <a:srgbClr val="000000"/>
              </a:solidFill>
            </p:grpSpPr>
            <p:sp>
              <p:nvSpPr>
                <p:cNvPr id="2607" name="자유형: 도형 2606">
                  <a:extLst>
                    <a:ext uri="{FF2B5EF4-FFF2-40B4-BE49-F238E27FC236}">
                      <a16:creationId xmlns:a16="http://schemas.microsoft.com/office/drawing/2014/main" id="{B106AA4A-4271-44EB-B0EE-1F74C5A960FB}"/>
                    </a:ext>
                  </a:extLst>
                </p:cNvPr>
                <p:cNvSpPr/>
                <p:nvPr/>
              </p:nvSpPr>
              <p:spPr>
                <a:xfrm>
                  <a:off x="5129391" y="5002826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9 w 245298"/>
                    <a:gd name="connsiteY1" fmla="*/ 0 h 56352"/>
                    <a:gd name="connsiteX2" fmla="*/ 245299 w 245298"/>
                    <a:gd name="connsiteY2" fmla="*/ 56353 h 56352"/>
                    <a:gd name="connsiteX3" fmla="*/ 0 w 245298"/>
                    <a:gd name="connsiteY3" fmla="*/ 56353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6353"/>
                      </a:lnTo>
                      <a:lnTo>
                        <a:pt x="0" y="563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8" name="자유형: 도형 2607">
                  <a:extLst>
                    <a:ext uri="{FF2B5EF4-FFF2-40B4-BE49-F238E27FC236}">
                      <a16:creationId xmlns:a16="http://schemas.microsoft.com/office/drawing/2014/main" id="{88C1B6BB-E8C2-47E6-9A73-165CC65D6C0C}"/>
                    </a:ext>
                  </a:extLst>
                </p:cNvPr>
                <p:cNvSpPr/>
                <p:nvPr/>
              </p:nvSpPr>
              <p:spPr>
                <a:xfrm>
                  <a:off x="5129391" y="5002826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9 w 245298"/>
                    <a:gd name="connsiteY1" fmla="*/ 0 h 56352"/>
                    <a:gd name="connsiteX2" fmla="*/ 245299 w 245298"/>
                    <a:gd name="connsiteY2" fmla="*/ 56353 h 56352"/>
                    <a:gd name="connsiteX3" fmla="*/ 0 w 245298"/>
                    <a:gd name="connsiteY3" fmla="*/ 56353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6353"/>
                      </a:lnTo>
                      <a:lnTo>
                        <a:pt x="0" y="5635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0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992219"/>
                <a:ext cx="245298" cy="66296"/>
                <a:chOff x="5435682" y="4992219"/>
                <a:chExt cx="245298" cy="66296"/>
              </a:xfrm>
              <a:solidFill>
                <a:srgbClr val="000000"/>
              </a:solidFill>
            </p:grpSpPr>
            <p:sp>
              <p:nvSpPr>
                <p:cNvPr id="2610" name="자유형: 도형 2609">
                  <a:extLst>
                    <a:ext uri="{FF2B5EF4-FFF2-40B4-BE49-F238E27FC236}">
                      <a16:creationId xmlns:a16="http://schemas.microsoft.com/office/drawing/2014/main" id="{E13ADD6B-27C2-44F0-8522-215795D042D9}"/>
                    </a:ext>
                  </a:extLst>
                </p:cNvPr>
                <p:cNvSpPr/>
                <p:nvPr/>
              </p:nvSpPr>
              <p:spPr>
                <a:xfrm>
                  <a:off x="5435682" y="4992219"/>
                  <a:ext cx="245298" cy="66296"/>
                </a:xfrm>
                <a:custGeom>
                  <a:avLst/>
                  <a:gdLst>
                    <a:gd name="connsiteX0" fmla="*/ 0 w 245298"/>
                    <a:gd name="connsiteY0" fmla="*/ 0 h 66296"/>
                    <a:gd name="connsiteX1" fmla="*/ 245299 w 245298"/>
                    <a:gd name="connsiteY1" fmla="*/ 0 h 66296"/>
                    <a:gd name="connsiteX2" fmla="*/ 245299 w 245298"/>
                    <a:gd name="connsiteY2" fmla="*/ 66297 h 66296"/>
                    <a:gd name="connsiteX3" fmla="*/ 0 w 245298"/>
                    <a:gd name="connsiteY3" fmla="*/ 66297 h 6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2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6297"/>
                      </a:lnTo>
                      <a:lnTo>
                        <a:pt x="0" y="662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1" name="자유형: 도형 2610">
                  <a:extLst>
                    <a:ext uri="{FF2B5EF4-FFF2-40B4-BE49-F238E27FC236}">
                      <a16:creationId xmlns:a16="http://schemas.microsoft.com/office/drawing/2014/main" id="{E6F6C76A-244B-4E31-BF51-AA9D2EEA3619}"/>
                    </a:ext>
                  </a:extLst>
                </p:cNvPr>
                <p:cNvSpPr/>
                <p:nvPr/>
              </p:nvSpPr>
              <p:spPr>
                <a:xfrm>
                  <a:off x="5435682" y="4992219"/>
                  <a:ext cx="245298" cy="66296"/>
                </a:xfrm>
                <a:custGeom>
                  <a:avLst/>
                  <a:gdLst>
                    <a:gd name="connsiteX0" fmla="*/ 0 w 245298"/>
                    <a:gd name="connsiteY0" fmla="*/ 0 h 66296"/>
                    <a:gd name="connsiteX1" fmla="*/ 245299 w 245298"/>
                    <a:gd name="connsiteY1" fmla="*/ 0 h 66296"/>
                    <a:gd name="connsiteX2" fmla="*/ 245299 w 245298"/>
                    <a:gd name="connsiteY2" fmla="*/ 66297 h 66296"/>
                    <a:gd name="connsiteX3" fmla="*/ 0 w 245298"/>
                    <a:gd name="connsiteY3" fmla="*/ 66297 h 6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2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6297"/>
                      </a:lnTo>
                      <a:lnTo>
                        <a:pt x="0" y="6629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1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965700"/>
                <a:ext cx="245298" cy="72926"/>
                <a:chOff x="5742637" y="4965700"/>
                <a:chExt cx="245298" cy="72926"/>
              </a:xfrm>
              <a:solidFill>
                <a:srgbClr val="000000"/>
              </a:solidFill>
            </p:grpSpPr>
            <p:sp>
              <p:nvSpPr>
                <p:cNvPr id="2613" name="자유형: 도형 2612">
                  <a:extLst>
                    <a:ext uri="{FF2B5EF4-FFF2-40B4-BE49-F238E27FC236}">
                      <a16:creationId xmlns:a16="http://schemas.microsoft.com/office/drawing/2014/main" id="{1DA2BBDC-32E5-49BF-87DE-BB150A4BDEB5}"/>
                    </a:ext>
                  </a:extLst>
                </p:cNvPr>
                <p:cNvSpPr/>
                <p:nvPr/>
              </p:nvSpPr>
              <p:spPr>
                <a:xfrm>
                  <a:off x="5742637" y="4965700"/>
                  <a:ext cx="245298" cy="72926"/>
                </a:xfrm>
                <a:custGeom>
                  <a:avLst/>
                  <a:gdLst>
                    <a:gd name="connsiteX0" fmla="*/ 0 w 245298"/>
                    <a:gd name="connsiteY0" fmla="*/ 0 h 72926"/>
                    <a:gd name="connsiteX1" fmla="*/ 245299 w 245298"/>
                    <a:gd name="connsiteY1" fmla="*/ 0 h 72926"/>
                    <a:gd name="connsiteX2" fmla="*/ 245299 w 245298"/>
                    <a:gd name="connsiteY2" fmla="*/ 72927 h 72926"/>
                    <a:gd name="connsiteX3" fmla="*/ 0 w 245298"/>
                    <a:gd name="connsiteY3" fmla="*/ 72927 h 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9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927"/>
                      </a:lnTo>
                      <a:lnTo>
                        <a:pt x="0" y="729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4" name="자유형: 도형 2613">
                  <a:extLst>
                    <a:ext uri="{FF2B5EF4-FFF2-40B4-BE49-F238E27FC236}">
                      <a16:creationId xmlns:a16="http://schemas.microsoft.com/office/drawing/2014/main" id="{45DBE5BC-4229-4A2E-B8AF-B38C3244C9CD}"/>
                    </a:ext>
                  </a:extLst>
                </p:cNvPr>
                <p:cNvSpPr/>
                <p:nvPr/>
              </p:nvSpPr>
              <p:spPr>
                <a:xfrm>
                  <a:off x="5742637" y="4965700"/>
                  <a:ext cx="245298" cy="72926"/>
                </a:xfrm>
                <a:custGeom>
                  <a:avLst/>
                  <a:gdLst>
                    <a:gd name="connsiteX0" fmla="*/ 0 w 245298"/>
                    <a:gd name="connsiteY0" fmla="*/ 0 h 72926"/>
                    <a:gd name="connsiteX1" fmla="*/ 245299 w 245298"/>
                    <a:gd name="connsiteY1" fmla="*/ 0 h 72926"/>
                    <a:gd name="connsiteX2" fmla="*/ 245299 w 245298"/>
                    <a:gd name="connsiteY2" fmla="*/ 72927 h 72926"/>
                    <a:gd name="connsiteX3" fmla="*/ 0 w 245298"/>
                    <a:gd name="connsiteY3" fmla="*/ 72927 h 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9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927"/>
                      </a:lnTo>
                      <a:lnTo>
                        <a:pt x="0" y="7292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1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782057"/>
                <a:ext cx="245298" cy="201542"/>
                <a:chOff x="529049" y="4782057"/>
                <a:chExt cx="245298" cy="201542"/>
              </a:xfrm>
              <a:solidFill>
                <a:srgbClr val="000000"/>
              </a:solidFill>
            </p:grpSpPr>
            <p:sp>
              <p:nvSpPr>
                <p:cNvPr id="2616" name="자유형: 도형 2615">
                  <a:extLst>
                    <a:ext uri="{FF2B5EF4-FFF2-40B4-BE49-F238E27FC236}">
                      <a16:creationId xmlns:a16="http://schemas.microsoft.com/office/drawing/2014/main" id="{19956103-6F88-4C9C-872F-1D69CE1EC667}"/>
                    </a:ext>
                  </a:extLst>
                </p:cNvPr>
                <p:cNvSpPr/>
                <p:nvPr/>
              </p:nvSpPr>
              <p:spPr>
                <a:xfrm>
                  <a:off x="529049" y="4782057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9 w 245298"/>
                    <a:gd name="connsiteY1" fmla="*/ 0 h 201542"/>
                    <a:gd name="connsiteX2" fmla="*/ 245299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7" name="자유형: 도형 2616">
                  <a:extLst>
                    <a:ext uri="{FF2B5EF4-FFF2-40B4-BE49-F238E27FC236}">
                      <a16:creationId xmlns:a16="http://schemas.microsoft.com/office/drawing/2014/main" id="{CFF231B9-79CE-4A2B-AC3A-D9E893EF6545}"/>
                    </a:ext>
                  </a:extLst>
                </p:cNvPr>
                <p:cNvSpPr/>
                <p:nvPr/>
              </p:nvSpPr>
              <p:spPr>
                <a:xfrm>
                  <a:off x="529049" y="4782057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9 w 245298"/>
                    <a:gd name="connsiteY1" fmla="*/ 0 h 201542"/>
                    <a:gd name="connsiteX2" fmla="*/ 245299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1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771450"/>
                <a:ext cx="245298" cy="216127"/>
                <a:chOff x="836003" y="4771450"/>
                <a:chExt cx="245298" cy="216127"/>
              </a:xfrm>
              <a:solidFill>
                <a:srgbClr val="000000"/>
              </a:solidFill>
            </p:grpSpPr>
            <p:sp>
              <p:nvSpPr>
                <p:cNvPr id="2619" name="자유형: 도형 2618">
                  <a:extLst>
                    <a:ext uri="{FF2B5EF4-FFF2-40B4-BE49-F238E27FC236}">
                      <a16:creationId xmlns:a16="http://schemas.microsoft.com/office/drawing/2014/main" id="{C405AF57-89E7-4E47-A321-1FE51D5EFC6D}"/>
                    </a:ext>
                  </a:extLst>
                </p:cNvPr>
                <p:cNvSpPr/>
                <p:nvPr/>
              </p:nvSpPr>
              <p:spPr>
                <a:xfrm>
                  <a:off x="836003" y="4771450"/>
                  <a:ext cx="245298" cy="216127"/>
                </a:xfrm>
                <a:custGeom>
                  <a:avLst/>
                  <a:gdLst>
                    <a:gd name="connsiteX0" fmla="*/ 0 w 245298"/>
                    <a:gd name="connsiteY0" fmla="*/ 0 h 216127"/>
                    <a:gd name="connsiteX1" fmla="*/ 245299 w 245298"/>
                    <a:gd name="connsiteY1" fmla="*/ 0 h 216127"/>
                    <a:gd name="connsiteX2" fmla="*/ 245299 w 245298"/>
                    <a:gd name="connsiteY2" fmla="*/ 216128 h 216127"/>
                    <a:gd name="connsiteX3" fmla="*/ 0 w 245298"/>
                    <a:gd name="connsiteY3" fmla="*/ 216128 h 21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1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128"/>
                      </a:lnTo>
                      <a:lnTo>
                        <a:pt x="0" y="21612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0" name="자유형: 도형 2619">
                  <a:extLst>
                    <a:ext uri="{FF2B5EF4-FFF2-40B4-BE49-F238E27FC236}">
                      <a16:creationId xmlns:a16="http://schemas.microsoft.com/office/drawing/2014/main" id="{8FF9A147-47C5-44A2-B92C-D49980D99B71}"/>
                    </a:ext>
                  </a:extLst>
                </p:cNvPr>
                <p:cNvSpPr/>
                <p:nvPr/>
              </p:nvSpPr>
              <p:spPr>
                <a:xfrm>
                  <a:off x="836003" y="4771450"/>
                  <a:ext cx="245298" cy="216127"/>
                </a:xfrm>
                <a:custGeom>
                  <a:avLst/>
                  <a:gdLst>
                    <a:gd name="connsiteX0" fmla="*/ 0 w 245298"/>
                    <a:gd name="connsiteY0" fmla="*/ 0 h 216127"/>
                    <a:gd name="connsiteX1" fmla="*/ 245299 w 245298"/>
                    <a:gd name="connsiteY1" fmla="*/ 0 h 216127"/>
                    <a:gd name="connsiteX2" fmla="*/ 245299 w 245298"/>
                    <a:gd name="connsiteY2" fmla="*/ 216128 h 216127"/>
                    <a:gd name="connsiteX3" fmla="*/ 0 w 245298"/>
                    <a:gd name="connsiteY3" fmla="*/ 216128 h 21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1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128"/>
                      </a:lnTo>
                      <a:lnTo>
                        <a:pt x="0" y="21612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2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790676"/>
                <a:ext cx="245298" cy="200216"/>
                <a:chOff x="1142295" y="4790676"/>
                <a:chExt cx="245298" cy="200216"/>
              </a:xfrm>
              <a:solidFill>
                <a:srgbClr val="000000"/>
              </a:solidFill>
            </p:grpSpPr>
            <p:sp>
              <p:nvSpPr>
                <p:cNvPr id="2622" name="자유형: 도형 2621">
                  <a:extLst>
                    <a:ext uri="{FF2B5EF4-FFF2-40B4-BE49-F238E27FC236}">
                      <a16:creationId xmlns:a16="http://schemas.microsoft.com/office/drawing/2014/main" id="{8C9E73CE-B3AD-4B4C-BEF1-8D1C7F6D4BFA}"/>
                    </a:ext>
                  </a:extLst>
                </p:cNvPr>
                <p:cNvSpPr/>
                <p:nvPr/>
              </p:nvSpPr>
              <p:spPr>
                <a:xfrm>
                  <a:off x="1142295" y="4790676"/>
                  <a:ext cx="245298" cy="200216"/>
                </a:xfrm>
                <a:custGeom>
                  <a:avLst/>
                  <a:gdLst>
                    <a:gd name="connsiteX0" fmla="*/ 0 w 245298"/>
                    <a:gd name="connsiteY0" fmla="*/ 0 h 200216"/>
                    <a:gd name="connsiteX1" fmla="*/ 245299 w 245298"/>
                    <a:gd name="connsiteY1" fmla="*/ 0 h 200216"/>
                    <a:gd name="connsiteX2" fmla="*/ 245299 w 245298"/>
                    <a:gd name="connsiteY2" fmla="*/ 200217 h 200216"/>
                    <a:gd name="connsiteX3" fmla="*/ 0 w 245298"/>
                    <a:gd name="connsiteY3" fmla="*/ 200217 h 20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2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0217"/>
                      </a:lnTo>
                      <a:lnTo>
                        <a:pt x="0" y="2002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3" name="자유형: 도형 2622">
                  <a:extLst>
                    <a:ext uri="{FF2B5EF4-FFF2-40B4-BE49-F238E27FC236}">
                      <a16:creationId xmlns:a16="http://schemas.microsoft.com/office/drawing/2014/main" id="{BB13A338-7B50-4CE3-8AD9-66740D56C0F5}"/>
                    </a:ext>
                  </a:extLst>
                </p:cNvPr>
                <p:cNvSpPr/>
                <p:nvPr/>
              </p:nvSpPr>
              <p:spPr>
                <a:xfrm>
                  <a:off x="1142295" y="4790676"/>
                  <a:ext cx="245298" cy="200216"/>
                </a:xfrm>
                <a:custGeom>
                  <a:avLst/>
                  <a:gdLst>
                    <a:gd name="connsiteX0" fmla="*/ 0 w 245298"/>
                    <a:gd name="connsiteY0" fmla="*/ 0 h 200216"/>
                    <a:gd name="connsiteX1" fmla="*/ 245299 w 245298"/>
                    <a:gd name="connsiteY1" fmla="*/ 0 h 200216"/>
                    <a:gd name="connsiteX2" fmla="*/ 245299 w 245298"/>
                    <a:gd name="connsiteY2" fmla="*/ 200217 h 200216"/>
                    <a:gd name="connsiteX3" fmla="*/ 0 w 245298"/>
                    <a:gd name="connsiteY3" fmla="*/ 200217 h 20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2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0217"/>
                      </a:lnTo>
                      <a:lnTo>
                        <a:pt x="0" y="20021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2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766809"/>
                <a:ext cx="245298" cy="204857"/>
                <a:chOff x="1449250" y="4766809"/>
                <a:chExt cx="245298" cy="204857"/>
              </a:xfrm>
              <a:solidFill>
                <a:srgbClr val="000000"/>
              </a:solidFill>
            </p:grpSpPr>
            <p:sp>
              <p:nvSpPr>
                <p:cNvPr id="2625" name="자유형: 도형 2624">
                  <a:extLst>
                    <a:ext uri="{FF2B5EF4-FFF2-40B4-BE49-F238E27FC236}">
                      <a16:creationId xmlns:a16="http://schemas.microsoft.com/office/drawing/2014/main" id="{9C07D595-516F-4F47-BA6A-78E5A667F81D}"/>
                    </a:ext>
                  </a:extLst>
                </p:cNvPr>
                <p:cNvSpPr/>
                <p:nvPr/>
              </p:nvSpPr>
              <p:spPr>
                <a:xfrm>
                  <a:off x="1449250" y="4766809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8 h 204857"/>
                    <a:gd name="connsiteX3" fmla="*/ 0 w 245298"/>
                    <a:gd name="connsiteY3" fmla="*/ 204858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8"/>
                      </a:lnTo>
                      <a:lnTo>
                        <a:pt x="0" y="20485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6" name="자유형: 도형 2625">
                  <a:extLst>
                    <a:ext uri="{FF2B5EF4-FFF2-40B4-BE49-F238E27FC236}">
                      <a16:creationId xmlns:a16="http://schemas.microsoft.com/office/drawing/2014/main" id="{298EDD44-7340-42E2-BAD9-B1E3FE0A8D87}"/>
                    </a:ext>
                  </a:extLst>
                </p:cNvPr>
                <p:cNvSpPr/>
                <p:nvPr/>
              </p:nvSpPr>
              <p:spPr>
                <a:xfrm>
                  <a:off x="1449250" y="4766809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8 h 204857"/>
                    <a:gd name="connsiteX3" fmla="*/ 0 w 245298"/>
                    <a:gd name="connsiteY3" fmla="*/ 204858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8"/>
                      </a:lnTo>
                      <a:lnTo>
                        <a:pt x="0" y="20485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2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704490"/>
                <a:ext cx="245298" cy="231376"/>
                <a:chOff x="1755541" y="4704490"/>
                <a:chExt cx="245298" cy="231376"/>
              </a:xfrm>
              <a:solidFill>
                <a:srgbClr val="000000"/>
              </a:solidFill>
            </p:grpSpPr>
            <p:sp>
              <p:nvSpPr>
                <p:cNvPr id="2628" name="자유형: 도형 2627">
                  <a:extLst>
                    <a:ext uri="{FF2B5EF4-FFF2-40B4-BE49-F238E27FC236}">
                      <a16:creationId xmlns:a16="http://schemas.microsoft.com/office/drawing/2014/main" id="{8B04C903-C992-411C-AC41-DADEE38BFF79}"/>
                    </a:ext>
                  </a:extLst>
                </p:cNvPr>
                <p:cNvSpPr/>
                <p:nvPr/>
              </p:nvSpPr>
              <p:spPr>
                <a:xfrm>
                  <a:off x="1755541" y="4704490"/>
                  <a:ext cx="245298" cy="231376"/>
                </a:xfrm>
                <a:custGeom>
                  <a:avLst/>
                  <a:gdLst>
                    <a:gd name="connsiteX0" fmla="*/ 0 w 245298"/>
                    <a:gd name="connsiteY0" fmla="*/ 0 h 231376"/>
                    <a:gd name="connsiteX1" fmla="*/ 245298 w 245298"/>
                    <a:gd name="connsiteY1" fmla="*/ 0 h 231376"/>
                    <a:gd name="connsiteX2" fmla="*/ 245298 w 245298"/>
                    <a:gd name="connsiteY2" fmla="*/ 231377 h 231376"/>
                    <a:gd name="connsiteX3" fmla="*/ 0 w 245298"/>
                    <a:gd name="connsiteY3" fmla="*/ 231377 h 231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137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1377"/>
                      </a:lnTo>
                      <a:lnTo>
                        <a:pt x="0" y="23137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9" name="자유형: 도형 2628">
                  <a:extLst>
                    <a:ext uri="{FF2B5EF4-FFF2-40B4-BE49-F238E27FC236}">
                      <a16:creationId xmlns:a16="http://schemas.microsoft.com/office/drawing/2014/main" id="{FF50D218-B05C-4D22-82FE-2DA6D0261414}"/>
                    </a:ext>
                  </a:extLst>
                </p:cNvPr>
                <p:cNvSpPr/>
                <p:nvPr/>
              </p:nvSpPr>
              <p:spPr>
                <a:xfrm>
                  <a:off x="1755541" y="4704490"/>
                  <a:ext cx="245298" cy="231376"/>
                </a:xfrm>
                <a:custGeom>
                  <a:avLst/>
                  <a:gdLst>
                    <a:gd name="connsiteX0" fmla="*/ 0 w 245298"/>
                    <a:gd name="connsiteY0" fmla="*/ 0 h 231376"/>
                    <a:gd name="connsiteX1" fmla="*/ 245298 w 245298"/>
                    <a:gd name="connsiteY1" fmla="*/ 0 h 231376"/>
                    <a:gd name="connsiteX2" fmla="*/ 245298 w 245298"/>
                    <a:gd name="connsiteY2" fmla="*/ 231377 h 231376"/>
                    <a:gd name="connsiteX3" fmla="*/ 0 w 245298"/>
                    <a:gd name="connsiteY3" fmla="*/ 231377 h 231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137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1377"/>
                      </a:lnTo>
                      <a:lnTo>
                        <a:pt x="0" y="23137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3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672005"/>
                <a:ext cx="245298" cy="238668"/>
                <a:chOff x="2062496" y="4672005"/>
                <a:chExt cx="245298" cy="238668"/>
              </a:xfrm>
              <a:solidFill>
                <a:srgbClr val="000000"/>
              </a:solidFill>
            </p:grpSpPr>
            <p:sp>
              <p:nvSpPr>
                <p:cNvPr id="2631" name="자유형: 도형 2630">
                  <a:extLst>
                    <a:ext uri="{FF2B5EF4-FFF2-40B4-BE49-F238E27FC236}">
                      <a16:creationId xmlns:a16="http://schemas.microsoft.com/office/drawing/2014/main" id="{841E9F32-CA3B-447E-96AF-C5B49D9773B3}"/>
                    </a:ext>
                  </a:extLst>
                </p:cNvPr>
                <p:cNvSpPr/>
                <p:nvPr/>
              </p:nvSpPr>
              <p:spPr>
                <a:xfrm>
                  <a:off x="2062496" y="4672005"/>
                  <a:ext cx="245298" cy="238668"/>
                </a:xfrm>
                <a:custGeom>
                  <a:avLst/>
                  <a:gdLst>
                    <a:gd name="connsiteX0" fmla="*/ 0 w 245298"/>
                    <a:gd name="connsiteY0" fmla="*/ 0 h 238668"/>
                    <a:gd name="connsiteX1" fmla="*/ 245299 w 245298"/>
                    <a:gd name="connsiteY1" fmla="*/ 0 h 238668"/>
                    <a:gd name="connsiteX2" fmla="*/ 245299 w 245298"/>
                    <a:gd name="connsiteY2" fmla="*/ 238669 h 238668"/>
                    <a:gd name="connsiteX3" fmla="*/ 0 w 245298"/>
                    <a:gd name="connsiteY3" fmla="*/ 238669 h 23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69"/>
                      </a:lnTo>
                      <a:lnTo>
                        <a:pt x="0" y="2386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2" name="자유형: 도형 2631">
                  <a:extLst>
                    <a:ext uri="{FF2B5EF4-FFF2-40B4-BE49-F238E27FC236}">
                      <a16:creationId xmlns:a16="http://schemas.microsoft.com/office/drawing/2014/main" id="{48E9A3AF-632F-47DF-86ED-16A70C1C6A85}"/>
                    </a:ext>
                  </a:extLst>
                </p:cNvPr>
                <p:cNvSpPr/>
                <p:nvPr/>
              </p:nvSpPr>
              <p:spPr>
                <a:xfrm>
                  <a:off x="2062496" y="4672005"/>
                  <a:ext cx="245298" cy="238668"/>
                </a:xfrm>
                <a:custGeom>
                  <a:avLst/>
                  <a:gdLst>
                    <a:gd name="connsiteX0" fmla="*/ 0 w 245298"/>
                    <a:gd name="connsiteY0" fmla="*/ 0 h 238668"/>
                    <a:gd name="connsiteX1" fmla="*/ 245299 w 245298"/>
                    <a:gd name="connsiteY1" fmla="*/ 0 h 238668"/>
                    <a:gd name="connsiteX2" fmla="*/ 245299 w 245298"/>
                    <a:gd name="connsiteY2" fmla="*/ 238669 h 238668"/>
                    <a:gd name="connsiteX3" fmla="*/ 0 w 245298"/>
                    <a:gd name="connsiteY3" fmla="*/ 238669 h 23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69"/>
                      </a:lnTo>
                      <a:lnTo>
                        <a:pt x="0" y="23866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712446"/>
                <a:ext cx="245298" cy="232039"/>
                <a:chOff x="2369451" y="4712446"/>
                <a:chExt cx="245298" cy="232039"/>
              </a:xfrm>
              <a:solidFill>
                <a:srgbClr val="000000"/>
              </a:solidFill>
            </p:grpSpPr>
            <p:sp>
              <p:nvSpPr>
                <p:cNvPr id="2634" name="자유형: 도형 2633">
                  <a:extLst>
                    <a:ext uri="{FF2B5EF4-FFF2-40B4-BE49-F238E27FC236}">
                      <a16:creationId xmlns:a16="http://schemas.microsoft.com/office/drawing/2014/main" id="{83E1F598-030B-4AFA-80D8-89959ABAC3FE}"/>
                    </a:ext>
                  </a:extLst>
                </p:cNvPr>
                <p:cNvSpPr/>
                <p:nvPr/>
              </p:nvSpPr>
              <p:spPr>
                <a:xfrm>
                  <a:off x="2369451" y="4712446"/>
                  <a:ext cx="245298" cy="232039"/>
                </a:xfrm>
                <a:custGeom>
                  <a:avLst/>
                  <a:gdLst>
                    <a:gd name="connsiteX0" fmla="*/ 0 w 245298"/>
                    <a:gd name="connsiteY0" fmla="*/ 0 h 232039"/>
                    <a:gd name="connsiteX1" fmla="*/ 245298 w 245298"/>
                    <a:gd name="connsiteY1" fmla="*/ 0 h 232039"/>
                    <a:gd name="connsiteX2" fmla="*/ 245298 w 245298"/>
                    <a:gd name="connsiteY2" fmla="*/ 232039 h 232039"/>
                    <a:gd name="connsiteX3" fmla="*/ 0 w 245298"/>
                    <a:gd name="connsiteY3" fmla="*/ 232039 h 23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203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2039"/>
                      </a:lnTo>
                      <a:lnTo>
                        <a:pt x="0" y="23203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5" name="자유형: 도형 2634">
                  <a:extLst>
                    <a:ext uri="{FF2B5EF4-FFF2-40B4-BE49-F238E27FC236}">
                      <a16:creationId xmlns:a16="http://schemas.microsoft.com/office/drawing/2014/main" id="{4CD79624-6B47-4178-946A-8CBCC8C00811}"/>
                    </a:ext>
                  </a:extLst>
                </p:cNvPr>
                <p:cNvSpPr/>
                <p:nvPr/>
              </p:nvSpPr>
              <p:spPr>
                <a:xfrm>
                  <a:off x="2369451" y="4712446"/>
                  <a:ext cx="245298" cy="232039"/>
                </a:xfrm>
                <a:custGeom>
                  <a:avLst/>
                  <a:gdLst>
                    <a:gd name="connsiteX0" fmla="*/ 0 w 245298"/>
                    <a:gd name="connsiteY0" fmla="*/ 0 h 232039"/>
                    <a:gd name="connsiteX1" fmla="*/ 245298 w 245298"/>
                    <a:gd name="connsiteY1" fmla="*/ 0 h 232039"/>
                    <a:gd name="connsiteX2" fmla="*/ 245298 w 245298"/>
                    <a:gd name="connsiteY2" fmla="*/ 232039 h 232039"/>
                    <a:gd name="connsiteX3" fmla="*/ 0 w 245298"/>
                    <a:gd name="connsiteY3" fmla="*/ 232039 h 23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203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2039"/>
                      </a:lnTo>
                      <a:lnTo>
                        <a:pt x="0" y="23203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3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743605"/>
                <a:ext cx="245298" cy="215464"/>
                <a:chOff x="2675742" y="4743605"/>
                <a:chExt cx="245298" cy="215464"/>
              </a:xfrm>
              <a:solidFill>
                <a:srgbClr val="000000"/>
              </a:solidFill>
            </p:grpSpPr>
            <p:sp>
              <p:nvSpPr>
                <p:cNvPr id="2637" name="자유형: 도형 2636">
                  <a:extLst>
                    <a:ext uri="{FF2B5EF4-FFF2-40B4-BE49-F238E27FC236}">
                      <a16:creationId xmlns:a16="http://schemas.microsoft.com/office/drawing/2014/main" id="{07F0FD5A-BA0D-4D22-8724-3DF575407B43}"/>
                    </a:ext>
                  </a:extLst>
                </p:cNvPr>
                <p:cNvSpPr/>
                <p:nvPr/>
              </p:nvSpPr>
              <p:spPr>
                <a:xfrm>
                  <a:off x="2675742" y="4743605"/>
                  <a:ext cx="245298" cy="215464"/>
                </a:xfrm>
                <a:custGeom>
                  <a:avLst/>
                  <a:gdLst>
                    <a:gd name="connsiteX0" fmla="*/ 0 w 245298"/>
                    <a:gd name="connsiteY0" fmla="*/ 0 h 215464"/>
                    <a:gd name="connsiteX1" fmla="*/ 245299 w 245298"/>
                    <a:gd name="connsiteY1" fmla="*/ 0 h 215464"/>
                    <a:gd name="connsiteX2" fmla="*/ 245299 w 245298"/>
                    <a:gd name="connsiteY2" fmla="*/ 215465 h 215464"/>
                    <a:gd name="connsiteX3" fmla="*/ 0 w 245298"/>
                    <a:gd name="connsiteY3" fmla="*/ 215465 h 215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54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5465"/>
                      </a:lnTo>
                      <a:lnTo>
                        <a:pt x="0" y="2154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8" name="자유형: 도형 2637">
                  <a:extLst>
                    <a:ext uri="{FF2B5EF4-FFF2-40B4-BE49-F238E27FC236}">
                      <a16:creationId xmlns:a16="http://schemas.microsoft.com/office/drawing/2014/main" id="{27513ECE-9AD0-41F6-8D5D-FEEC22C3DE84}"/>
                    </a:ext>
                  </a:extLst>
                </p:cNvPr>
                <p:cNvSpPr/>
                <p:nvPr/>
              </p:nvSpPr>
              <p:spPr>
                <a:xfrm>
                  <a:off x="2675742" y="4743605"/>
                  <a:ext cx="245298" cy="215464"/>
                </a:xfrm>
                <a:custGeom>
                  <a:avLst/>
                  <a:gdLst>
                    <a:gd name="connsiteX0" fmla="*/ 0 w 245298"/>
                    <a:gd name="connsiteY0" fmla="*/ 0 h 215464"/>
                    <a:gd name="connsiteX1" fmla="*/ 245299 w 245298"/>
                    <a:gd name="connsiteY1" fmla="*/ 0 h 215464"/>
                    <a:gd name="connsiteX2" fmla="*/ 245299 w 245298"/>
                    <a:gd name="connsiteY2" fmla="*/ 215465 h 215464"/>
                    <a:gd name="connsiteX3" fmla="*/ 0 w 245298"/>
                    <a:gd name="connsiteY3" fmla="*/ 215465 h 215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54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5465"/>
                      </a:lnTo>
                      <a:lnTo>
                        <a:pt x="0" y="21546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3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756865"/>
                <a:ext cx="245298" cy="212813"/>
                <a:chOff x="2982697" y="4756865"/>
                <a:chExt cx="245298" cy="212813"/>
              </a:xfrm>
              <a:solidFill>
                <a:srgbClr val="000000"/>
              </a:solidFill>
            </p:grpSpPr>
            <p:sp>
              <p:nvSpPr>
                <p:cNvPr id="2640" name="자유형: 도형 2639">
                  <a:extLst>
                    <a:ext uri="{FF2B5EF4-FFF2-40B4-BE49-F238E27FC236}">
                      <a16:creationId xmlns:a16="http://schemas.microsoft.com/office/drawing/2014/main" id="{58F9D889-6D8B-4E23-9E2F-D8E7E59D38FB}"/>
                    </a:ext>
                  </a:extLst>
                </p:cNvPr>
                <p:cNvSpPr/>
                <p:nvPr/>
              </p:nvSpPr>
              <p:spPr>
                <a:xfrm>
                  <a:off x="2982697" y="4756865"/>
                  <a:ext cx="245298" cy="212813"/>
                </a:xfrm>
                <a:custGeom>
                  <a:avLst/>
                  <a:gdLst>
                    <a:gd name="connsiteX0" fmla="*/ 0 w 245298"/>
                    <a:gd name="connsiteY0" fmla="*/ 0 h 212813"/>
                    <a:gd name="connsiteX1" fmla="*/ 245298 w 245298"/>
                    <a:gd name="connsiteY1" fmla="*/ 0 h 212813"/>
                    <a:gd name="connsiteX2" fmla="*/ 245298 w 245298"/>
                    <a:gd name="connsiteY2" fmla="*/ 212813 h 212813"/>
                    <a:gd name="connsiteX3" fmla="*/ 0 w 245298"/>
                    <a:gd name="connsiteY3" fmla="*/ 212813 h 212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28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2813"/>
                      </a:lnTo>
                      <a:lnTo>
                        <a:pt x="0" y="2128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1" name="자유형: 도형 2640">
                  <a:extLst>
                    <a:ext uri="{FF2B5EF4-FFF2-40B4-BE49-F238E27FC236}">
                      <a16:creationId xmlns:a16="http://schemas.microsoft.com/office/drawing/2014/main" id="{1B4A7FB3-88F0-44B5-8DB9-3DA26FBDBEF9}"/>
                    </a:ext>
                  </a:extLst>
                </p:cNvPr>
                <p:cNvSpPr/>
                <p:nvPr/>
              </p:nvSpPr>
              <p:spPr>
                <a:xfrm>
                  <a:off x="2982697" y="4756865"/>
                  <a:ext cx="245298" cy="212813"/>
                </a:xfrm>
                <a:custGeom>
                  <a:avLst/>
                  <a:gdLst>
                    <a:gd name="connsiteX0" fmla="*/ 0 w 245298"/>
                    <a:gd name="connsiteY0" fmla="*/ 0 h 212813"/>
                    <a:gd name="connsiteX1" fmla="*/ 245298 w 245298"/>
                    <a:gd name="connsiteY1" fmla="*/ 0 h 212813"/>
                    <a:gd name="connsiteX2" fmla="*/ 245298 w 245298"/>
                    <a:gd name="connsiteY2" fmla="*/ 212813 h 212813"/>
                    <a:gd name="connsiteX3" fmla="*/ 0 w 245298"/>
                    <a:gd name="connsiteY3" fmla="*/ 212813 h 212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28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2813"/>
                      </a:lnTo>
                      <a:lnTo>
                        <a:pt x="0" y="21281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4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731672"/>
                <a:ext cx="245298" cy="209498"/>
                <a:chOff x="3288989" y="4731672"/>
                <a:chExt cx="245298" cy="209498"/>
              </a:xfrm>
              <a:solidFill>
                <a:srgbClr val="000000"/>
              </a:solidFill>
            </p:grpSpPr>
            <p:sp>
              <p:nvSpPr>
                <p:cNvPr id="2643" name="자유형: 도형 2642">
                  <a:extLst>
                    <a:ext uri="{FF2B5EF4-FFF2-40B4-BE49-F238E27FC236}">
                      <a16:creationId xmlns:a16="http://schemas.microsoft.com/office/drawing/2014/main" id="{6D128CD8-0B46-4928-B71A-3639D4BA8F18}"/>
                    </a:ext>
                  </a:extLst>
                </p:cNvPr>
                <p:cNvSpPr/>
                <p:nvPr/>
              </p:nvSpPr>
              <p:spPr>
                <a:xfrm>
                  <a:off x="3288989" y="4731672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8 w 245298"/>
                    <a:gd name="connsiteY1" fmla="*/ 0 h 209498"/>
                    <a:gd name="connsiteX2" fmla="*/ 245298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4" name="자유형: 도형 2643">
                  <a:extLst>
                    <a:ext uri="{FF2B5EF4-FFF2-40B4-BE49-F238E27FC236}">
                      <a16:creationId xmlns:a16="http://schemas.microsoft.com/office/drawing/2014/main" id="{31CFED71-701F-4B66-8A97-C7BDF42DDD35}"/>
                    </a:ext>
                  </a:extLst>
                </p:cNvPr>
                <p:cNvSpPr/>
                <p:nvPr/>
              </p:nvSpPr>
              <p:spPr>
                <a:xfrm>
                  <a:off x="3288989" y="4731672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8 w 245298"/>
                    <a:gd name="connsiteY1" fmla="*/ 0 h 209498"/>
                    <a:gd name="connsiteX2" fmla="*/ 245298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766809"/>
                <a:ext cx="245298" cy="222757"/>
                <a:chOff x="3595943" y="4766809"/>
                <a:chExt cx="245298" cy="222757"/>
              </a:xfrm>
              <a:solidFill>
                <a:srgbClr val="000000"/>
              </a:solidFill>
            </p:grpSpPr>
            <p:sp>
              <p:nvSpPr>
                <p:cNvPr id="2646" name="자유형: 도형 2645">
                  <a:extLst>
                    <a:ext uri="{FF2B5EF4-FFF2-40B4-BE49-F238E27FC236}">
                      <a16:creationId xmlns:a16="http://schemas.microsoft.com/office/drawing/2014/main" id="{9323F50D-EF10-416F-8F9D-8E4240B0DAC5}"/>
                    </a:ext>
                  </a:extLst>
                </p:cNvPr>
                <p:cNvSpPr/>
                <p:nvPr/>
              </p:nvSpPr>
              <p:spPr>
                <a:xfrm>
                  <a:off x="3595943" y="4766809"/>
                  <a:ext cx="245298" cy="222757"/>
                </a:xfrm>
                <a:custGeom>
                  <a:avLst/>
                  <a:gdLst>
                    <a:gd name="connsiteX0" fmla="*/ 0 w 245298"/>
                    <a:gd name="connsiteY0" fmla="*/ 0 h 222757"/>
                    <a:gd name="connsiteX1" fmla="*/ 245299 w 245298"/>
                    <a:gd name="connsiteY1" fmla="*/ 0 h 222757"/>
                    <a:gd name="connsiteX2" fmla="*/ 245299 w 245298"/>
                    <a:gd name="connsiteY2" fmla="*/ 222757 h 222757"/>
                    <a:gd name="connsiteX3" fmla="*/ 0 w 245298"/>
                    <a:gd name="connsiteY3" fmla="*/ 222757 h 222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7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2757"/>
                      </a:lnTo>
                      <a:lnTo>
                        <a:pt x="0" y="2227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7" name="자유형: 도형 2646">
                  <a:extLst>
                    <a:ext uri="{FF2B5EF4-FFF2-40B4-BE49-F238E27FC236}">
                      <a16:creationId xmlns:a16="http://schemas.microsoft.com/office/drawing/2014/main" id="{A78EDDCC-A193-4D91-A7FE-032D78BC43B5}"/>
                    </a:ext>
                  </a:extLst>
                </p:cNvPr>
                <p:cNvSpPr/>
                <p:nvPr/>
              </p:nvSpPr>
              <p:spPr>
                <a:xfrm>
                  <a:off x="3595943" y="4766809"/>
                  <a:ext cx="245298" cy="222757"/>
                </a:xfrm>
                <a:custGeom>
                  <a:avLst/>
                  <a:gdLst>
                    <a:gd name="connsiteX0" fmla="*/ 0 w 245298"/>
                    <a:gd name="connsiteY0" fmla="*/ 0 h 222757"/>
                    <a:gd name="connsiteX1" fmla="*/ 245299 w 245298"/>
                    <a:gd name="connsiteY1" fmla="*/ 0 h 222757"/>
                    <a:gd name="connsiteX2" fmla="*/ 245299 w 245298"/>
                    <a:gd name="connsiteY2" fmla="*/ 222757 h 222757"/>
                    <a:gd name="connsiteX3" fmla="*/ 0 w 245298"/>
                    <a:gd name="connsiteY3" fmla="*/ 222757 h 222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7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2757"/>
                      </a:lnTo>
                      <a:lnTo>
                        <a:pt x="0" y="22275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4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763494"/>
                <a:ext cx="245298" cy="213476"/>
                <a:chOff x="3902235" y="4763494"/>
                <a:chExt cx="245298" cy="213476"/>
              </a:xfrm>
              <a:solidFill>
                <a:srgbClr val="000000"/>
              </a:solidFill>
            </p:grpSpPr>
            <p:sp>
              <p:nvSpPr>
                <p:cNvPr id="2649" name="자유형: 도형 2648">
                  <a:extLst>
                    <a:ext uri="{FF2B5EF4-FFF2-40B4-BE49-F238E27FC236}">
                      <a16:creationId xmlns:a16="http://schemas.microsoft.com/office/drawing/2014/main" id="{58476C4A-094D-432C-A812-402D5D73D405}"/>
                    </a:ext>
                  </a:extLst>
                </p:cNvPr>
                <p:cNvSpPr/>
                <p:nvPr/>
              </p:nvSpPr>
              <p:spPr>
                <a:xfrm>
                  <a:off x="3902235" y="4763494"/>
                  <a:ext cx="245298" cy="213476"/>
                </a:xfrm>
                <a:custGeom>
                  <a:avLst/>
                  <a:gdLst>
                    <a:gd name="connsiteX0" fmla="*/ 0 w 245298"/>
                    <a:gd name="connsiteY0" fmla="*/ 0 h 213476"/>
                    <a:gd name="connsiteX1" fmla="*/ 245298 w 245298"/>
                    <a:gd name="connsiteY1" fmla="*/ 0 h 213476"/>
                    <a:gd name="connsiteX2" fmla="*/ 245298 w 245298"/>
                    <a:gd name="connsiteY2" fmla="*/ 213476 h 213476"/>
                    <a:gd name="connsiteX3" fmla="*/ 0 w 245298"/>
                    <a:gd name="connsiteY3" fmla="*/ 213476 h 213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347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3476"/>
                      </a:lnTo>
                      <a:lnTo>
                        <a:pt x="0" y="2134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0" name="자유형: 도형 2649">
                  <a:extLst>
                    <a:ext uri="{FF2B5EF4-FFF2-40B4-BE49-F238E27FC236}">
                      <a16:creationId xmlns:a16="http://schemas.microsoft.com/office/drawing/2014/main" id="{210CB747-65D1-46F4-A23B-33BB974B0785}"/>
                    </a:ext>
                  </a:extLst>
                </p:cNvPr>
                <p:cNvSpPr/>
                <p:nvPr/>
              </p:nvSpPr>
              <p:spPr>
                <a:xfrm>
                  <a:off x="3902235" y="4763494"/>
                  <a:ext cx="245298" cy="213476"/>
                </a:xfrm>
                <a:custGeom>
                  <a:avLst/>
                  <a:gdLst>
                    <a:gd name="connsiteX0" fmla="*/ 0 w 245298"/>
                    <a:gd name="connsiteY0" fmla="*/ 0 h 213476"/>
                    <a:gd name="connsiteX1" fmla="*/ 245298 w 245298"/>
                    <a:gd name="connsiteY1" fmla="*/ 0 h 213476"/>
                    <a:gd name="connsiteX2" fmla="*/ 245298 w 245298"/>
                    <a:gd name="connsiteY2" fmla="*/ 213476 h 213476"/>
                    <a:gd name="connsiteX3" fmla="*/ 0 w 245298"/>
                    <a:gd name="connsiteY3" fmla="*/ 213476 h 213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347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3476"/>
                      </a:lnTo>
                      <a:lnTo>
                        <a:pt x="0" y="21347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5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797306"/>
                <a:ext cx="245298" cy="190935"/>
                <a:chOff x="4209190" y="4797306"/>
                <a:chExt cx="245298" cy="190935"/>
              </a:xfrm>
              <a:solidFill>
                <a:srgbClr val="000000"/>
              </a:solidFill>
            </p:grpSpPr>
            <p:sp>
              <p:nvSpPr>
                <p:cNvPr id="2652" name="자유형: 도형 2651">
                  <a:extLst>
                    <a:ext uri="{FF2B5EF4-FFF2-40B4-BE49-F238E27FC236}">
                      <a16:creationId xmlns:a16="http://schemas.microsoft.com/office/drawing/2014/main" id="{996BAB35-7D81-4683-BB7E-FDF36C39E955}"/>
                    </a:ext>
                  </a:extLst>
                </p:cNvPr>
                <p:cNvSpPr/>
                <p:nvPr/>
              </p:nvSpPr>
              <p:spPr>
                <a:xfrm>
                  <a:off x="4209190" y="4797306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3" name="자유형: 도형 2652">
                  <a:extLst>
                    <a:ext uri="{FF2B5EF4-FFF2-40B4-BE49-F238E27FC236}">
                      <a16:creationId xmlns:a16="http://schemas.microsoft.com/office/drawing/2014/main" id="{9D53014C-B112-4B9B-9D54-FA92902F6D06}"/>
                    </a:ext>
                  </a:extLst>
                </p:cNvPr>
                <p:cNvSpPr/>
                <p:nvPr/>
              </p:nvSpPr>
              <p:spPr>
                <a:xfrm>
                  <a:off x="4209190" y="4797306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5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4813880"/>
                <a:ext cx="245298" cy="190272"/>
                <a:chOff x="4515481" y="4813880"/>
                <a:chExt cx="245298" cy="190272"/>
              </a:xfrm>
              <a:solidFill>
                <a:srgbClr val="000000"/>
              </a:solidFill>
            </p:grpSpPr>
            <p:sp>
              <p:nvSpPr>
                <p:cNvPr id="2655" name="자유형: 도형 2654">
                  <a:extLst>
                    <a:ext uri="{FF2B5EF4-FFF2-40B4-BE49-F238E27FC236}">
                      <a16:creationId xmlns:a16="http://schemas.microsoft.com/office/drawing/2014/main" id="{8DB38816-6FA7-4DC5-9D6A-E76E83CFD4AA}"/>
                    </a:ext>
                  </a:extLst>
                </p:cNvPr>
                <p:cNvSpPr/>
                <p:nvPr/>
              </p:nvSpPr>
              <p:spPr>
                <a:xfrm>
                  <a:off x="4515481" y="4813880"/>
                  <a:ext cx="245298" cy="190272"/>
                </a:xfrm>
                <a:custGeom>
                  <a:avLst/>
                  <a:gdLst>
                    <a:gd name="connsiteX0" fmla="*/ 0 w 245298"/>
                    <a:gd name="connsiteY0" fmla="*/ 0 h 190272"/>
                    <a:gd name="connsiteX1" fmla="*/ 245298 w 245298"/>
                    <a:gd name="connsiteY1" fmla="*/ 0 h 190272"/>
                    <a:gd name="connsiteX2" fmla="*/ 245298 w 245298"/>
                    <a:gd name="connsiteY2" fmla="*/ 190272 h 190272"/>
                    <a:gd name="connsiteX3" fmla="*/ 0 w 245298"/>
                    <a:gd name="connsiteY3" fmla="*/ 190272 h 19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27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0272"/>
                      </a:lnTo>
                      <a:lnTo>
                        <a:pt x="0" y="1902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6" name="자유형: 도형 2655">
                  <a:extLst>
                    <a:ext uri="{FF2B5EF4-FFF2-40B4-BE49-F238E27FC236}">
                      <a16:creationId xmlns:a16="http://schemas.microsoft.com/office/drawing/2014/main" id="{FAEE215C-B660-48CE-8583-87E45B66CF37}"/>
                    </a:ext>
                  </a:extLst>
                </p:cNvPr>
                <p:cNvSpPr/>
                <p:nvPr/>
              </p:nvSpPr>
              <p:spPr>
                <a:xfrm>
                  <a:off x="4515481" y="4813880"/>
                  <a:ext cx="245298" cy="190272"/>
                </a:xfrm>
                <a:custGeom>
                  <a:avLst/>
                  <a:gdLst>
                    <a:gd name="connsiteX0" fmla="*/ 0 w 245298"/>
                    <a:gd name="connsiteY0" fmla="*/ 0 h 190272"/>
                    <a:gd name="connsiteX1" fmla="*/ 245298 w 245298"/>
                    <a:gd name="connsiteY1" fmla="*/ 0 h 190272"/>
                    <a:gd name="connsiteX2" fmla="*/ 245298 w 245298"/>
                    <a:gd name="connsiteY2" fmla="*/ 190272 h 190272"/>
                    <a:gd name="connsiteX3" fmla="*/ 0 w 245298"/>
                    <a:gd name="connsiteY3" fmla="*/ 190272 h 19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27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0272"/>
                      </a:lnTo>
                      <a:lnTo>
                        <a:pt x="0" y="19027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814543"/>
                <a:ext cx="245298" cy="181653"/>
                <a:chOff x="4822436" y="4814543"/>
                <a:chExt cx="245298" cy="181653"/>
              </a:xfrm>
              <a:solidFill>
                <a:srgbClr val="000000"/>
              </a:solidFill>
            </p:grpSpPr>
            <p:sp>
              <p:nvSpPr>
                <p:cNvPr id="2658" name="자유형: 도형 2657">
                  <a:extLst>
                    <a:ext uri="{FF2B5EF4-FFF2-40B4-BE49-F238E27FC236}">
                      <a16:creationId xmlns:a16="http://schemas.microsoft.com/office/drawing/2014/main" id="{5225C29E-9E6F-47D6-9FC3-2ECDC22439D4}"/>
                    </a:ext>
                  </a:extLst>
                </p:cNvPr>
                <p:cNvSpPr/>
                <p:nvPr/>
              </p:nvSpPr>
              <p:spPr>
                <a:xfrm>
                  <a:off x="4822436" y="4814543"/>
                  <a:ext cx="245298" cy="181653"/>
                </a:xfrm>
                <a:custGeom>
                  <a:avLst/>
                  <a:gdLst>
                    <a:gd name="connsiteX0" fmla="*/ 0 w 245298"/>
                    <a:gd name="connsiteY0" fmla="*/ 0 h 181653"/>
                    <a:gd name="connsiteX1" fmla="*/ 245299 w 245298"/>
                    <a:gd name="connsiteY1" fmla="*/ 0 h 181653"/>
                    <a:gd name="connsiteX2" fmla="*/ 245299 w 245298"/>
                    <a:gd name="connsiteY2" fmla="*/ 181654 h 181653"/>
                    <a:gd name="connsiteX3" fmla="*/ 0 w 245298"/>
                    <a:gd name="connsiteY3" fmla="*/ 181654 h 18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16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1654"/>
                      </a:lnTo>
                      <a:lnTo>
                        <a:pt x="0" y="1816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9" name="자유형: 도형 2658">
                  <a:extLst>
                    <a:ext uri="{FF2B5EF4-FFF2-40B4-BE49-F238E27FC236}">
                      <a16:creationId xmlns:a16="http://schemas.microsoft.com/office/drawing/2014/main" id="{BEF551DB-4CF2-447B-A677-EB69F89F4F26}"/>
                    </a:ext>
                  </a:extLst>
                </p:cNvPr>
                <p:cNvSpPr/>
                <p:nvPr/>
              </p:nvSpPr>
              <p:spPr>
                <a:xfrm>
                  <a:off x="4822436" y="4814543"/>
                  <a:ext cx="245298" cy="181653"/>
                </a:xfrm>
                <a:custGeom>
                  <a:avLst/>
                  <a:gdLst>
                    <a:gd name="connsiteX0" fmla="*/ 0 w 245298"/>
                    <a:gd name="connsiteY0" fmla="*/ 0 h 181653"/>
                    <a:gd name="connsiteX1" fmla="*/ 245299 w 245298"/>
                    <a:gd name="connsiteY1" fmla="*/ 0 h 181653"/>
                    <a:gd name="connsiteX2" fmla="*/ 245299 w 245298"/>
                    <a:gd name="connsiteY2" fmla="*/ 181654 h 181653"/>
                    <a:gd name="connsiteX3" fmla="*/ 0 w 245298"/>
                    <a:gd name="connsiteY3" fmla="*/ 181654 h 18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16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1654"/>
                      </a:lnTo>
                      <a:lnTo>
                        <a:pt x="0" y="18165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6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4828465"/>
                <a:ext cx="245298" cy="174360"/>
                <a:chOff x="5129391" y="4828465"/>
                <a:chExt cx="245298" cy="174360"/>
              </a:xfrm>
              <a:solidFill>
                <a:srgbClr val="000000"/>
              </a:solidFill>
            </p:grpSpPr>
            <p:sp>
              <p:nvSpPr>
                <p:cNvPr id="2661" name="자유형: 도형 2660">
                  <a:extLst>
                    <a:ext uri="{FF2B5EF4-FFF2-40B4-BE49-F238E27FC236}">
                      <a16:creationId xmlns:a16="http://schemas.microsoft.com/office/drawing/2014/main" id="{9DC18FDB-E6BB-4A4D-A8E5-73F20902F494}"/>
                    </a:ext>
                  </a:extLst>
                </p:cNvPr>
                <p:cNvSpPr/>
                <p:nvPr/>
              </p:nvSpPr>
              <p:spPr>
                <a:xfrm>
                  <a:off x="5129391" y="4828465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2" name="자유형: 도형 2661">
                  <a:extLst>
                    <a:ext uri="{FF2B5EF4-FFF2-40B4-BE49-F238E27FC236}">
                      <a16:creationId xmlns:a16="http://schemas.microsoft.com/office/drawing/2014/main" id="{BF1E0E00-3D43-4897-A247-5D007683F6C8}"/>
                    </a:ext>
                  </a:extLst>
                </p:cNvPr>
                <p:cNvSpPr/>
                <p:nvPr/>
              </p:nvSpPr>
              <p:spPr>
                <a:xfrm>
                  <a:off x="5129391" y="4828465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6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805924"/>
                <a:ext cx="245298" cy="186957"/>
                <a:chOff x="5435682" y="4805924"/>
                <a:chExt cx="245298" cy="186957"/>
              </a:xfrm>
              <a:solidFill>
                <a:srgbClr val="000000"/>
              </a:solidFill>
            </p:grpSpPr>
            <p:sp>
              <p:nvSpPr>
                <p:cNvPr id="2664" name="자유형: 도형 2663">
                  <a:extLst>
                    <a:ext uri="{FF2B5EF4-FFF2-40B4-BE49-F238E27FC236}">
                      <a16:creationId xmlns:a16="http://schemas.microsoft.com/office/drawing/2014/main" id="{C028A3E9-4F36-4B32-A25F-868F2D93BFDB}"/>
                    </a:ext>
                  </a:extLst>
                </p:cNvPr>
                <p:cNvSpPr/>
                <p:nvPr/>
              </p:nvSpPr>
              <p:spPr>
                <a:xfrm>
                  <a:off x="5435682" y="4805924"/>
                  <a:ext cx="245298" cy="186957"/>
                </a:xfrm>
                <a:custGeom>
                  <a:avLst/>
                  <a:gdLst>
                    <a:gd name="connsiteX0" fmla="*/ 0 w 245298"/>
                    <a:gd name="connsiteY0" fmla="*/ 0 h 186957"/>
                    <a:gd name="connsiteX1" fmla="*/ 245299 w 245298"/>
                    <a:gd name="connsiteY1" fmla="*/ 0 h 186957"/>
                    <a:gd name="connsiteX2" fmla="*/ 245299 w 245298"/>
                    <a:gd name="connsiteY2" fmla="*/ 186957 h 186957"/>
                    <a:gd name="connsiteX3" fmla="*/ 0 w 245298"/>
                    <a:gd name="connsiteY3" fmla="*/ 186957 h 18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69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6957"/>
                      </a:lnTo>
                      <a:lnTo>
                        <a:pt x="0" y="1869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5" name="자유형: 도형 2664">
                  <a:extLst>
                    <a:ext uri="{FF2B5EF4-FFF2-40B4-BE49-F238E27FC236}">
                      <a16:creationId xmlns:a16="http://schemas.microsoft.com/office/drawing/2014/main" id="{EDC92B28-553E-40DF-A3C0-709FE744A509}"/>
                    </a:ext>
                  </a:extLst>
                </p:cNvPr>
                <p:cNvSpPr/>
                <p:nvPr/>
              </p:nvSpPr>
              <p:spPr>
                <a:xfrm>
                  <a:off x="5435682" y="4805924"/>
                  <a:ext cx="245298" cy="186957"/>
                </a:xfrm>
                <a:custGeom>
                  <a:avLst/>
                  <a:gdLst>
                    <a:gd name="connsiteX0" fmla="*/ 0 w 245298"/>
                    <a:gd name="connsiteY0" fmla="*/ 0 h 186957"/>
                    <a:gd name="connsiteX1" fmla="*/ 245299 w 245298"/>
                    <a:gd name="connsiteY1" fmla="*/ 0 h 186957"/>
                    <a:gd name="connsiteX2" fmla="*/ 245299 w 245298"/>
                    <a:gd name="connsiteY2" fmla="*/ 186957 h 186957"/>
                    <a:gd name="connsiteX3" fmla="*/ 0 w 245298"/>
                    <a:gd name="connsiteY3" fmla="*/ 186957 h 18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69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6957"/>
                      </a:lnTo>
                      <a:lnTo>
                        <a:pt x="0" y="18695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6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776754"/>
                <a:ext cx="245298" cy="188946"/>
                <a:chOff x="5742637" y="4776754"/>
                <a:chExt cx="245298" cy="188946"/>
              </a:xfrm>
              <a:solidFill>
                <a:srgbClr val="000000"/>
              </a:solidFill>
            </p:grpSpPr>
            <p:sp>
              <p:nvSpPr>
                <p:cNvPr id="2667" name="자유형: 도형 2666">
                  <a:extLst>
                    <a:ext uri="{FF2B5EF4-FFF2-40B4-BE49-F238E27FC236}">
                      <a16:creationId xmlns:a16="http://schemas.microsoft.com/office/drawing/2014/main" id="{16D4A431-26AF-4BB4-8F72-9B78B4898FE7}"/>
                    </a:ext>
                  </a:extLst>
                </p:cNvPr>
                <p:cNvSpPr/>
                <p:nvPr/>
              </p:nvSpPr>
              <p:spPr>
                <a:xfrm>
                  <a:off x="5742637" y="4776754"/>
                  <a:ext cx="245298" cy="188946"/>
                </a:xfrm>
                <a:custGeom>
                  <a:avLst/>
                  <a:gdLst>
                    <a:gd name="connsiteX0" fmla="*/ 0 w 245298"/>
                    <a:gd name="connsiteY0" fmla="*/ 0 h 188946"/>
                    <a:gd name="connsiteX1" fmla="*/ 245299 w 245298"/>
                    <a:gd name="connsiteY1" fmla="*/ 0 h 188946"/>
                    <a:gd name="connsiteX2" fmla="*/ 245299 w 245298"/>
                    <a:gd name="connsiteY2" fmla="*/ 188946 h 188946"/>
                    <a:gd name="connsiteX3" fmla="*/ 0 w 245298"/>
                    <a:gd name="connsiteY3" fmla="*/ 188946 h 188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89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8946"/>
                      </a:lnTo>
                      <a:lnTo>
                        <a:pt x="0" y="1889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8" name="자유형: 도형 2667">
                  <a:extLst>
                    <a:ext uri="{FF2B5EF4-FFF2-40B4-BE49-F238E27FC236}">
                      <a16:creationId xmlns:a16="http://schemas.microsoft.com/office/drawing/2014/main" id="{F19D37C4-E5A7-4F4E-B3BE-C4DE9354955F}"/>
                    </a:ext>
                  </a:extLst>
                </p:cNvPr>
                <p:cNvSpPr/>
                <p:nvPr/>
              </p:nvSpPr>
              <p:spPr>
                <a:xfrm>
                  <a:off x="5742637" y="4776754"/>
                  <a:ext cx="245298" cy="188946"/>
                </a:xfrm>
                <a:custGeom>
                  <a:avLst/>
                  <a:gdLst>
                    <a:gd name="connsiteX0" fmla="*/ 0 w 245298"/>
                    <a:gd name="connsiteY0" fmla="*/ 0 h 188946"/>
                    <a:gd name="connsiteX1" fmla="*/ 245299 w 245298"/>
                    <a:gd name="connsiteY1" fmla="*/ 0 h 188946"/>
                    <a:gd name="connsiteX2" fmla="*/ 245299 w 245298"/>
                    <a:gd name="connsiteY2" fmla="*/ 188946 h 188946"/>
                    <a:gd name="connsiteX3" fmla="*/ 0 w 245298"/>
                    <a:gd name="connsiteY3" fmla="*/ 188946 h 188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89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8946"/>
                      </a:lnTo>
                      <a:lnTo>
                        <a:pt x="0" y="18894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632226"/>
                <a:ext cx="245298" cy="149168"/>
                <a:chOff x="529049" y="4632226"/>
                <a:chExt cx="245298" cy="149168"/>
              </a:xfrm>
              <a:solidFill>
                <a:srgbClr val="000000"/>
              </a:solidFill>
            </p:grpSpPr>
            <p:sp>
              <p:nvSpPr>
                <p:cNvPr id="2670" name="자유형: 도형 2669">
                  <a:extLst>
                    <a:ext uri="{FF2B5EF4-FFF2-40B4-BE49-F238E27FC236}">
                      <a16:creationId xmlns:a16="http://schemas.microsoft.com/office/drawing/2014/main" id="{C772307C-5562-4516-AE6A-920F2048CD01}"/>
                    </a:ext>
                  </a:extLst>
                </p:cNvPr>
                <p:cNvSpPr/>
                <p:nvPr/>
              </p:nvSpPr>
              <p:spPr>
                <a:xfrm>
                  <a:off x="529049" y="4632226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9 w 245298"/>
                    <a:gd name="connsiteY1" fmla="*/ 0 h 149168"/>
                    <a:gd name="connsiteX2" fmla="*/ 245299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1" name="자유형: 도형 2670">
                  <a:extLst>
                    <a:ext uri="{FF2B5EF4-FFF2-40B4-BE49-F238E27FC236}">
                      <a16:creationId xmlns:a16="http://schemas.microsoft.com/office/drawing/2014/main" id="{17E741D7-3F56-427D-B65B-ED2143616B50}"/>
                    </a:ext>
                  </a:extLst>
                </p:cNvPr>
                <p:cNvSpPr/>
                <p:nvPr/>
              </p:nvSpPr>
              <p:spPr>
                <a:xfrm>
                  <a:off x="529049" y="4632226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9 w 245298"/>
                    <a:gd name="connsiteY1" fmla="*/ 0 h 149168"/>
                    <a:gd name="connsiteX2" fmla="*/ 245299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7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625597"/>
                <a:ext cx="245298" cy="146516"/>
                <a:chOff x="836003" y="4625597"/>
                <a:chExt cx="245298" cy="146516"/>
              </a:xfrm>
              <a:solidFill>
                <a:srgbClr val="000000"/>
              </a:solidFill>
            </p:grpSpPr>
            <p:sp>
              <p:nvSpPr>
                <p:cNvPr id="2673" name="자유형: 도형 2672">
                  <a:extLst>
                    <a:ext uri="{FF2B5EF4-FFF2-40B4-BE49-F238E27FC236}">
                      <a16:creationId xmlns:a16="http://schemas.microsoft.com/office/drawing/2014/main" id="{A1015CCF-84CB-455B-AE2B-716EE0906214}"/>
                    </a:ext>
                  </a:extLst>
                </p:cNvPr>
                <p:cNvSpPr/>
                <p:nvPr/>
              </p:nvSpPr>
              <p:spPr>
                <a:xfrm>
                  <a:off x="836003" y="4625597"/>
                  <a:ext cx="245298" cy="146516"/>
                </a:xfrm>
                <a:custGeom>
                  <a:avLst/>
                  <a:gdLst>
                    <a:gd name="connsiteX0" fmla="*/ 0 w 245298"/>
                    <a:gd name="connsiteY0" fmla="*/ 0 h 146516"/>
                    <a:gd name="connsiteX1" fmla="*/ 245299 w 245298"/>
                    <a:gd name="connsiteY1" fmla="*/ 0 h 146516"/>
                    <a:gd name="connsiteX2" fmla="*/ 245299 w 245298"/>
                    <a:gd name="connsiteY2" fmla="*/ 146516 h 146516"/>
                    <a:gd name="connsiteX3" fmla="*/ 0 w 245298"/>
                    <a:gd name="connsiteY3" fmla="*/ 146516 h 14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65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6516"/>
                      </a:lnTo>
                      <a:lnTo>
                        <a:pt x="0" y="1465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4" name="자유형: 도형 2673">
                  <a:extLst>
                    <a:ext uri="{FF2B5EF4-FFF2-40B4-BE49-F238E27FC236}">
                      <a16:creationId xmlns:a16="http://schemas.microsoft.com/office/drawing/2014/main" id="{D9BD6A30-CC50-427D-88FF-D2C035C09E70}"/>
                    </a:ext>
                  </a:extLst>
                </p:cNvPr>
                <p:cNvSpPr/>
                <p:nvPr/>
              </p:nvSpPr>
              <p:spPr>
                <a:xfrm>
                  <a:off x="836003" y="4625597"/>
                  <a:ext cx="245298" cy="146516"/>
                </a:xfrm>
                <a:custGeom>
                  <a:avLst/>
                  <a:gdLst>
                    <a:gd name="connsiteX0" fmla="*/ 0 w 245298"/>
                    <a:gd name="connsiteY0" fmla="*/ 0 h 146516"/>
                    <a:gd name="connsiteX1" fmla="*/ 245299 w 245298"/>
                    <a:gd name="connsiteY1" fmla="*/ 0 h 146516"/>
                    <a:gd name="connsiteX2" fmla="*/ 245299 w 245298"/>
                    <a:gd name="connsiteY2" fmla="*/ 146516 h 146516"/>
                    <a:gd name="connsiteX3" fmla="*/ 0 w 245298"/>
                    <a:gd name="connsiteY3" fmla="*/ 146516 h 14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65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6516"/>
                      </a:lnTo>
                      <a:lnTo>
                        <a:pt x="0" y="14651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7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649464"/>
                <a:ext cx="245298" cy="141212"/>
                <a:chOff x="1142295" y="4649464"/>
                <a:chExt cx="245298" cy="141212"/>
              </a:xfrm>
              <a:solidFill>
                <a:srgbClr val="000000"/>
              </a:solidFill>
            </p:grpSpPr>
            <p:sp>
              <p:nvSpPr>
                <p:cNvPr id="2676" name="자유형: 도형 2675">
                  <a:extLst>
                    <a:ext uri="{FF2B5EF4-FFF2-40B4-BE49-F238E27FC236}">
                      <a16:creationId xmlns:a16="http://schemas.microsoft.com/office/drawing/2014/main" id="{3F965D28-3CF9-487A-A133-FB93D856B428}"/>
                    </a:ext>
                  </a:extLst>
                </p:cNvPr>
                <p:cNvSpPr/>
                <p:nvPr/>
              </p:nvSpPr>
              <p:spPr>
                <a:xfrm>
                  <a:off x="1142295" y="4649464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9 w 245298"/>
                    <a:gd name="connsiteY1" fmla="*/ 0 h 141212"/>
                    <a:gd name="connsiteX2" fmla="*/ 245299 w 245298"/>
                    <a:gd name="connsiteY2" fmla="*/ 141213 h 141212"/>
                    <a:gd name="connsiteX3" fmla="*/ 0 w 245298"/>
                    <a:gd name="connsiteY3" fmla="*/ 141213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213"/>
                      </a:lnTo>
                      <a:lnTo>
                        <a:pt x="0" y="1412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7" name="자유형: 도형 2676">
                  <a:extLst>
                    <a:ext uri="{FF2B5EF4-FFF2-40B4-BE49-F238E27FC236}">
                      <a16:creationId xmlns:a16="http://schemas.microsoft.com/office/drawing/2014/main" id="{63BD8B5A-D697-4889-B064-D1BA4DF76697}"/>
                    </a:ext>
                  </a:extLst>
                </p:cNvPr>
                <p:cNvSpPr/>
                <p:nvPr/>
              </p:nvSpPr>
              <p:spPr>
                <a:xfrm>
                  <a:off x="1142295" y="4649464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9 w 245298"/>
                    <a:gd name="connsiteY1" fmla="*/ 0 h 141212"/>
                    <a:gd name="connsiteX2" fmla="*/ 245299 w 245298"/>
                    <a:gd name="connsiteY2" fmla="*/ 141213 h 141212"/>
                    <a:gd name="connsiteX3" fmla="*/ 0 w 245298"/>
                    <a:gd name="connsiteY3" fmla="*/ 141213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213"/>
                      </a:lnTo>
                      <a:lnTo>
                        <a:pt x="0" y="14121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7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628249"/>
                <a:ext cx="245298" cy="138560"/>
                <a:chOff x="1449250" y="4628249"/>
                <a:chExt cx="245298" cy="138560"/>
              </a:xfrm>
              <a:solidFill>
                <a:srgbClr val="000000"/>
              </a:solidFill>
            </p:grpSpPr>
            <p:sp>
              <p:nvSpPr>
                <p:cNvPr id="2679" name="자유형: 도형 2678">
                  <a:extLst>
                    <a:ext uri="{FF2B5EF4-FFF2-40B4-BE49-F238E27FC236}">
                      <a16:creationId xmlns:a16="http://schemas.microsoft.com/office/drawing/2014/main" id="{6AF6BDF7-2E36-4B43-830B-2B90D3C61CBF}"/>
                    </a:ext>
                  </a:extLst>
                </p:cNvPr>
                <p:cNvSpPr/>
                <p:nvPr/>
              </p:nvSpPr>
              <p:spPr>
                <a:xfrm>
                  <a:off x="1449250" y="4628249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9 w 245298"/>
                    <a:gd name="connsiteY1" fmla="*/ 0 h 138560"/>
                    <a:gd name="connsiteX2" fmla="*/ 245299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0" name="자유형: 도형 2679">
                  <a:extLst>
                    <a:ext uri="{FF2B5EF4-FFF2-40B4-BE49-F238E27FC236}">
                      <a16:creationId xmlns:a16="http://schemas.microsoft.com/office/drawing/2014/main" id="{F4BF63DE-F84C-4EF1-9BB3-75F3ECA3D5A4}"/>
                    </a:ext>
                  </a:extLst>
                </p:cNvPr>
                <p:cNvSpPr/>
                <p:nvPr/>
              </p:nvSpPr>
              <p:spPr>
                <a:xfrm>
                  <a:off x="1449250" y="4628249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9 w 245298"/>
                    <a:gd name="connsiteY1" fmla="*/ 0 h 138560"/>
                    <a:gd name="connsiteX2" fmla="*/ 245299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543389"/>
                <a:ext cx="245298" cy="160438"/>
                <a:chOff x="1755541" y="4543389"/>
                <a:chExt cx="245298" cy="160438"/>
              </a:xfrm>
              <a:solidFill>
                <a:srgbClr val="000000"/>
              </a:solidFill>
            </p:grpSpPr>
            <p:sp>
              <p:nvSpPr>
                <p:cNvPr id="2682" name="자유형: 도형 2681">
                  <a:extLst>
                    <a:ext uri="{FF2B5EF4-FFF2-40B4-BE49-F238E27FC236}">
                      <a16:creationId xmlns:a16="http://schemas.microsoft.com/office/drawing/2014/main" id="{F602703D-1E47-4579-80F5-7BA6463AA7A0}"/>
                    </a:ext>
                  </a:extLst>
                </p:cNvPr>
                <p:cNvSpPr/>
                <p:nvPr/>
              </p:nvSpPr>
              <p:spPr>
                <a:xfrm>
                  <a:off x="1755541" y="4543389"/>
                  <a:ext cx="245298" cy="160438"/>
                </a:xfrm>
                <a:custGeom>
                  <a:avLst/>
                  <a:gdLst>
                    <a:gd name="connsiteX0" fmla="*/ 0 w 245298"/>
                    <a:gd name="connsiteY0" fmla="*/ 0 h 160438"/>
                    <a:gd name="connsiteX1" fmla="*/ 245298 w 245298"/>
                    <a:gd name="connsiteY1" fmla="*/ 0 h 160438"/>
                    <a:gd name="connsiteX2" fmla="*/ 245298 w 245298"/>
                    <a:gd name="connsiteY2" fmla="*/ 160438 h 160438"/>
                    <a:gd name="connsiteX3" fmla="*/ 0 w 245298"/>
                    <a:gd name="connsiteY3" fmla="*/ 160438 h 16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043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0438"/>
                      </a:lnTo>
                      <a:lnTo>
                        <a:pt x="0" y="1604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3" name="자유형: 도형 2682">
                  <a:extLst>
                    <a:ext uri="{FF2B5EF4-FFF2-40B4-BE49-F238E27FC236}">
                      <a16:creationId xmlns:a16="http://schemas.microsoft.com/office/drawing/2014/main" id="{C52A3ABE-B4A1-456B-8829-37DA26604362}"/>
                    </a:ext>
                  </a:extLst>
                </p:cNvPr>
                <p:cNvSpPr/>
                <p:nvPr/>
              </p:nvSpPr>
              <p:spPr>
                <a:xfrm>
                  <a:off x="1755541" y="4543389"/>
                  <a:ext cx="245298" cy="160438"/>
                </a:xfrm>
                <a:custGeom>
                  <a:avLst/>
                  <a:gdLst>
                    <a:gd name="connsiteX0" fmla="*/ 0 w 245298"/>
                    <a:gd name="connsiteY0" fmla="*/ 0 h 160438"/>
                    <a:gd name="connsiteX1" fmla="*/ 245298 w 245298"/>
                    <a:gd name="connsiteY1" fmla="*/ 0 h 160438"/>
                    <a:gd name="connsiteX2" fmla="*/ 245298 w 245298"/>
                    <a:gd name="connsiteY2" fmla="*/ 160438 h 160438"/>
                    <a:gd name="connsiteX3" fmla="*/ 0 w 245298"/>
                    <a:gd name="connsiteY3" fmla="*/ 160438 h 16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043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0438"/>
                      </a:lnTo>
                      <a:lnTo>
                        <a:pt x="0" y="16043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8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510240"/>
                <a:ext cx="245298" cy="161764"/>
                <a:chOff x="2062496" y="4510240"/>
                <a:chExt cx="245298" cy="161764"/>
              </a:xfrm>
              <a:solidFill>
                <a:srgbClr val="000000"/>
              </a:solidFill>
            </p:grpSpPr>
            <p:sp>
              <p:nvSpPr>
                <p:cNvPr id="2685" name="자유형: 도형 2684">
                  <a:extLst>
                    <a:ext uri="{FF2B5EF4-FFF2-40B4-BE49-F238E27FC236}">
                      <a16:creationId xmlns:a16="http://schemas.microsoft.com/office/drawing/2014/main" id="{A76872DA-6444-4988-926B-F85207855F71}"/>
                    </a:ext>
                  </a:extLst>
                </p:cNvPr>
                <p:cNvSpPr/>
                <p:nvPr/>
              </p:nvSpPr>
              <p:spPr>
                <a:xfrm>
                  <a:off x="2062496" y="4510240"/>
                  <a:ext cx="245298" cy="161764"/>
                </a:xfrm>
                <a:custGeom>
                  <a:avLst/>
                  <a:gdLst>
                    <a:gd name="connsiteX0" fmla="*/ 0 w 245298"/>
                    <a:gd name="connsiteY0" fmla="*/ 0 h 161764"/>
                    <a:gd name="connsiteX1" fmla="*/ 245299 w 245298"/>
                    <a:gd name="connsiteY1" fmla="*/ 0 h 161764"/>
                    <a:gd name="connsiteX2" fmla="*/ 245299 w 245298"/>
                    <a:gd name="connsiteY2" fmla="*/ 161764 h 161764"/>
                    <a:gd name="connsiteX3" fmla="*/ 0 w 245298"/>
                    <a:gd name="connsiteY3" fmla="*/ 161764 h 16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7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764"/>
                      </a:lnTo>
                      <a:lnTo>
                        <a:pt x="0" y="1617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6" name="자유형: 도형 2685">
                  <a:extLst>
                    <a:ext uri="{FF2B5EF4-FFF2-40B4-BE49-F238E27FC236}">
                      <a16:creationId xmlns:a16="http://schemas.microsoft.com/office/drawing/2014/main" id="{41640843-5E16-4365-A3DF-7958BA111F94}"/>
                    </a:ext>
                  </a:extLst>
                </p:cNvPr>
                <p:cNvSpPr/>
                <p:nvPr/>
              </p:nvSpPr>
              <p:spPr>
                <a:xfrm>
                  <a:off x="2062496" y="4510240"/>
                  <a:ext cx="245298" cy="161764"/>
                </a:xfrm>
                <a:custGeom>
                  <a:avLst/>
                  <a:gdLst>
                    <a:gd name="connsiteX0" fmla="*/ 0 w 245298"/>
                    <a:gd name="connsiteY0" fmla="*/ 0 h 161764"/>
                    <a:gd name="connsiteX1" fmla="*/ 245299 w 245298"/>
                    <a:gd name="connsiteY1" fmla="*/ 0 h 161764"/>
                    <a:gd name="connsiteX2" fmla="*/ 245299 w 245298"/>
                    <a:gd name="connsiteY2" fmla="*/ 161764 h 161764"/>
                    <a:gd name="connsiteX3" fmla="*/ 0 w 245298"/>
                    <a:gd name="connsiteY3" fmla="*/ 161764 h 16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7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764"/>
                      </a:lnTo>
                      <a:lnTo>
                        <a:pt x="0" y="16176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8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563941"/>
                <a:ext cx="245298" cy="149168"/>
                <a:chOff x="2369451" y="4563941"/>
                <a:chExt cx="245298" cy="149168"/>
              </a:xfrm>
              <a:solidFill>
                <a:srgbClr val="000000"/>
              </a:solidFill>
            </p:grpSpPr>
            <p:sp>
              <p:nvSpPr>
                <p:cNvPr id="2688" name="자유형: 도형 2687">
                  <a:extLst>
                    <a:ext uri="{FF2B5EF4-FFF2-40B4-BE49-F238E27FC236}">
                      <a16:creationId xmlns:a16="http://schemas.microsoft.com/office/drawing/2014/main" id="{FF6A2DC0-77B9-4152-8D8A-3A4529B739F1}"/>
                    </a:ext>
                  </a:extLst>
                </p:cNvPr>
                <p:cNvSpPr/>
                <p:nvPr/>
              </p:nvSpPr>
              <p:spPr>
                <a:xfrm>
                  <a:off x="2369451" y="4563941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8 w 245298"/>
                    <a:gd name="connsiteY1" fmla="*/ 0 h 149168"/>
                    <a:gd name="connsiteX2" fmla="*/ 245298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9" name="자유형: 도형 2688">
                  <a:extLst>
                    <a:ext uri="{FF2B5EF4-FFF2-40B4-BE49-F238E27FC236}">
                      <a16:creationId xmlns:a16="http://schemas.microsoft.com/office/drawing/2014/main" id="{D1F5ED2F-D7D5-4F99-A915-07931996A291}"/>
                    </a:ext>
                  </a:extLst>
                </p:cNvPr>
                <p:cNvSpPr/>
                <p:nvPr/>
              </p:nvSpPr>
              <p:spPr>
                <a:xfrm>
                  <a:off x="2369451" y="4563941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8 w 245298"/>
                    <a:gd name="connsiteY1" fmla="*/ 0 h 149168"/>
                    <a:gd name="connsiteX2" fmla="*/ 245298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9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603056"/>
                <a:ext cx="245298" cy="140549"/>
                <a:chOff x="2675742" y="4603056"/>
                <a:chExt cx="245298" cy="140549"/>
              </a:xfrm>
              <a:solidFill>
                <a:srgbClr val="000000"/>
              </a:solidFill>
            </p:grpSpPr>
            <p:sp>
              <p:nvSpPr>
                <p:cNvPr id="2691" name="자유형: 도형 2690">
                  <a:extLst>
                    <a:ext uri="{FF2B5EF4-FFF2-40B4-BE49-F238E27FC236}">
                      <a16:creationId xmlns:a16="http://schemas.microsoft.com/office/drawing/2014/main" id="{64752EBE-106D-4134-90B5-E0BF802BE481}"/>
                    </a:ext>
                  </a:extLst>
                </p:cNvPr>
                <p:cNvSpPr/>
                <p:nvPr/>
              </p:nvSpPr>
              <p:spPr>
                <a:xfrm>
                  <a:off x="2675742" y="4603056"/>
                  <a:ext cx="245298" cy="140549"/>
                </a:xfrm>
                <a:custGeom>
                  <a:avLst/>
                  <a:gdLst>
                    <a:gd name="connsiteX0" fmla="*/ 0 w 245298"/>
                    <a:gd name="connsiteY0" fmla="*/ 0 h 140549"/>
                    <a:gd name="connsiteX1" fmla="*/ 245299 w 245298"/>
                    <a:gd name="connsiteY1" fmla="*/ 0 h 140549"/>
                    <a:gd name="connsiteX2" fmla="*/ 245299 w 245298"/>
                    <a:gd name="connsiteY2" fmla="*/ 140549 h 140549"/>
                    <a:gd name="connsiteX3" fmla="*/ 0 w 245298"/>
                    <a:gd name="connsiteY3" fmla="*/ 140549 h 14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05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0549"/>
                      </a:lnTo>
                      <a:lnTo>
                        <a:pt x="0" y="1405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2" name="자유형: 도형 2691">
                  <a:extLst>
                    <a:ext uri="{FF2B5EF4-FFF2-40B4-BE49-F238E27FC236}">
                      <a16:creationId xmlns:a16="http://schemas.microsoft.com/office/drawing/2014/main" id="{C04E331B-4D8F-4989-8FC2-69AF618D627C}"/>
                    </a:ext>
                  </a:extLst>
                </p:cNvPr>
                <p:cNvSpPr/>
                <p:nvPr/>
              </p:nvSpPr>
              <p:spPr>
                <a:xfrm>
                  <a:off x="2675742" y="4603056"/>
                  <a:ext cx="245298" cy="140549"/>
                </a:xfrm>
                <a:custGeom>
                  <a:avLst/>
                  <a:gdLst>
                    <a:gd name="connsiteX0" fmla="*/ 0 w 245298"/>
                    <a:gd name="connsiteY0" fmla="*/ 0 h 140549"/>
                    <a:gd name="connsiteX1" fmla="*/ 245299 w 245298"/>
                    <a:gd name="connsiteY1" fmla="*/ 0 h 140549"/>
                    <a:gd name="connsiteX2" fmla="*/ 245299 w 245298"/>
                    <a:gd name="connsiteY2" fmla="*/ 140549 h 140549"/>
                    <a:gd name="connsiteX3" fmla="*/ 0 w 245298"/>
                    <a:gd name="connsiteY3" fmla="*/ 140549 h 14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05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0549"/>
                      </a:lnTo>
                      <a:lnTo>
                        <a:pt x="0" y="14054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618967"/>
                <a:ext cx="245298" cy="137897"/>
                <a:chOff x="2982697" y="4618967"/>
                <a:chExt cx="245298" cy="137897"/>
              </a:xfrm>
              <a:solidFill>
                <a:srgbClr val="000000"/>
              </a:solidFill>
            </p:grpSpPr>
            <p:sp>
              <p:nvSpPr>
                <p:cNvPr id="2694" name="자유형: 도형 2693">
                  <a:extLst>
                    <a:ext uri="{FF2B5EF4-FFF2-40B4-BE49-F238E27FC236}">
                      <a16:creationId xmlns:a16="http://schemas.microsoft.com/office/drawing/2014/main" id="{22E1B8E5-4FA3-40DC-9647-12AEFAC6D60A}"/>
                    </a:ext>
                  </a:extLst>
                </p:cNvPr>
                <p:cNvSpPr/>
                <p:nvPr/>
              </p:nvSpPr>
              <p:spPr>
                <a:xfrm>
                  <a:off x="2982697" y="4618967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8 w 245298"/>
                    <a:gd name="connsiteY1" fmla="*/ 0 h 137897"/>
                    <a:gd name="connsiteX2" fmla="*/ 245298 w 245298"/>
                    <a:gd name="connsiteY2" fmla="*/ 137897 h 137897"/>
                    <a:gd name="connsiteX3" fmla="*/ 0 w 245298"/>
                    <a:gd name="connsiteY3" fmla="*/ 137897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7897"/>
                      </a:lnTo>
                      <a:lnTo>
                        <a:pt x="0" y="1378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5" name="자유형: 도형 2694">
                  <a:extLst>
                    <a:ext uri="{FF2B5EF4-FFF2-40B4-BE49-F238E27FC236}">
                      <a16:creationId xmlns:a16="http://schemas.microsoft.com/office/drawing/2014/main" id="{91794EB6-D642-4C2D-958F-AB8AD261913B}"/>
                    </a:ext>
                  </a:extLst>
                </p:cNvPr>
                <p:cNvSpPr/>
                <p:nvPr/>
              </p:nvSpPr>
              <p:spPr>
                <a:xfrm>
                  <a:off x="2982697" y="4618967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8 w 245298"/>
                    <a:gd name="connsiteY1" fmla="*/ 0 h 137897"/>
                    <a:gd name="connsiteX2" fmla="*/ 245298 w 245298"/>
                    <a:gd name="connsiteY2" fmla="*/ 137897 h 137897"/>
                    <a:gd name="connsiteX3" fmla="*/ 0 w 245298"/>
                    <a:gd name="connsiteY3" fmla="*/ 137897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7897"/>
                      </a:lnTo>
                      <a:lnTo>
                        <a:pt x="0" y="13789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9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607034"/>
                <a:ext cx="245298" cy="125301"/>
                <a:chOff x="3288989" y="4607034"/>
                <a:chExt cx="245298" cy="125301"/>
              </a:xfrm>
              <a:solidFill>
                <a:srgbClr val="000000"/>
              </a:solidFill>
            </p:grpSpPr>
            <p:sp>
              <p:nvSpPr>
                <p:cNvPr id="2697" name="자유형: 도형 2696">
                  <a:extLst>
                    <a:ext uri="{FF2B5EF4-FFF2-40B4-BE49-F238E27FC236}">
                      <a16:creationId xmlns:a16="http://schemas.microsoft.com/office/drawing/2014/main" id="{2D3A7CEF-34EF-4C84-B5B0-BCD381B2B5CC}"/>
                    </a:ext>
                  </a:extLst>
                </p:cNvPr>
                <p:cNvSpPr/>
                <p:nvPr/>
              </p:nvSpPr>
              <p:spPr>
                <a:xfrm>
                  <a:off x="3288989" y="4607034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8 w 245298"/>
                    <a:gd name="connsiteY1" fmla="*/ 0 h 125301"/>
                    <a:gd name="connsiteX2" fmla="*/ 245298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8" name="자유형: 도형 2697">
                  <a:extLst>
                    <a:ext uri="{FF2B5EF4-FFF2-40B4-BE49-F238E27FC236}">
                      <a16:creationId xmlns:a16="http://schemas.microsoft.com/office/drawing/2014/main" id="{3CA99A91-03CE-4A09-8DAD-1E1A809B6C34}"/>
                    </a:ext>
                  </a:extLst>
                </p:cNvPr>
                <p:cNvSpPr/>
                <p:nvPr/>
              </p:nvSpPr>
              <p:spPr>
                <a:xfrm>
                  <a:off x="3288989" y="4607034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8 w 245298"/>
                    <a:gd name="connsiteY1" fmla="*/ 0 h 125301"/>
                    <a:gd name="connsiteX2" fmla="*/ 245298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9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628249"/>
                <a:ext cx="245298" cy="138560"/>
                <a:chOff x="3595943" y="4628249"/>
                <a:chExt cx="245298" cy="138560"/>
              </a:xfrm>
              <a:solidFill>
                <a:srgbClr val="000000"/>
              </a:solidFill>
            </p:grpSpPr>
            <p:sp>
              <p:nvSpPr>
                <p:cNvPr id="2700" name="자유형: 도형 2699">
                  <a:extLst>
                    <a:ext uri="{FF2B5EF4-FFF2-40B4-BE49-F238E27FC236}">
                      <a16:creationId xmlns:a16="http://schemas.microsoft.com/office/drawing/2014/main" id="{959D6B4E-D371-449D-9C6F-57A92EE7B142}"/>
                    </a:ext>
                  </a:extLst>
                </p:cNvPr>
                <p:cNvSpPr/>
                <p:nvPr/>
              </p:nvSpPr>
              <p:spPr>
                <a:xfrm>
                  <a:off x="3595943" y="4628249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9 w 245298"/>
                    <a:gd name="connsiteY1" fmla="*/ 0 h 138560"/>
                    <a:gd name="connsiteX2" fmla="*/ 245299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1" name="자유형: 도형 2700">
                  <a:extLst>
                    <a:ext uri="{FF2B5EF4-FFF2-40B4-BE49-F238E27FC236}">
                      <a16:creationId xmlns:a16="http://schemas.microsoft.com/office/drawing/2014/main" id="{A26492FE-F5C4-4205-87FF-2EA6907D8D71}"/>
                    </a:ext>
                  </a:extLst>
                </p:cNvPr>
                <p:cNvSpPr/>
                <p:nvPr/>
              </p:nvSpPr>
              <p:spPr>
                <a:xfrm>
                  <a:off x="3595943" y="4628249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9 w 245298"/>
                    <a:gd name="connsiteY1" fmla="*/ 0 h 138560"/>
                    <a:gd name="connsiteX2" fmla="*/ 245299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0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624934"/>
                <a:ext cx="245298" cy="138560"/>
                <a:chOff x="3902235" y="4624934"/>
                <a:chExt cx="245298" cy="138560"/>
              </a:xfrm>
              <a:solidFill>
                <a:srgbClr val="000000"/>
              </a:solidFill>
            </p:grpSpPr>
            <p:sp>
              <p:nvSpPr>
                <p:cNvPr id="2703" name="자유형: 도형 2702">
                  <a:extLst>
                    <a:ext uri="{FF2B5EF4-FFF2-40B4-BE49-F238E27FC236}">
                      <a16:creationId xmlns:a16="http://schemas.microsoft.com/office/drawing/2014/main" id="{2B69A0ED-02EC-4E82-891E-8535AD64EF77}"/>
                    </a:ext>
                  </a:extLst>
                </p:cNvPr>
                <p:cNvSpPr/>
                <p:nvPr/>
              </p:nvSpPr>
              <p:spPr>
                <a:xfrm>
                  <a:off x="3902235" y="4624934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8 w 245298"/>
                    <a:gd name="connsiteY1" fmla="*/ 0 h 138560"/>
                    <a:gd name="connsiteX2" fmla="*/ 245298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4" name="자유형: 도형 2703">
                  <a:extLst>
                    <a:ext uri="{FF2B5EF4-FFF2-40B4-BE49-F238E27FC236}">
                      <a16:creationId xmlns:a16="http://schemas.microsoft.com/office/drawing/2014/main" id="{E05024E2-C005-4C18-9A8E-681D1EA22B14}"/>
                    </a:ext>
                  </a:extLst>
                </p:cNvPr>
                <p:cNvSpPr/>
                <p:nvPr/>
              </p:nvSpPr>
              <p:spPr>
                <a:xfrm>
                  <a:off x="3902235" y="4624934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8 w 245298"/>
                    <a:gd name="connsiteY1" fmla="*/ 0 h 138560"/>
                    <a:gd name="connsiteX2" fmla="*/ 245298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0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670679"/>
                <a:ext cx="245298" cy="125964"/>
                <a:chOff x="4209190" y="4670679"/>
                <a:chExt cx="245298" cy="125964"/>
              </a:xfrm>
              <a:solidFill>
                <a:srgbClr val="000000"/>
              </a:solidFill>
            </p:grpSpPr>
            <p:sp>
              <p:nvSpPr>
                <p:cNvPr id="2706" name="자유형: 도형 2705">
                  <a:extLst>
                    <a:ext uri="{FF2B5EF4-FFF2-40B4-BE49-F238E27FC236}">
                      <a16:creationId xmlns:a16="http://schemas.microsoft.com/office/drawing/2014/main" id="{17C01451-0173-4476-8F14-9BEF9E64D380}"/>
                    </a:ext>
                  </a:extLst>
                </p:cNvPr>
                <p:cNvSpPr/>
                <p:nvPr/>
              </p:nvSpPr>
              <p:spPr>
                <a:xfrm>
                  <a:off x="4209190" y="4670679"/>
                  <a:ext cx="245298" cy="125964"/>
                </a:xfrm>
                <a:custGeom>
                  <a:avLst/>
                  <a:gdLst>
                    <a:gd name="connsiteX0" fmla="*/ 0 w 245298"/>
                    <a:gd name="connsiteY0" fmla="*/ 0 h 125964"/>
                    <a:gd name="connsiteX1" fmla="*/ 245299 w 245298"/>
                    <a:gd name="connsiteY1" fmla="*/ 0 h 125964"/>
                    <a:gd name="connsiteX2" fmla="*/ 245299 w 245298"/>
                    <a:gd name="connsiteY2" fmla="*/ 125964 h 125964"/>
                    <a:gd name="connsiteX3" fmla="*/ 0 w 245298"/>
                    <a:gd name="connsiteY3" fmla="*/ 125964 h 12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9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964"/>
                      </a:lnTo>
                      <a:lnTo>
                        <a:pt x="0" y="1259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7" name="자유형: 도형 2706">
                  <a:extLst>
                    <a:ext uri="{FF2B5EF4-FFF2-40B4-BE49-F238E27FC236}">
                      <a16:creationId xmlns:a16="http://schemas.microsoft.com/office/drawing/2014/main" id="{2B7F4C9A-60BB-4CCE-940B-A6D70DBCE494}"/>
                    </a:ext>
                  </a:extLst>
                </p:cNvPr>
                <p:cNvSpPr/>
                <p:nvPr/>
              </p:nvSpPr>
              <p:spPr>
                <a:xfrm>
                  <a:off x="4209190" y="4670679"/>
                  <a:ext cx="245298" cy="125964"/>
                </a:xfrm>
                <a:custGeom>
                  <a:avLst/>
                  <a:gdLst>
                    <a:gd name="connsiteX0" fmla="*/ 0 w 245298"/>
                    <a:gd name="connsiteY0" fmla="*/ 0 h 125964"/>
                    <a:gd name="connsiteX1" fmla="*/ 245299 w 245298"/>
                    <a:gd name="connsiteY1" fmla="*/ 0 h 125964"/>
                    <a:gd name="connsiteX2" fmla="*/ 245299 w 245298"/>
                    <a:gd name="connsiteY2" fmla="*/ 125964 h 125964"/>
                    <a:gd name="connsiteX3" fmla="*/ 0 w 245298"/>
                    <a:gd name="connsiteY3" fmla="*/ 125964 h 12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9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964"/>
                      </a:lnTo>
                      <a:lnTo>
                        <a:pt x="0" y="12596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0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4687916"/>
                <a:ext cx="245298" cy="126627"/>
                <a:chOff x="4515481" y="4687916"/>
                <a:chExt cx="245298" cy="126627"/>
              </a:xfrm>
              <a:solidFill>
                <a:srgbClr val="000000"/>
              </a:solidFill>
            </p:grpSpPr>
            <p:sp>
              <p:nvSpPr>
                <p:cNvPr id="2709" name="자유형: 도형 2708">
                  <a:extLst>
                    <a:ext uri="{FF2B5EF4-FFF2-40B4-BE49-F238E27FC236}">
                      <a16:creationId xmlns:a16="http://schemas.microsoft.com/office/drawing/2014/main" id="{186CA388-BEFC-4BC2-932A-BFFCFCA5310F}"/>
                    </a:ext>
                  </a:extLst>
                </p:cNvPr>
                <p:cNvSpPr/>
                <p:nvPr/>
              </p:nvSpPr>
              <p:spPr>
                <a:xfrm>
                  <a:off x="4515481" y="4687916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8 w 245298"/>
                    <a:gd name="connsiteY1" fmla="*/ 0 h 126627"/>
                    <a:gd name="connsiteX2" fmla="*/ 245298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0" name="자유형: 도형 2709">
                  <a:extLst>
                    <a:ext uri="{FF2B5EF4-FFF2-40B4-BE49-F238E27FC236}">
                      <a16:creationId xmlns:a16="http://schemas.microsoft.com/office/drawing/2014/main" id="{8809E2B3-08C2-4A35-BED9-3E9072AAABEE}"/>
                    </a:ext>
                  </a:extLst>
                </p:cNvPr>
                <p:cNvSpPr/>
                <p:nvPr/>
              </p:nvSpPr>
              <p:spPr>
                <a:xfrm>
                  <a:off x="4515481" y="4687916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8 w 245298"/>
                    <a:gd name="connsiteY1" fmla="*/ 0 h 126627"/>
                    <a:gd name="connsiteX2" fmla="*/ 245298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1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703164"/>
                <a:ext cx="245298" cy="111378"/>
                <a:chOff x="4822436" y="4703164"/>
                <a:chExt cx="245298" cy="111378"/>
              </a:xfrm>
              <a:solidFill>
                <a:srgbClr val="000000"/>
              </a:solidFill>
            </p:grpSpPr>
            <p:sp>
              <p:nvSpPr>
                <p:cNvPr id="2712" name="자유형: 도형 2711">
                  <a:extLst>
                    <a:ext uri="{FF2B5EF4-FFF2-40B4-BE49-F238E27FC236}">
                      <a16:creationId xmlns:a16="http://schemas.microsoft.com/office/drawing/2014/main" id="{9A64B8E1-B0A6-49FC-8D60-64D87FD08886}"/>
                    </a:ext>
                  </a:extLst>
                </p:cNvPr>
                <p:cNvSpPr/>
                <p:nvPr/>
              </p:nvSpPr>
              <p:spPr>
                <a:xfrm>
                  <a:off x="4822436" y="4703164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3" name="자유형: 도형 2712">
                  <a:extLst>
                    <a:ext uri="{FF2B5EF4-FFF2-40B4-BE49-F238E27FC236}">
                      <a16:creationId xmlns:a16="http://schemas.microsoft.com/office/drawing/2014/main" id="{0DEB2B1E-9247-463D-9B61-9660CBED5537}"/>
                    </a:ext>
                  </a:extLst>
                </p:cNvPr>
                <p:cNvSpPr/>
                <p:nvPr/>
              </p:nvSpPr>
              <p:spPr>
                <a:xfrm>
                  <a:off x="4822436" y="4703164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1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4715760"/>
                <a:ext cx="245298" cy="113367"/>
                <a:chOff x="5129391" y="4715760"/>
                <a:chExt cx="245298" cy="113367"/>
              </a:xfrm>
              <a:solidFill>
                <a:srgbClr val="000000"/>
              </a:solidFill>
            </p:grpSpPr>
            <p:sp>
              <p:nvSpPr>
                <p:cNvPr id="2715" name="자유형: 도형 2714">
                  <a:extLst>
                    <a:ext uri="{FF2B5EF4-FFF2-40B4-BE49-F238E27FC236}">
                      <a16:creationId xmlns:a16="http://schemas.microsoft.com/office/drawing/2014/main" id="{84347816-A1D3-4953-99A3-BBE08559287B}"/>
                    </a:ext>
                  </a:extLst>
                </p:cNvPr>
                <p:cNvSpPr/>
                <p:nvPr/>
              </p:nvSpPr>
              <p:spPr>
                <a:xfrm>
                  <a:off x="5129391" y="4715760"/>
                  <a:ext cx="245298" cy="113367"/>
                </a:xfrm>
                <a:custGeom>
                  <a:avLst/>
                  <a:gdLst>
                    <a:gd name="connsiteX0" fmla="*/ 0 w 245298"/>
                    <a:gd name="connsiteY0" fmla="*/ 0 h 113367"/>
                    <a:gd name="connsiteX1" fmla="*/ 245299 w 245298"/>
                    <a:gd name="connsiteY1" fmla="*/ 0 h 113367"/>
                    <a:gd name="connsiteX2" fmla="*/ 245299 w 245298"/>
                    <a:gd name="connsiteY2" fmla="*/ 113367 h 113367"/>
                    <a:gd name="connsiteX3" fmla="*/ 0 w 245298"/>
                    <a:gd name="connsiteY3" fmla="*/ 113367 h 113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33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3367"/>
                      </a:lnTo>
                      <a:lnTo>
                        <a:pt x="0" y="1133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6" name="자유형: 도형 2715">
                  <a:extLst>
                    <a:ext uri="{FF2B5EF4-FFF2-40B4-BE49-F238E27FC236}">
                      <a16:creationId xmlns:a16="http://schemas.microsoft.com/office/drawing/2014/main" id="{5C6D8762-18B0-4B51-9759-2B6BBAA5258D}"/>
                    </a:ext>
                  </a:extLst>
                </p:cNvPr>
                <p:cNvSpPr/>
                <p:nvPr/>
              </p:nvSpPr>
              <p:spPr>
                <a:xfrm>
                  <a:off x="5129391" y="4715760"/>
                  <a:ext cx="245298" cy="113367"/>
                </a:xfrm>
                <a:custGeom>
                  <a:avLst/>
                  <a:gdLst>
                    <a:gd name="connsiteX0" fmla="*/ 0 w 245298"/>
                    <a:gd name="connsiteY0" fmla="*/ 0 h 113367"/>
                    <a:gd name="connsiteX1" fmla="*/ 245299 w 245298"/>
                    <a:gd name="connsiteY1" fmla="*/ 0 h 113367"/>
                    <a:gd name="connsiteX2" fmla="*/ 245299 w 245298"/>
                    <a:gd name="connsiteY2" fmla="*/ 113367 h 113367"/>
                    <a:gd name="connsiteX3" fmla="*/ 0 w 245298"/>
                    <a:gd name="connsiteY3" fmla="*/ 113367 h 113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33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3367"/>
                      </a:lnTo>
                      <a:lnTo>
                        <a:pt x="0" y="11336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1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680623"/>
                <a:ext cx="245298" cy="125301"/>
                <a:chOff x="5435682" y="4680623"/>
                <a:chExt cx="245298" cy="125301"/>
              </a:xfrm>
              <a:solidFill>
                <a:srgbClr val="000000"/>
              </a:solidFill>
            </p:grpSpPr>
            <p:sp>
              <p:nvSpPr>
                <p:cNvPr id="2718" name="자유형: 도형 2717">
                  <a:extLst>
                    <a:ext uri="{FF2B5EF4-FFF2-40B4-BE49-F238E27FC236}">
                      <a16:creationId xmlns:a16="http://schemas.microsoft.com/office/drawing/2014/main" id="{674FD1A0-F0AE-4BA3-ABAC-A4B0E7B71E72}"/>
                    </a:ext>
                  </a:extLst>
                </p:cNvPr>
                <p:cNvSpPr/>
                <p:nvPr/>
              </p:nvSpPr>
              <p:spPr>
                <a:xfrm>
                  <a:off x="5435682" y="4680623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9 w 245298"/>
                    <a:gd name="connsiteY1" fmla="*/ 0 h 125301"/>
                    <a:gd name="connsiteX2" fmla="*/ 245299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9" name="자유형: 도형 2718">
                  <a:extLst>
                    <a:ext uri="{FF2B5EF4-FFF2-40B4-BE49-F238E27FC236}">
                      <a16:creationId xmlns:a16="http://schemas.microsoft.com/office/drawing/2014/main" id="{D48F607F-1212-4408-B697-DBF7A0AC589D}"/>
                    </a:ext>
                  </a:extLst>
                </p:cNvPr>
                <p:cNvSpPr/>
                <p:nvPr/>
              </p:nvSpPr>
              <p:spPr>
                <a:xfrm>
                  <a:off x="5435682" y="4680623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9 w 245298"/>
                    <a:gd name="connsiteY1" fmla="*/ 0 h 125301"/>
                    <a:gd name="connsiteX2" fmla="*/ 245299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2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654767"/>
                <a:ext cx="245298" cy="121986"/>
                <a:chOff x="5742637" y="4654767"/>
                <a:chExt cx="245298" cy="121986"/>
              </a:xfrm>
              <a:solidFill>
                <a:srgbClr val="000000"/>
              </a:solidFill>
            </p:grpSpPr>
            <p:sp>
              <p:nvSpPr>
                <p:cNvPr id="2721" name="자유형: 도형 2720">
                  <a:extLst>
                    <a:ext uri="{FF2B5EF4-FFF2-40B4-BE49-F238E27FC236}">
                      <a16:creationId xmlns:a16="http://schemas.microsoft.com/office/drawing/2014/main" id="{D4DE6A70-F728-460B-A541-CCEF76C9CF04}"/>
                    </a:ext>
                  </a:extLst>
                </p:cNvPr>
                <p:cNvSpPr/>
                <p:nvPr/>
              </p:nvSpPr>
              <p:spPr>
                <a:xfrm>
                  <a:off x="5742637" y="4654767"/>
                  <a:ext cx="245298" cy="121986"/>
                </a:xfrm>
                <a:custGeom>
                  <a:avLst/>
                  <a:gdLst>
                    <a:gd name="connsiteX0" fmla="*/ 0 w 245298"/>
                    <a:gd name="connsiteY0" fmla="*/ 0 h 121986"/>
                    <a:gd name="connsiteX1" fmla="*/ 245299 w 245298"/>
                    <a:gd name="connsiteY1" fmla="*/ 0 h 121986"/>
                    <a:gd name="connsiteX2" fmla="*/ 245299 w 245298"/>
                    <a:gd name="connsiteY2" fmla="*/ 121986 h 121986"/>
                    <a:gd name="connsiteX3" fmla="*/ 0 w 245298"/>
                    <a:gd name="connsiteY3" fmla="*/ 121986 h 12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9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986"/>
                      </a:lnTo>
                      <a:lnTo>
                        <a:pt x="0" y="1219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2" name="자유형: 도형 2721">
                  <a:extLst>
                    <a:ext uri="{FF2B5EF4-FFF2-40B4-BE49-F238E27FC236}">
                      <a16:creationId xmlns:a16="http://schemas.microsoft.com/office/drawing/2014/main" id="{4D06AD59-6020-4421-93EE-6598BE062C71}"/>
                    </a:ext>
                  </a:extLst>
                </p:cNvPr>
                <p:cNvSpPr/>
                <p:nvPr/>
              </p:nvSpPr>
              <p:spPr>
                <a:xfrm>
                  <a:off x="5742637" y="4654767"/>
                  <a:ext cx="245298" cy="121986"/>
                </a:xfrm>
                <a:custGeom>
                  <a:avLst/>
                  <a:gdLst>
                    <a:gd name="connsiteX0" fmla="*/ 0 w 245298"/>
                    <a:gd name="connsiteY0" fmla="*/ 0 h 121986"/>
                    <a:gd name="connsiteX1" fmla="*/ 245299 w 245298"/>
                    <a:gd name="connsiteY1" fmla="*/ 0 h 121986"/>
                    <a:gd name="connsiteX2" fmla="*/ 245299 w 245298"/>
                    <a:gd name="connsiteY2" fmla="*/ 121986 h 121986"/>
                    <a:gd name="connsiteX3" fmla="*/ 0 w 245298"/>
                    <a:gd name="connsiteY3" fmla="*/ 121986 h 12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9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986"/>
                      </a:lnTo>
                      <a:lnTo>
                        <a:pt x="0" y="12198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2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561952"/>
                <a:ext cx="245298" cy="70274"/>
                <a:chOff x="529049" y="4561952"/>
                <a:chExt cx="245298" cy="70274"/>
              </a:xfrm>
              <a:solidFill>
                <a:srgbClr val="000000"/>
              </a:solidFill>
            </p:grpSpPr>
            <p:sp>
              <p:nvSpPr>
                <p:cNvPr id="2724" name="자유형: 도형 2723">
                  <a:extLst>
                    <a:ext uri="{FF2B5EF4-FFF2-40B4-BE49-F238E27FC236}">
                      <a16:creationId xmlns:a16="http://schemas.microsoft.com/office/drawing/2014/main" id="{23DF60BD-CAFB-4F26-AA23-57ED8412E431}"/>
                    </a:ext>
                  </a:extLst>
                </p:cNvPr>
                <p:cNvSpPr/>
                <p:nvPr/>
              </p:nvSpPr>
              <p:spPr>
                <a:xfrm>
                  <a:off x="529049" y="4561952"/>
                  <a:ext cx="245298" cy="70274"/>
                </a:xfrm>
                <a:custGeom>
                  <a:avLst/>
                  <a:gdLst>
                    <a:gd name="connsiteX0" fmla="*/ 0 w 245298"/>
                    <a:gd name="connsiteY0" fmla="*/ 0 h 70274"/>
                    <a:gd name="connsiteX1" fmla="*/ 245299 w 245298"/>
                    <a:gd name="connsiteY1" fmla="*/ 0 h 70274"/>
                    <a:gd name="connsiteX2" fmla="*/ 245299 w 245298"/>
                    <a:gd name="connsiteY2" fmla="*/ 70275 h 70274"/>
                    <a:gd name="connsiteX3" fmla="*/ 0 w 245298"/>
                    <a:gd name="connsiteY3" fmla="*/ 70275 h 7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2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275"/>
                      </a:lnTo>
                      <a:lnTo>
                        <a:pt x="0" y="702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5" name="자유형: 도형 2724">
                  <a:extLst>
                    <a:ext uri="{FF2B5EF4-FFF2-40B4-BE49-F238E27FC236}">
                      <a16:creationId xmlns:a16="http://schemas.microsoft.com/office/drawing/2014/main" id="{9C203227-5CB0-44B5-9E75-1B48E418B458}"/>
                    </a:ext>
                  </a:extLst>
                </p:cNvPr>
                <p:cNvSpPr/>
                <p:nvPr/>
              </p:nvSpPr>
              <p:spPr>
                <a:xfrm>
                  <a:off x="529049" y="4561952"/>
                  <a:ext cx="245298" cy="70274"/>
                </a:xfrm>
                <a:custGeom>
                  <a:avLst/>
                  <a:gdLst>
                    <a:gd name="connsiteX0" fmla="*/ 0 w 245298"/>
                    <a:gd name="connsiteY0" fmla="*/ 0 h 70274"/>
                    <a:gd name="connsiteX1" fmla="*/ 245299 w 245298"/>
                    <a:gd name="connsiteY1" fmla="*/ 0 h 70274"/>
                    <a:gd name="connsiteX2" fmla="*/ 245299 w 245298"/>
                    <a:gd name="connsiteY2" fmla="*/ 70275 h 70274"/>
                    <a:gd name="connsiteX3" fmla="*/ 0 w 245298"/>
                    <a:gd name="connsiteY3" fmla="*/ 70275 h 7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2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275"/>
                      </a:lnTo>
                      <a:lnTo>
                        <a:pt x="0" y="7027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2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542063"/>
                <a:ext cx="245298" cy="82871"/>
                <a:chOff x="836003" y="4542063"/>
                <a:chExt cx="245298" cy="82871"/>
              </a:xfrm>
              <a:solidFill>
                <a:srgbClr val="000000"/>
              </a:solidFill>
            </p:grpSpPr>
            <p:sp>
              <p:nvSpPr>
                <p:cNvPr id="2727" name="자유형: 도형 2726">
                  <a:extLst>
                    <a:ext uri="{FF2B5EF4-FFF2-40B4-BE49-F238E27FC236}">
                      <a16:creationId xmlns:a16="http://schemas.microsoft.com/office/drawing/2014/main" id="{04A884F8-5F68-4CC2-B2F7-59FBA566FC6D}"/>
                    </a:ext>
                  </a:extLst>
                </p:cNvPr>
                <p:cNvSpPr/>
                <p:nvPr/>
              </p:nvSpPr>
              <p:spPr>
                <a:xfrm>
                  <a:off x="836003" y="4542063"/>
                  <a:ext cx="245298" cy="82871"/>
                </a:xfrm>
                <a:custGeom>
                  <a:avLst/>
                  <a:gdLst>
                    <a:gd name="connsiteX0" fmla="*/ 0 w 245298"/>
                    <a:gd name="connsiteY0" fmla="*/ 0 h 82871"/>
                    <a:gd name="connsiteX1" fmla="*/ 245299 w 245298"/>
                    <a:gd name="connsiteY1" fmla="*/ 0 h 82871"/>
                    <a:gd name="connsiteX2" fmla="*/ 245299 w 245298"/>
                    <a:gd name="connsiteY2" fmla="*/ 82871 h 82871"/>
                    <a:gd name="connsiteX3" fmla="*/ 0 w 245298"/>
                    <a:gd name="connsiteY3" fmla="*/ 82871 h 8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28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2871"/>
                      </a:lnTo>
                      <a:lnTo>
                        <a:pt x="0" y="828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8" name="자유형: 도형 2727">
                  <a:extLst>
                    <a:ext uri="{FF2B5EF4-FFF2-40B4-BE49-F238E27FC236}">
                      <a16:creationId xmlns:a16="http://schemas.microsoft.com/office/drawing/2014/main" id="{B3E8E928-4904-4A85-ACE3-D6ADC39B249F}"/>
                    </a:ext>
                  </a:extLst>
                </p:cNvPr>
                <p:cNvSpPr/>
                <p:nvPr/>
              </p:nvSpPr>
              <p:spPr>
                <a:xfrm>
                  <a:off x="836003" y="4542063"/>
                  <a:ext cx="245298" cy="82871"/>
                </a:xfrm>
                <a:custGeom>
                  <a:avLst/>
                  <a:gdLst>
                    <a:gd name="connsiteX0" fmla="*/ 0 w 245298"/>
                    <a:gd name="connsiteY0" fmla="*/ 0 h 82871"/>
                    <a:gd name="connsiteX1" fmla="*/ 245299 w 245298"/>
                    <a:gd name="connsiteY1" fmla="*/ 0 h 82871"/>
                    <a:gd name="connsiteX2" fmla="*/ 245299 w 245298"/>
                    <a:gd name="connsiteY2" fmla="*/ 82871 h 82871"/>
                    <a:gd name="connsiteX3" fmla="*/ 0 w 245298"/>
                    <a:gd name="connsiteY3" fmla="*/ 82871 h 8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28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2871"/>
                      </a:lnTo>
                      <a:lnTo>
                        <a:pt x="0" y="8287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572559"/>
                <a:ext cx="245298" cy="76904"/>
                <a:chOff x="1142295" y="4572559"/>
                <a:chExt cx="245298" cy="76904"/>
              </a:xfrm>
              <a:solidFill>
                <a:srgbClr val="000000"/>
              </a:solidFill>
            </p:grpSpPr>
            <p:sp>
              <p:nvSpPr>
                <p:cNvPr id="2730" name="자유형: 도형 2729">
                  <a:extLst>
                    <a:ext uri="{FF2B5EF4-FFF2-40B4-BE49-F238E27FC236}">
                      <a16:creationId xmlns:a16="http://schemas.microsoft.com/office/drawing/2014/main" id="{FD43F69E-5DD6-4D25-8DC6-36112FD08F8C}"/>
                    </a:ext>
                  </a:extLst>
                </p:cNvPr>
                <p:cNvSpPr/>
                <p:nvPr/>
              </p:nvSpPr>
              <p:spPr>
                <a:xfrm>
                  <a:off x="1142295" y="4572559"/>
                  <a:ext cx="245298" cy="76904"/>
                </a:xfrm>
                <a:custGeom>
                  <a:avLst/>
                  <a:gdLst>
                    <a:gd name="connsiteX0" fmla="*/ 0 w 245298"/>
                    <a:gd name="connsiteY0" fmla="*/ 0 h 76904"/>
                    <a:gd name="connsiteX1" fmla="*/ 245299 w 245298"/>
                    <a:gd name="connsiteY1" fmla="*/ 0 h 76904"/>
                    <a:gd name="connsiteX2" fmla="*/ 245299 w 245298"/>
                    <a:gd name="connsiteY2" fmla="*/ 76904 h 76904"/>
                    <a:gd name="connsiteX3" fmla="*/ 0 w 245298"/>
                    <a:gd name="connsiteY3" fmla="*/ 76904 h 7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69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6904"/>
                      </a:lnTo>
                      <a:lnTo>
                        <a:pt x="0" y="769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1" name="자유형: 도형 2730">
                  <a:extLst>
                    <a:ext uri="{FF2B5EF4-FFF2-40B4-BE49-F238E27FC236}">
                      <a16:creationId xmlns:a16="http://schemas.microsoft.com/office/drawing/2014/main" id="{3381CA78-E53F-4FB2-AC4F-1762CB1DB7A5}"/>
                    </a:ext>
                  </a:extLst>
                </p:cNvPr>
                <p:cNvSpPr/>
                <p:nvPr/>
              </p:nvSpPr>
              <p:spPr>
                <a:xfrm>
                  <a:off x="1142295" y="4572559"/>
                  <a:ext cx="245298" cy="76904"/>
                </a:xfrm>
                <a:custGeom>
                  <a:avLst/>
                  <a:gdLst>
                    <a:gd name="connsiteX0" fmla="*/ 0 w 245298"/>
                    <a:gd name="connsiteY0" fmla="*/ 0 h 76904"/>
                    <a:gd name="connsiteX1" fmla="*/ 245299 w 245298"/>
                    <a:gd name="connsiteY1" fmla="*/ 0 h 76904"/>
                    <a:gd name="connsiteX2" fmla="*/ 245299 w 245298"/>
                    <a:gd name="connsiteY2" fmla="*/ 76904 h 76904"/>
                    <a:gd name="connsiteX3" fmla="*/ 0 w 245298"/>
                    <a:gd name="connsiteY3" fmla="*/ 76904 h 7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69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6904"/>
                      </a:lnTo>
                      <a:lnTo>
                        <a:pt x="0" y="7690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546703"/>
                <a:ext cx="245298" cy="81545"/>
                <a:chOff x="1449250" y="4546703"/>
                <a:chExt cx="245298" cy="81545"/>
              </a:xfrm>
              <a:solidFill>
                <a:srgbClr val="000000"/>
              </a:solidFill>
            </p:grpSpPr>
            <p:sp>
              <p:nvSpPr>
                <p:cNvPr id="2733" name="자유형: 도형 2732">
                  <a:extLst>
                    <a:ext uri="{FF2B5EF4-FFF2-40B4-BE49-F238E27FC236}">
                      <a16:creationId xmlns:a16="http://schemas.microsoft.com/office/drawing/2014/main" id="{46E01B6A-E925-4DBB-B9AE-6FB5023182F5}"/>
                    </a:ext>
                  </a:extLst>
                </p:cNvPr>
                <p:cNvSpPr/>
                <p:nvPr/>
              </p:nvSpPr>
              <p:spPr>
                <a:xfrm>
                  <a:off x="1449250" y="4546703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9 w 245298"/>
                    <a:gd name="connsiteY1" fmla="*/ 0 h 81545"/>
                    <a:gd name="connsiteX2" fmla="*/ 245299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4" name="자유형: 도형 2733">
                  <a:extLst>
                    <a:ext uri="{FF2B5EF4-FFF2-40B4-BE49-F238E27FC236}">
                      <a16:creationId xmlns:a16="http://schemas.microsoft.com/office/drawing/2014/main" id="{A403DD1E-E4AA-486D-831B-887AE624C6D8}"/>
                    </a:ext>
                  </a:extLst>
                </p:cNvPr>
                <p:cNvSpPr/>
                <p:nvPr/>
              </p:nvSpPr>
              <p:spPr>
                <a:xfrm>
                  <a:off x="1449250" y="4546703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9 w 245298"/>
                    <a:gd name="connsiteY1" fmla="*/ 0 h 81545"/>
                    <a:gd name="connsiteX2" fmla="*/ 245299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447921"/>
                <a:ext cx="245298" cy="95467"/>
                <a:chOff x="1755541" y="4447921"/>
                <a:chExt cx="245298" cy="95467"/>
              </a:xfrm>
              <a:solidFill>
                <a:srgbClr val="000000"/>
              </a:solidFill>
            </p:grpSpPr>
            <p:sp>
              <p:nvSpPr>
                <p:cNvPr id="2736" name="자유형: 도형 2735">
                  <a:extLst>
                    <a:ext uri="{FF2B5EF4-FFF2-40B4-BE49-F238E27FC236}">
                      <a16:creationId xmlns:a16="http://schemas.microsoft.com/office/drawing/2014/main" id="{C09C37EA-D436-4915-80FD-C30A051254FD}"/>
                    </a:ext>
                  </a:extLst>
                </p:cNvPr>
                <p:cNvSpPr/>
                <p:nvPr/>
              </p:nvSpPr>
              <p:spPr>
                <a:xfrm>
                  <a:off x="1755541" y="4447921"/>
                  <a:ext cx="245298" cy="95467"/>
                </a:xfrm>
                <a:custGeom>
                  <a:avLst/>
                  <a:gdLst>
                    <a:gd name="connsiteX0" fmla="*/ 0 w 245298"/>
                    <a:gd name="connsiteY0" fmla="*/ 0 h 95467"/>
                    <a:gd name="connsiteX1" fmla="*/ 245298 w 245298"/>
                    <a:gd name="connsiteY1" fmla="*/ 0 h 95467"/>
                    <a:gd name="connsiteX2" fmla="*/ 245298 w 245298"/>
                    <a:gd name="connsiteY2" fmla="*/ 95468 h 95467"/>
                    <a:gd name="connsiteX3" fmla="*/ 0 w 245298"/>
                    <a:gd name="connsiteY3" fmla="*/ 95468 h 9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54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5468"/>
                      </a:lnTo>
                      <a:lnTo>
                        <a:pt x="0" y="954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7" name="자유형: 도형 2736">
                  <a:extLst>
                    <a:ext uri="{FF2B5EF4-FFF2-40B4-BE49-F238E27FC236}">
                      <a16:creationId xmlns:a16="http://schemas.microsoft.com/office/drawing/2014/main" id="{198A05E6-A3D5-4D73-BB46-EDA19B4E9764}"/>
                    </a:ext>
                  </a:extLst>
                </p:cNvPr>
                <p:cNvSpPr/>
                <p:nvPr/>
              </p:nvSpPr>
              <p:spPr>
                <a:xfrm>
                  <a:off x="1755541" y="4447921"/>
                  <a:ext cx="245298" cy="95467"/>
                </a:xfrm>
                <a:custGeom>
                  <a:avLst/>
                  <a:gdLst>
                    <a:gd name="connsiteX0" fmla="*/ 0 w 245298"/>
                    <a:gd name="connsiteY0" fmla="*/ 0 h 95467"/>
                    <a:gd name="connsiteX1" fmla="*/ 245298 w 245298"/>
                    <a:gd name="connsiteY1" fmla="*/ 0 h 95467"/>
                    <a:gd name="connsiteX2" fmla="*/ 245298 w 245298"/>
                    <a:gd name="connsiteY2" fmla="*/ 95468 h 95467"/>
                    <a:gd name="connsiteX3" fmla="*/ 0 w 245298"/>
                    <a:gd name="connsiteY3" fmla="*/ 95468 h 9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54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5468"/>
                      </a:lnTo>
                      <a:lnTo>
                        <a:pt x="0" y="9546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427369"/>
                <a:ext cx="245298" cy="82871"/>
                <a:chOff x="2062496" y="4427369"/>
                <a:chExt cx="245298" cy="82871"/>
              </a:xfrm>
              <a:solidFill>
                <a:srgbClr val="000000"/>
              </a:solidFill>
            </p:grpSpPr>
            <p:sp>
              <p:nvSpPr>
                <p:cNvPr id="2739" name="자유형: 도형 2738">
                  <a:extLst>
                    <a:ext uri="{FF2B5EF4-FFF2-40B4-BE49-F238E27FC236}">
                      <a16:creationId xmlns:a16="http://schemas.microsoft.com/office/drawing/2014/main" id="{463201E5-F946-4C38-A03F-E2161D921177}"/>
                    </a:ext>
                  </a:extLst>
                </p:cNvPr>
                <p:cNvSpPr/>
                <p:nvPr/>
              </p:nvSpPr>
              <p:spPr>
                <a:xfrm>
                  <a:off x="2062496" y="4427369"/>
                  <a:ext cx="245298" cy="82871"/>
                </a:xfrm>
                <a:custGeom>
                  <a:avLst/>
                  <a:gdLst>
                    <a:gd name="connsiteX0" fmla="*/ 0 w 245298"/>
                    <a:gd name="connsiteY0" fmla="*/ 0 h 82871"/>
                    <a:gd name="connsiteX1" fmla="*/ 245299 w 245298"/>
                    <a:gd name="connsiteY1" fmla="*/ 0 h 82871"/>
                    <a:gd name="connsiteX2" fmla="*/ 245299 w 245298"/>
                    <a:gd name="connsiteY2" fmla="*/ 82871 h 82871"/>
                    <a:gd name="connsiteX3" fmla="*/ 0 w 245298"/>
                    <a:gd name="connsiteY3" fmla="*/ 82871 h 8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28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2871"/>
                      </a:lnTo>
                      <a:lnTo>
                        <a:pt x="0" y="828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40" name="자유형: 도형 2739">
                  <a:extLst>
                    <a:ext uri="{FF2B5EF4-FFF2-40B4-BE49-F238E27FC236}">
                      <a16:creationId xmlns:a16="http://schemas.microsoft.com/office/drawing/2014/main" id="{2EA503A7-4DDE-416F-9931-1F479CCCF322}"/>
                    </a:ext>
                  </a:extLst>
                </p:cNvPr>
                <p:cNvSpPr/>
                <p:nvPr/>
              </p:nvSpPr>
              <p:spPr>
                <a:xfrm>
                  <a:off x="2062496" y="4427369"/>
                  <a:ext cx="245298" cy="82871"/>
                </a:xfrm>
                <a:custGeom>
                  <a:avLst/>
                  <a:gdLst>
                    <a:gd name="connsiteX0" fmla="*/ 0 w 245298"/>
                    <a:gd name="connsiteY0" fmla="*/ 0 h 82871"/>
                    <a:gd name="connsiteX1" fmla="*/ 245299 w 245298"/>
                    <a:gd name="connsiteY1" fmla="*/ 0 h 82871"/>
                    <a:gd name="connsiteX2" fmla="*/ 245299 w 245298"/>
                    <a:gd name="connsiteY2" fmla="*/ 82871 h 82871"/>
                    <a:gd name="connsiteX3" fmla="*/ 0 w 245298"/>
                    <a:gd name="connsiteY3" fmla="*/ 82871 h 8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28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2871"/>
                      </a:lnTo>
                      <a:lnTo>
                        <a:pt x="0" y="8287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493003"/>
                <a:ext cx="245298" cy="70937"/>
                <a:chOff x="2369451" y="4493003"/>
                <a:chExt cx="245298" cy="70937"/>
              </a:xfrm>
              <a:solidFill>
                <a:srgbClr val="000000"/>
              </a:solidFill>
            </p:grpSpPr>
            <p:sp>
              <p:nvSpPr>
                <p:cNvPr id="2742" name="자유형: 도형 2741">
                  <a:extLst>
                    <a:ext uri="{FF2B5EF4-FFF2-40B4-BE49-F238E27FC236}">
                      <a16:creationId xmlns:a16="http://schemas.microsoft.com/office/drawing/2014/main" id="{FA31FF15-8094-466C-ABCE-F7AD5A9510E0}"/>
                    </a:ext>
                  </a:extLst>
                </p:cNvPr>
                <p:cNvSpPr/>
                <p:nvPr/>
              </p:nvSpPr>
              <p:spPr>
                <a:xfrm>
                  <a:off x="2369451" y="4493003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8 w 245298"/>
                    <a:gd name="connsiteY1" fmla="*/ 0 h 70937"/>
                    <a:gd name="connsiteX2" fmla="*/ 245298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43" name="자유형: 도형 2742">
                  <a:extLst>
                    <a:ext uri="{FF2B5EF4-FFF2-40B4-BE49-F238E27FC236}">
                      <a16:creationId xmlns:a16="http://schemas.microsoft.com/office/drawing/2014/main" id="{8D7D81E1-C18D-44CB-B954-500C4BBBF63E}"/>
                    </a:ext>
                  </a:extLst>
                </p:cNvPr>
                <p:cNvSpPr/>
                <p:nvPr/>
              </p:nvSpPr>
              <p:spPr>
                <a:xfrm>
                  <a:off x="2369451" y="4493003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8 w 245298"/>
                    <a:gd name="connsiteY1" fmla="*/ 0 h 70937"/>
                    <a:gd name="connsiteX2" fmla="*/ 245298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4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522836"/>
                <a:ext cx="245298" cy="80882"/>
                <a:chOff x="2675742" y="4522836"/>
                <a:chExt cx="245298" cy="80882"/>
              </a:xfrm>
              <a:solidFill>
                <a:srgbClr val="000000"/>
              </a:solidFill>
            </p:grpSpPr>
            <p:sp>
              <p:nvSpPr>
                <p:cNvPr id="2745" name="자유형: 도형 2744">
                  <a:extLst>
                    <a:ext uri="{FF2B5EF4-FFF2-40B4-BE49-F238E27FC236}">
                      <a16:creationId xmlns:a16="http://schemas.microsoft.com/office/drawing/2014/main" id="{DF9BC8E0-21CB-4BB5-B0FD-9461ED66880F}"/>
                    </a:ext>
                  </a:extLst>
                </p:cNvPr>
                <p:cNvSpPr/>
                <p:nvPr/>
              </p:nvSpPr>
              <p:spPr>
                <a:xfrm>
                  <a:off x="2675742" y="4522836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46" name="자유형: 도형 2745">
                  <a:extLst>
                    <a:ext uri="{FF2B5EF4-FFF2-40B4-BE49-F238E27FC236}">
                      <a16:creationId xmlns:a16="http://schemas.microsoft.com/office/drawing/2014/main" id="{7FF6D4A0-0DA8-4624-806F-7548CB1B2E5B}"/>
                    </a:ext>
                  </a:extLst>
                </p:cNvPr>
                <p:cNvSpPr/>
                <p:nvPr/>
              </p:nvSpPr>
              <p:spPr>
                <a:xfrm>
                  <a:off x="2675742" y="4522836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4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535433"/>
                <a:ext cx="245298" cy="83534"/>
                <a:chOff x="2982697" y="4535433"/>
                <a:chExt cx="245298" cy="83534"/>
              </a:xfrm>
              <a:solidFill>
                <a:srgbClr val="000000"/>
              </a:solidFill>
            </p:grpSpPr>
            <p:sp>
              <p:nvSpPr>
                <p:cNvPr id="2748" name="자유형: 도형 2747">
                  <a:extLst>
                    <a:ext uri="{FF2B5EF4-FFF2-40B4-BE49-F238E27FC236}">
                      <a16:creationId xmlns:a16="http://schemas.microsoft.com/office/drawing/2014/main" id="{D8BD26A6-E84B-442F-8220-670153C4EC62}"/>
                    </a:ext>
                  </a:extLst>
                </p:cNvPr>
                <p:cNvSpPr/>
                <p:nvPr/>
              </p:nvSpPr>
              <p:spPr>
                <a:xfrm>
                  <a:off x="2982697" y="4535433"/>
                  <a:ext cx="245298" cy="83534"/>
                </a:xfrm>
                <a:custGeom>
                  <a:avLst/>
                  <a:gdLst>
                    <a:gd name="connsiteX0" fmla="*/ 0 w 245298"/>
                    <a:gd name="connsiteY0" fmla="*/ 0 h 83534"/>
                    <a:gd name="connsiteX1" fmla="*/ 245298 w 245298"/>
                    <a:gd name="connsiteY1" fmla="*/ 0 h 83534"/>
                    <a:gd name="connsiteX2" fmla="*/ 245298 w 245298"/>
                    <a:gd name="connsiteY2" fmla="*/ 83534 h 83534"/>
                    <a:gd name="connsiteX3" fmla="*/ 0 w 245298"/>
                    <a:gd name="connsiteY3" fmla="*/ 83534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53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3534"/>
                      </a:lnTo>
                      <a:lnTo>
                        <a:pt x="0" y="8353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49" name="자유형: 도형 2748">
                  <a:extLst>
                    <a:ext uri="{FF2B5EF4-FFF2-40B4-BE49-F238E27FC236}">
                      <a16:creationId xmlns:a16="http://schemas.microsoft.com/office/drawing/2014/main" id="{6B8AD478-53A3-42EA-BD91-BD1B4DBA512B}"/>
                    </a:ext>
                  </a:extLst>
                </p:cNvPr>
                <p:cNvSpPr/>
                <p:nvPr/>
              </p:nvSpPr>
              <p:spPr>
                <a:xfrm>
                  <a:off x="2982697" y="4535433"/>
                  <a:ext cx="245298" cy="83534"/>
                </a:xfrm>
                <a:custGeom>
                  <a:avLst/>
                  <a:gdLst>
                    <a:gd name="connsiteX0" fmla="*/ 0 w 245298"/>
                    <a:gd name="connsiteY0" fmla="*/ 0 h 83534"/>
                    <a:gd name="connsiteX1" fmla="*/ 245298 w 245298"/>
                    <a:gd name="connsiteY1" fmla="*/ 0 h 83534"/>
                    <a:gd name="connsiteX2" fmla="*/ 245298 w 245298"/>
                    <a:gd name="connsiteY2" fmla="*/ 83534 h 83534"/>
                    <a:gd name="connsiteX3" fmla="*/ 0 w 245298"/>
                    <a:gd name="connsiteY3" fmla="*/ 83534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53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3534"/>
                      </a:lnTo>
                      <a:lnTo>
                        <a:pt x="0" y="8353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5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526814"/>
                <a:ext cx="245298" cy="80219"/>
                <a:chOff x="3288989" y="4526814"/>
                <a:chExt cx="245298" cy="80219"/>
              </a:xfrm>
              <a:solidFill>
                <a:srgbClr val="000000"/>
              </a:solidFill>
            </p:grpSpPr>
            <p:sp>
              <p:nvSpPr>
                <p:cNvPr id="2751" name="자유형: 도형 2750">
                  <a:extLst>
                    <a:ext uri="{FF2B5EF4-FFF2-40B4-BE49-F238E27FC236}">
                      <a16:creationId xmlns:a16="http://schemas.microsoft.com/office/drawing/2014/main" id="{66FEF507-1C8B-4009-93A5-CFF8A08EF3FD}"/>
                    </a:ext>
                  </a:extLst>
                </p:cNvPr>
                <p:cNvSpPr/>
                <p:nvPr/>
              </p:nvSpPr>
              <p:spPr>
                <a:xfrm>
                  <a:off x="3288989" y="4526814"/>
                  <a:ext cx="245298" cy="80219"/>
                </a:xfrm>
                <a:custGeom>
                  <a:avLst/>
                  <a:gdLst>
                    <a:gd name="connsiteX0" fmla="*/ 0 w 245298"/>
                    <a:gd name="connsiteY0" fmla="*/ 0 h 80219"/>
                    <a:gd name="connsiteX1" fmla="*/ 245298 w 245298"/>
                    <a:gd name="connsiteY1" fmla="*/ 0 h 80219"/>
                    <a:gd name="connsiteX2" fmla="*/ 245298 w 245298"/>
                    <a:gd name="connsiteY2" fmla="*/ 80219 h 80219"/>
                    <a:gd name="connsiteX3" fmla="*/ 0 w 245298"/>
                    <a:gd name="connsiteY3" fmla="*/ 80219 h 8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21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0219"/>
                      </a:lnTo>
                      <a:lnTo>
                        <a:pt x="0" y="802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2" name="자유형: 도형 2751">
                  <a:extLst>
                    <a:ext uri="{FF2B5EF4-FFF2-40B4-BE49-F238E27FC236}">
                      <a16:creationId xmlns:a16="http://schemas.microsoft.com/office/drawing/2014/main" id="{F919BA48-2081-41D6-A180-AAA3BE1F487D}"/>
                    </a:ext>
                  </a:extLst>
                </p:cNvPr>
                <p:cNvSpPr/>
                <p:nvPr/>
              </p:nvSpPr>
              <p:spPr>
                <a:xfrm>
                  <a:off x="3288989" y="4526814"/>
                  <a:ext cx="245298" cy="80219"/>
                </a:xfrm>
                <a:custGeom>
                  <a:avLst/>
                  <a:gdLst>
                    <a:gd name="connsiteX0" fmla="*/ 0 w 245298"/>
                    <a:gd name="connsiteY0" fmla="*/ 0 h 80219"/>
                    <a:gd name="connsiteX1" fmla="*/ 245298 w 245298"/>
                    <a:gd name="connsiteY1" fmla="*/ 0 h 80219"/>
                    <a:gd name="connsiteX2" fmla="*/ 245298 w 245298"/>
                    <a:gd name="connsiteY2" fmla="*/ 80219 h 80219"/>
                    <a:gd name="connsiteX3" fmla="*/ 0 w 245298"/>
                    <a:gd name="connsiteY3" fmla="*/ 80219 h 8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21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0219"/>
                      </a:lnTo>
                      <a:lnTo>
                        <a:pt x="0" y="8021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553996"/>
                <a:ext cx="245298" cy="74252"/>
                <a:chOff x="3595943" y="4553996"/>
                <a:chExt cx="245298" cy="74252"/>
              </a:xfrm>
              <a:solidFill>
                <a:srgbClr val="000000"/>
              </a:solidFill>
            </p:grpSpPr>
            <p:sp>
              <p:nvSpPr>
                <p:cNvPr id="2754" name="자유형: 도형 2753">
                  <a:extLst>
                    <a:ext uri="{FF2B5EF4-FFF2-40B4-BE49-F238E27FC236}">
                      <a16:creationId xmlns:a16="http://schemas.microsoft.com/office/drawing/2014/main" id="{A97D2D57-06BF-424B-874C-F52811194840}"/>
                    </a:ext>
                  </a:extLst>
                </p:cNvPr>
                <p:cNvSpPr/>
                <p:nvPr/>
              </p:nvSpPr>
              <p:spPr>
                <a:xfrm>
                  <a:off x="3595943" y="4553996"/>
                  <a:ext cx="245298" cy="74252"/>
                </a:xfrm>
                <a:custGeom>
                  <a:avLst/>
                  <a:gdLst>
                    <a:gd name="connsiteX0" fmla="*/ 0 w 245298"/>
                    <a:gd name="connsiteY0" fmla="*/ 0 h 74252"/>
                    <a:gd name="connsiteX1" fmla="*/ 245299 w 245298"/>
                    <a:gd name="connsiteY1" fmla="*/ 0 h 74252"/>
                    <a:gd name="connsiteX2" fmla="*/ 245299 w 245298"/>
                    <a:gd name="connsiteY2" fmla="*/ 74253 h 74252"/>
                    <a:gd name="connsiteX3" fmla="*/ 0 w 245298"/>
                    <a:gd name="connsiteY3" fmla="*/ 74253 h 74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42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4253"/>
                      </a:lnTo>
                      <a:lnTo>
                        <a:pt x="0" y="742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5" name="자유형: 도형 2754">
                  <a:extLst>
                    <a:ext uri="{FF2B5EF4-FFF2-40B4-BE49-F238E27FC236}">
                      <a16:creationId xmlns:a16="http://schemas.microsoft.com/office/drawing/2014/main" id="{098ACFB3-F009-4BD0-89C7-AEB958E574C3}"/>
                    </a:ext>
                  </a:extLst>
                </p:cNvPr>
                <p:cNvSpPr/>
                <p:nvPr/>
              </p:nvSpPr>
              <p:spPr>
                <a:xfrm>
                  <a:off x="3595943" y="4553996"/>
                  <a:ext cx="245298" cy="74252"/>
                </a:xfrm>
                <a:custGeom>
                  <a:avLst/>
                  <a:gdLst>
                    <a:gd name="connsiteX0" fmla="*/ 0 w 245298"/>
                    <a:gd name="connsiteY0" fmla="*/ 0 h 74252"/>
                    <a:gd name="connsiteX1" fmla="*/ 245299 w 245298"/>
                    <a:gd name="connsiteY1" fmla="*/ 0 h 74252"/>
                    <a:gd name="connsiteX2" fmla="*/ 245299 w 245298"/>
                    <a:gd name="connsiteY2" fmla="*/ 74253 h 74252"/>
                    <a:gd name="connsiteX3" fmla="*/ 0 w 245298"/>
                    <a:gd name="connsiteY3" fmla="*/ 74253 h 74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42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4253"/>
                      </a:lnTo>
                      <a:lnTo>
                        <a:pt x="0" y="7425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5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557974"/>
                <a:ext cx="245298" cy="66959"/>
                <a:chOff x="3902235" y="4557974"/>
                <a:chExt cx="245298" cy="66959"/>
              </a:xfrm>
              <a:solidFill>
                <a:srgbClr val="000000"/>
              </a:solidFill>
            </p:grpSpPr>
            <p:sp>
              <p:nvSpPr>
                <p:cNvPr id="2757" name="자유형: 도형 2756">
                  <a:extLst>
                    <a:ext uri="{FF2B5EF4-FFF2-40B4-BE49-F238E27FC236}">
                      <a16:creationId xmlns:a16="http://schemas.microsoft.com/office/drawing/2014/main" id="{FAC65DBD-F174-458D-9F92-269B805BCFDF}"/>
                    </a:ext>
                  </a:extLst>
                </p:cNvPr>
                <p:cNvSpPr/>
                <p:nvPr/>
              </p:nvSpPr>
              <p:spPr>
                <a:xfrm>
                  <a:off x="3902235" y="4557974"/>
                  <a:ext cx="245298" cy="66959"/>
                </a:xfrm>
                <a:custGeom>
                  <a:avLst/>
                  <a:gdLst>
                    <a:gd name="connsiteX0" fmla="*/ 0 w 245298"/>
                    <a:gd name="connsiteY0" fmla="*/ 0 h 66959"/>
                    <a:gd name="connsiteX1" fmla="*/ 245298 w 245298"/>
                    <a:gd name="connsiteY1" fmla="*/ 0 h 66959"/>
                    <a:gd name="connsiteX2" fmla="*/ 245298 w 245298"/>
                    <a:gd name="connsiteY2" fmla="*/ 66960 h 66959"/>
                    <a:gd name="connsiteX3" fmla="*/ 0 w 245298"/>
                    <a:gd name="connsiteY3" fmla="*/ 66960 h 6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95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6960"/>
                      </a:lnTo>
                      <a:lnTo>
                        <a:pt x="0" y="669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8" name="자유형: 도형 2757">
                  <a:extLst>
                    <a:ext uri="{FF2B5EF4-FFF2-40B4-BE49-F238E27FC236}">
                      <a16:creationId xmlns:a16="http://schemas.microsoft.com/office/drawing/2014/main" id="{BB5B14FD-3921-4ECF-95C8-A63348679A19}"/>
                    </a:ext>
                  </a:extLst>
                </p:cNvPr>
                <p:cNvSpPr/>
                <p:nvPr/>
              </p:nvSpPr>
              <p:spPr>
                <a:xfrm>
                  <a:off x="3902235" y="4557974"/>
                  <a:ext cx="245298" cy="66959"/>
                </a:xfrm>
                <a:custGeom>
                  <a:avLst/>
                  <a:gdLst>
                    <a:gd name="connsiteX0" fmla="*/ 0 w 245298"/>
                    <a:gd name="connsiteY0" fmla="*/ 0 h 66959"/>
                    <a:gd name="connsiteX1" fmla="*/ 245298 w 245298"/>
                    <a:gd name="connsiteY1" fmla="*/ 0 h 66959"/>
                    <a:gd name="connsiteX2" fmla="*/ 245298 w 245298"/>
                    <a:gd name="connsiteY2" fmla="*/ 66960 h 66959"/>
                    <a:gd name="connsiteX3" fmla="*/ 0 w 245298"/>
                    <a:gd name="connsiteY3" fmla="*/ 66960 h 6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95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6960"/>
                      </a:lnTo>
                      <a:lnTo>
                        <a:pt x="0" y="6696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5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597752"/>
                <a:ext cx="245298" cy="72926"/>
                <a:chOff x="4209190" y="4597752"/>
                <a:chExt cx="245298" cy="72926"/>
              </a:xfrm>
              <a:solidFill>
                <a:srgbClr val="000000"/>
              </a:solidFill>
            </p:grpSpPr>
            <p:sp>
              <p:nvSpPr>
                <p:cNvPr id="2760" name="자유형: 도형 2759">
                  <a:extLst>
                    <a:ext uri="{FF2B5EF4-FFF2-40B4-BE49-F238E27FC236}">
                      <a16:creationId xmlns:a16="http://schemas.microsoft.com/office/drawing/2014/main" id="{705F521E-4F89-4B49-A064-B991B153B8A8}"/>
                    </a:ext>
                  </a:extLst>
                </p:cNvPr>
                <p:cNvSpPr/>
                <p:nvPr/>
              </p:nvSpPr>
              <p:spPr>
                <a:xfrm>
                  <a:off x="4209190" y="4597752"/>
                  <a:ext cx="245298" cy="72926"/>
                </a:xfrm>
                <a:custGeom>
                  <a:avLst/>
                  <a:gdLst>
                    <a:gd name="connsiteX0" fmla="*/ 0 w 245298"/>
                    <a:gd name="connsiteY0" fmla="*/ 0 h 72926"/>
                    <a:gd name="connsiteX1" fmla="*/ 245299 w 245298"/>
                    <a:gd name="connsiteY1" fmla="*/ 0 h 72926"/>
                    <a:gd name="connsiteX2" fmla="*/ 245299 w 245298"/>
                    <a:gd name="connsiteY2" fmla="*/ 72927 h 72926"/>
                    <a:gd name="connsiteX3" fmla="*/ 0 w 245298"/>
                    <a:gd name="connsiteY3" fmla="*/ 72927 h 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9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927"/>
                      </a:lnTo>
                      <a:lnTo>
                        <a:pt x="0" y="729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61" name="자유형: 도형 2760">
                  <a:extLst>
                    <a:ext uri="{FF2B5EF4-FFF2-40B4-BE49-F238E27FC236}">
                      <a16:creationId xmlns:a16="http://schemas.microsoft.com/office/drawing/2014/main" id="{1F24326A-DF5E-47F6-B087-F0043418F757}"/>
                    </a:ext>
                  </a:extLst>
                </p:cNvPr>
                <p:cNvSpPr/>
                <p:nvPr/>
              </p:nvSpPr>
              <p:spPr>
                <a:xfrm>
                  <a:off x="4209190" y="4597752"/>
                  <a:ext cx="245298" cy="72926"/>
                </a:xfrm>
                <a:custGeom>
                  <a:avLst/>
                  <a:gdLst>
                    <a:gd name="connsiteX0" fmla="*/ 0 w 245298"/>
                    <a:gd name="connsiteY0" fmla="*/ 0 h 72926"/>
                    <a:gd name="connsiteX1" fmla="*/ 245299 w 245298"/>
                    <a:gd name="connsiteY1" fmla="*/ 0 h 72926"/>
                    <a:gd name="connsiteX2" fmla="*/ 245299 w 245298"/>
                    <a:gd name="connsiteY2" fmla="*/ 72927 h 72926"/>
                    <a:gd name="connsiteX3" fmla="*/ 0 w 245298"/>
                    <a:gd name="connsiteY3" fmla="*/ 72927 h 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9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927"/>
                      </a:lnTo>
                      <a:lnTo>
                        <a:pt x="0" y="7292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6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4615652"/>
                <a:ext cx="245298" cy="71600"/>
                <a:chOff x="4515481" y="4615652"/>
                <a:chExt cx="245298" cy="71600"/>
              </a:xfrm>
              <a:solidFill>
                <a:srgbClr val="000000"/>
              </a:solidFill>
            </p:grpSpPr>
            <p:sp>
              <p:nvSpPr>
                <p:cNvPr id="2763" name="자유형: 도형 2762">
                  <a:extLst>
                    <a:ext uri="{FF2B5EF4-FFF2-40B4-BE49-F238E27FC236}">
                      <a16:creationId xmlns:a16="http://schemas.microsoft.com/office/drawing/2014/main" id="{AD889C2F-4C3A-4FF9-BA78-DA45BE4F4A70}"/>
                    </a:ext>
                  </a:extLst>
                </p:cNvPr>
                <p:cNvSpPr/>
                <p:nvPr/>
              </p:nvSpPr>
              <p:spPr>
                <a:xfrm>
                  <a:off x="4515481" y="4615652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8 w 245298"/>
                    <a:gd name="connsiteY1" fmla="*/ 0 h 71600"/>
                    <a:gd name="connsiteX2" fmla="*/ 245298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64" name="자유형: 도형 2763">
                  <a:extLst>
                    <a:ext uri="{FF2B5EF4-FFF2-40B4-BE49-F238E27FC236}">
                      <a16:creationId xmlns:a16="http://schemas.microsoft.com/office/drawing/2014/main" id="{F9321003-4225-4957-A833-A0E880B0B473}"/>
                    </a:ext>
                  </a:extLst>
                </p:cNvPr>
                <p:cNvSpPr/>
                <p:nvPr/>
              </p:nvSpPr>
              <p:spPr>
                <a:xfrm>
                  <a:off x="4515481" y="4615652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8 w 245298"/>
                    <a:gd name="connsiteY1" fmla="*/ 0 h 71600"/>
                    <a:gd name="connsiteX2" fmla="*/ 245298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632226"/>
                <a:ext cx="245298" cy="70937"/>
                <a:chOff x="4822436" y="4632226"/>
                <a:chExt cx="245298" cy="70937"/>
              </a:xfrm>
              <a:solidFill>
                <a:srgbClr val="000000"/>
              </a:solidFill>
            </p:grpSpPr>
            <p:sp>
              <p:nvSpPr>
                <p:cNvPr id="2766" name="자유형: 도형 2765">
                  <a:extLst>
                    <a:ext uri="{FF2B5EF4-FFF2-40B4-BE49-F238E27FC236}">
                      <a16:creationId xmlns:a16="http://schemas.microsoft.com/office/drawing/2014/main" id="{BB998C33-982A-4E52-BCF2-B85674A15A5E}"/>
                    </a:ext>
                  </a:extLst>
                </p:cNvPr>
                <p:cNvSpPr/>
                <p:nvPr/>
              </p:nvSpPr>
              <p:spPr>
                <a:xfrm>
                  <a:off x="4822436" y="4632226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9 w 245298"/>
                    <a:gd name="connsiteY1" fmla="*/ 0 h 70937"/>
                    <a:gd name="connsiteX2" fmla="*/ 245299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67" name="자유형: 도형 2766">
                  <a:extLst>
                    <a:ext uri="{FF2B5EF4-FFF2-40B4-BE49-F238E27FC236}">
                      <a16:creationId xmlns:a16="http://schemas.microsoft.com/office/drawing/2014/main" id="{25C64B91-D79B-4DD1-8C66-1D07D62D4339}"/>
                    </a:ext>
                  </a:extLst>
                </p:cNvPr>
                <p:cNvSpPr/>
                <p:nvPr/>
              </p:nvSpPr>
              <p:spPr>
                <a:xfrm>
                  <a:off x="4822436" y="4632226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9 w 245298"/>
                    <a:gd name="connsiteY1" fmla="*/ 0 h 70937"/>
                    <a:gd name="connsiteX2" fmla="*/ 245299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6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4649464"/>
                <a:ext cx="245298" cy="66296"/>
                <a:chOff x="5129391" y="4649464"/>
                <a:chExt cx="245298" cy="66296"/>
              </a:xfrm>
              <a:solidFill>
                <a:srgbClr val="000000"/>
              </a:solidFill>
            </p:grpSpPr>
            <p:sp>
              <p:nvSpPr>
                <p:cNvPr id="2769" name="자유형: 도형 2768">
                  <a:extLst>
                    <a:ext uri="{FF2B5EF4-FFF2-40B4-BE49-F238E27FC236}">
                      <a16:creationId xmlns:a16="http://schemas.microsoft.com/office/drawing/2014/main" id="{6DBC8464-7063-467A-ABA0-239E79A1061B}"/>
                    </a:ext>
                  </a:extLst>
                </p:cNvPr>
                <p:cNvSpPr/>
                <p:nvPr/>
              </p:nvSpPr>
              <p:spPr>
                <a:xfrm>
                  <a:off x="5129391" y="4649464"/>
                  <a:ext cx="245298" cy="66296"/>
                </a:xfrm>
                <a:custGeom>
                  <a:avLst/>
                  <a:gdLst>
                    <a:gd name="connsiteX0" fmla="*/ 0 w 245298"/>
                    <a:gd name="connsiteY0" fmla="*/ 0 h 66296"/>
                    <a:gd name="connsiteX1" fmla="*/ 245299 w 245298"/>
                    <a:gd name="connsiteY1" fmla="*/ 0 h 66296"/>
                    <a:gd name="connsiteX2" fmla="*/ 245299 w 245298"/>
                    <a:gd name="connsiteY2" fmla="*/ 66297 h 66296"/>
                    <a:gd name="connsiteX3" fmla="*/ 0 w 245298"/>
                    <a:gd name="connsiteY3" fmla="*/ 66297 h 6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2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6297"/>
                      </a:lnTo>
                      <a:lnTo>
                        <a:pt x="0" y="662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0" name="자유형: 도형 2769">
                  <a:extLst>
                    <a:ext uri="{FF2B5EF4-FFF2-40B4-BE49-F238E27FC236}">
                      <a16:creationId xmlns:a16="http://schemas.microsoft.com/office/drawing/2014/main" id="{101BF151-6BBB-483F-A04C-B2DE1592E10B}"/>
                    </a:ext>
                  </a:extLst>
                </p:cNvPr>
                <p:cNvSpPr/>
                <p:nvPr/>
              </p:nvSpPr>
              <p:spPr>
                <a:xfrm>
                  <a:off x="5129391" y="4649464"/>
                  <a:ext cx="245298" cy="66296"/>
                </a:xfrm>
                <a:custGeom>
                  <a:avLst/>
                  <a:gdLst>
                    <a:gd name="connsiteX0" fmla="*/ 0 w 245298"/>
                    <a:gd name="connsiteY0" fmla="*/ 0 h 66296"/>
                    <a:gd name="connsiteX1" fmla="*/ 245299 w 245298"/>
                    <a:gd name="connsiteY1" fmla="*/ 0 h 66296"/>
                    <a:gd name="connsiteX2" fmla="*/ 245299 w 245298"/>
                    <a:gd name="connsiteY2" fmla="*/ 66297 h 66296"/>
                    <a:gd name="connsiteX3" fmla="*/ 0 w 245298"/>
                    <a:gd name="connsiteY3" fmla="*/ 66297 h 6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2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6297"/>
                      </a:lnTo>
                      <a:lnTo>
                        <a:pt x="0" y="6629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7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615652"/>
                <a:ext cx="245298" cy="64970"/>
                <a:chOff x="5435682" y="4615652"/>
                <a:chExt cx="245298" cy="64970"/>
              </a:xfrm>
              <a:solidFill>
                <a:srgbClr val="000000"/>
              </a:solidFill>
            </p:grpSpPr>
            <p:sp>
              <p:nvSpPr>
                <p:cNvPr id="2772" name="자유형: 도형 2771">
                  <a:extLst>
                    <a:ext uri="{FF2B5EF4-FFF2-40B4-BE49-F238E27FC236}">
                      <a16:creationId xmlns:a16="http://schemas.microsoft.com/office/drawing/2014/main" id="{CFDC1519-6A01-4A7B-9831-31B792E6760D}"/>
                    </a:ext>
                  </a:extLst>
                </p:cNvPr>
                <p:cNvSpPr/>
                <p:nvPr/>
              </p:nvSpPr>
              <p:spPr>
                <a:xfrm>
                  <a:off x="5435682" y="4615652"/>
                  <a:ext cx="245298" cy="64970"/>
                </a:xfrm>
                <a:custGeom>
                  <a:avLst/>
                  <a:gdLst>
                    <a:gd name="connsiteX0" fmla="*/ 0 w 245298"/>
                    <a:gd name="connsiteY0" fmla="*/ 0 h 64970"/>
                    <a:gd name="connsiteX1" fmla="*/ 245299 w 245298"/>
                    <a:gd name="connsiteY1" fmla="*/ 0 h 64970"/>
                    <a:gd name="connsiteX2" fmla="*/ 245299 w 245298"/>
                    <a:gd name="connsiteY2" fmla="*/ 64971 h 64970"/>
                    <a:gd name="connsiteX3" fmla="*/ 0 w 245298"/>
                    <a:gd name="connsiteY3" fmla="*/ 64971 h 6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497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4971"/>
                      </a:lnTo>
                      <a:lnTo>
                        <a:pt x="0" y="649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3" name="자유형: 도형 2772">
                  <a:extLst>
                    <a:ext uri="{FF2B5EF4-FFF2-40B4-BE49-F238E27FC236}">
                      <a16:creationId xmlns:a16="http://schemas.microsoft.com/office/drawing/2014/main" id="{F96C7BB4-5885-43BB-8DF6-E97F6E9A5D9E}"/>
                    </a:ext>
                  </a:extLst>
                </p:cNvPr>
                <p:cNvSpPr/>
                <p:nvPr/>
              </p:nvSpPr>
              <p:spPr>
                <a:xfrm>
                  <a:off x="5435682" y="4615652"/>
                  <a:ext cx="245298" cy="64970"/>
                </a:xfrm>
                <a:custGeom>
                  <a:avLst/>
                  <a:gdLst>
                    <a:gd name="connsiteX0" fmla="*/ 0 w 245298"/>
                    <a:gd name="connsiteY0" fmla="*/ 0 h 64970"/>
                    <a:gd name="connsiteX1" fmla="*/ 245299 w 245298"/>
                    <a:gd name="connsiteY1" fmla="*/ 0 h 64970"/>
                    <a:gd name="connsiteX2" fmla="*/ 245299 w 245298"/>
                    <a:gd name="connsiteY2" fmla="*/ 64971 h 64970"/>
                    <a:gd name="connsiteX3" fmla="*/ 0 w 245298"/>
                    <a:gd name="connsiteY3" fmla="*/ 64971 h 6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497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4971"/>
                      </a:lnTo>
                      <a:lnTo>
                        <a:pt x="0" y="6497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7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586482"/>
                <a:ext cx="245298" cy="68285"/>
                <a:chOff x="5742637" y="4586482"/>
                <a:chExt cx="245298" cy="68285"/>
              </a:xfrm>
              <a:solidFill>
                <a:srgbClr val="000000"/>
              </a:solidFill>
            </p:grpSpPr>
            <p:sp>
              <p:nvSpPr>
                <p:cNvPr id="2775" name="자유형: 도형 2774">
                  <a:extLst>
                    <a:ext uri="{FF2B5EF4-FFF2-40B4-BE49-F238E27FC236}">
                      <a16:creationId xmlns:a16="http://schemas.microsoft.com/office/drawing/2014/main" id="{2C0A7EB1-6A30-4348-9604-46C4A2003F0D}"/>
                    </a:ext>
                  </a:extLst>
                </p:cNvPr>
                <p:cNvSpPr/>
                <p:nvPr/>
              </p:nvSpPr>
              <p:spPr>
                <a:xfrm>
                  <a:off x="5742637" y="4586482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9 w 245298"/>
                    <a:gd name="connsiteY1" fmla="*/ 0 h 68285"/>
                    <a:gd name="connsiteX2" fmla="*/ 245299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6" name="자유형: 도형 2775">
                  <a:extLst>
                    <a:ext uri="{FF2B5EF4-FFF2-40B4-BE49-F238E27FC236}">
                      <a16:creationId xmlns:a16="http://schemas.microsoft.com/office/drawing/2014/main" id="{46993C7C-1BB3-40EB-B911-BD92C2DC6C18}"/>
                    </a:ext>
                  </a:extLst>
                </p:cNvPr>
                <p:cNvSpPr/>
                <p:nvPr/>
              </p:nvSpPr>
              <p:spPr>
                <a:xfrm>
                  <a:off x="5742637" y="4586482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9 w 245298"/>
                    <a:gd name="connsiteY1" fmla="*/ 0 h 68285"/>
                    <a:gd name="connsiteX2" fmla="*/ 245299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481069"/>
                <a:ext cx="245298" cy="80882"/>
                <a:chOff x="529049" y="4481069"/>
                <a:chExt cx="245298" cy="80882"/>
              </a:xfrm>
              <a:solidFill>
                <a:srgbClr val="000000"/>
              </a:solidFill>
            </p:grpSpPr>
            <p:sp>
              <p:nvSpPr>
                <p:cNvPr id="2778" name="자유형: 도형 2777">
                  <a:extLst>
                    <a:ext uri="{FF2B5EF4-FFF2-40B4-BE49-F238E27FC236}">
                      <a16:creationId xmlns:a16="http://schemas.microsoft.com/office/drawing/2014/main" id="{30690DC4-851E-4B21-8215-DA5E898FEFBC}"/>
                    </a:ext>
                  </a:extLst>
                </p:cNvPr>
                <p:cNvSpPr/>
                <p:nvPr/>
              </p:nvSpPr>
              <p:spPr>
                <a:xfrm>
                  <a:off x="529049" y="4481069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9" name="자유형: 도형 2778">
                  <a:extLst>
                    <a:ext uri="{FF2B5EF4-FFF2-40B4-BE49-F238E27FC236}">
                      <a16:creationId xmlns:a16="http://schemas.microsoft.com/office/drawing/2014/main" id="{CEA5F618-BBEA-4C79-92C1-9F54EE6A7736}"/>
                    </a:ext>
                  </a:extLst>
                </p:cNvPr>
                <p:cNvSpPr/>
                <p:nvPr/>
              </p:nvSpPr>
              <p:spPr>
                <a:xfrm>
                  <a:off x="529049" y="4481069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8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461180"/>
                <a:ext cx="245298" cy="80882"/>
                <a:chOff x="836003" y="4461180"/>
                <a:chExt cx="245298" cy="80882"/>
              </a:xfrm>
              <a:solidFill>
                <a:srgbClr val="000000"/>
              </a:solidFill>
            </p:grpSpPr>
            <p:sp>
              <p:nvSpPr>
                <p:cNvPr id="2781" name="자유형: 도형 2780">
                  <a:extLst>
                    <a:ext uri="{FF2B5EF4-FFF2-40B4-BE49-F238E27FC236}">
                      <a16:creationId xmlns:a16="http://schemas.microsoft.com/office/drawing/2014/main" id="{253BEE67-8BE6-47CA-81DB-6C3B3C767FC8}"/>
                    </a:ext>
                  </a:extLst>
                </p:cNvPr>
                <p:cNvSpPr/>
                <p:nvPr/>
              </p:nvSpPr>
              <p:spPr>
                <a:xfrm>
                  <a:off x="836003" y="4461180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2" name="자유형: 도형 2781">
                  <a:extLst>
                    <a:ext uri="{FF2B5EF4-FFF2-40B4-BE49-F238E27FC236}">
                      <a16:creationId xmlns:a16="http://schemas.microsoft.com/office/drawing/2014/main" id="{1BDA2E33-05AA-429E-BAC8-B71B717E66CC}"/>
                    </a:ext>
                  </a:extLst>
                </p:cNvPr>
                <p:cNvSpPr/>
                <p:nvPr/>
              </p:nvSpPr>
              <p:spPr>
                <a:xfrm>
                  <a:off x="836003" y="4461180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8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491677"/>
                <a:ext cx="245298" cy="81545"/>
                <a:chOff x="1142295" y="4491677"/>
                <a:chExt cx="245298" cy="81545"/>
              </a:xfrm>
              <a:solidFill>
                <a:srgbClr val="000000"/>
              </a:solidFill>
            </p:grpSpPr>
            <p:sp>
              <p:nvSpPr>
                <p:cNvPr id="2784" name="자유형: 도형 2783">
                  <a:extLst>
                    <a:ext uri="{FF2B5EF4-FFF2-40B4-BE49-F238E27FC236}">
                      <a16:creationId xmlns:a16="http://schemas.microsoft.com/office/drawing/2014/main" id="{98975459-94E4-46C6-A7AB-EB4E29657A2A}"/>
                    </a:ext>
                  </a:extLst>
                </p:cNvPr>
                <p:cNvSpPr/>
                <p:nvPr/>
              </p:nvSpPr>
              <p:spPr>
                <a:xfrm>
                  <a:off x="1142295" y="4491677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9 w 245298"/>
                    <a:gd name="connsiteY1" fmla="*/ 0 h 81545"/>
                    <a:gd name="connsiteX2" fmla="*/ 245299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5" name="자유형: 도형 2784">
                  <a:extLst>
                    <a:ext uri="{FF2B5EF4-FFF2-40B4-BE49-F238E27FC236}">
                      <a16:creationId xmlns:a16="http://schemas.microsoft.com/office/drawing/2014/main" id="{FA7353C6-65FA-49CF-9A28-B2D98F1B3B03}"/>
                    </a:ext>
                  </a:extLst>
                </p:cNvPr>
                <p:cNvSpPr/>
                <p:nvPr/>
              </p:nvSpPr>
              <p:spPr>
                <a:xfrm>
                  <a:off x="1142295" y="4491677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9 w 245298"/>
                    <a:gd name="connsiteY1" fmla="*/ 0 h 81545"/>
                    <a:gd name="connsiteX2" fmla="*/ 245299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8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461843"/>
                <a:ext cx="245298" cy="84860"/>
                <a:chOff x="1449250" y="4461843"/>
                <a:chExt cx="245298" cy="84860"/>
              </a:xfrm>
              <a:solidFill>
                <a:srgbClr val="000000"/>
              </a:solidFill>
            </p:grpSpPr>
            <p:sp>
              <p:nvSpPr>
                <p:cNvPr id="2787" name="자유형: 도형 2786">
                  <a:extLst>
                    <a:ext uri="{FF2B5EF4-FFF2-40B4-BE49-F238E27FC236}">
                      <a16:creationId xmlns:a16="http://schemas.microsoft.com/office/drawing/2014/main" id="{13FE656A-AFF1-473F-AA69-CE9B757823D1}"/>
                    </a:ext>
                  </a:extLst>
                </p:cNvPr>
                <p:cNvSpPr/>
                <p:nvPr/>
              </p:nvSpPr>
              <p:spPr>
                <a:xfrm>
                  <a:off x="1449250" y="4461843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9 w 245298"/>
                    <a:gd name="connsiteY1" fmla="*/ 0 h 84860"/>
                    <a:gd name="connsiteX2" fmla="*/ 245299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8" name="자유형: 도형 2787">
                  <a:extLst>
                    <a:ext uri="{FF2B5EF4-FFF2-40B4-BE49-F238E27FC236}">
                      <a16:creationId xmlns:a16="http://schemas.microsoft.com/office/drawing/2014/main" id="{4E1FF633-44C3-4A54-98A1-3C0A98378510}"/>
                    </a:ext>
                  </a:extLst>
                </p:cNvPr>
                <p:cNvSpPr/>
                <p:nvPr/>
              </p:nvSpPr>
              <p:spPr>
                <a:xfrm>
                  <a:off x="1449250" y="4461843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9 w 245298"/>
                    <a:gd name="connsiteY1" fmla="*/ 0 h 84860"/>
                    <a:gd name="connsiteX2" fmla="*/ 245299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354442"/>
                <a:ext cx="245298" cy="93478"/>
                <a:chOff x="1755541" y="4354442"/>
                <a:chExt cx="245298" cy="93478"/>
              </a:xfrm>
              <a:solidFill>
                <a:srgbClr val="000000"/>
              </a:solidFill>
            </p:grpSpPr>
            <p:sp>
              <p:nvSpPr>
                <p:cNvPr id="2790" name="자유형: 도형 2789">
                  <a:extLst>
                    <a:ext uri="{FF2B5EF4-FFF2-40B4-BE49-F238E27FC236}">
                      <a16:creationId xmlns:a16="http://schemas.microsoft.com/office/drawing/2014/main" id="{1DE7C6B9-2C75-48EA-9486-C9040EBE7C3E}"/>
                    </a:ext>
                  </a:extLst>
                </p:cNvPr>
                <p:cNvSpPr/>
                <p:nvPr/>
              </p:nvSpPr>
              <p:spPr>
                <a:xfrm>
                  <a:off x="1755541" y="4354442"/>
                  <a:ext cx="245298" cy="93478"/>
                </a:xfrm>
                <a:custGeom>
                  <a:avLst/>
                  <a:gdLst>
                    <a:gd name="connsiteX0" fmla="*/ 0 w 245298"/>
                    <a:gd name="connsiteY0" fmla="*/ 0 h 93478"/>
                    <a:gd name="connsiteX1" fmla="*/ 245298 w 245298"/>
                    <a:gd name="connsiteY1" fmla="*/ 0 h 93478"/>
                    <a:gd name="connsiteX2" fmla="*/ 245298 w 245298"/>
                    <a:gd name="connsiteY2" fmla="*/ 93479 h 93478"/>
                    <a:gd name="connsiteX3" fmla="*/ 0 w 245298"/>
                    <a:gd name="connsiteY3" fmla="*/ 93479 h 9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34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3479"/>
                      </a:lnTo>
                      <a:lnTo>
                        <a:pt x="0" y="934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91" name="자유형: 도형 2790">
                  <a:extLst>
                    <a:ext uri="{FF2B5EF4-FFF2-40B4-BE49-F238E27FC236}">
                      <a16:creationId xmlns:a16="http://schemas.microsoft.com/office/drawing/2014/main" id="{0C178E3F-6D15-4DFB-8059-E7E0E255D905}"/>
                    </a:ext>
                  </a:extLst>
                </p:cNvPr>
                <p:cNvSpPr/>
                <p:nvPr/>
              </p:nvSpPr>
              <p:spPr>
                <a:xfrm>
                  <a:off x="1755541" y="4354442"/>
                  <a:ext cx="245298" cy="93478"/>
                </a:xfrm>
                <a:custGeom>
                  <a:avLst/>
                  <a:gdLst>
                    <a:gd name="connsiteX0" fmla="*/ 0 w 245298"/>
                    <a:gd name="connsiteY0" fmla="*/ 0 h 93478"/>
                    <a:gd name="connsiteX1" fmla="*/ 245298 w 245298"/>
                    <a:gd name="connsiteY1" fmla="*/ 0 h 93478"/>
                    <a:gd name="connsiteX2" fmla="*/ 245298 w 245298"/>
                    <a:gd name="connsiteY2" fmla="*/ 93479 h 93478"/>
                    <a:gd name="connsiteX3" fmla="*/ 0 w 245298"/>
                    <a:gd name="connsiteY3" fmla="*/ 93479 h 9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34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3479"/>
                      </a:lnTo>
                      <a:lnTo>
                        <a:pt x="0" y="9347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327924"/>
                <a:ext cx="245298" cy="99445"/>
                <a:chOff x="2062496" y="4327924"/>
                <a:chExt cx="245298" cy="99445"/>
              </a:xfrm>
              <a:solidFill>
                <a:srgbClr val="000000"/>
              </a:solidFill>
            </p:grpSpPr>
            <p:sp>
              <p:nvSpPr>
                <p:cNvPr id="2793" name="자유형: 도형 2792">
                  <a:extLst>
                    <a:ext uri="{FF2B5EF4-FFF2-40B4-BE49-F238E27FC236}">
                      <a16:creationId xmlns:a16="http://schemas.microsoft.com/office/drawing/2014/main" id="{9E87F33A-94CF-42C5-9AB3-09B993175209}"/>
                    </a:ext>
                  </a:extLst>
                </p:cNvPr>
                <p:cNvSpPr/>
                <p:nvPr/>
              </p:nvSpPr>
              <p:spPr>
                <a:xfrm>
                  <a:off x="2062496" y="4327924"/>
                  <a:ext cx="245298" cy="99445"/>
                </a:xfrm>
                <a:custGeom>
                  <a:avLst/>
                  <a:gdLst>
                    <a:gd name="connsiteX0" fmla="*/ 0 w 245298"/>
                    <a:gd name="connsiteY0" fmla="*/ 0 h 99445"/>
                    <a:gd name="connsiteX1" fmla="*/ 245299 w 245298"/>
                    <a:gd name="connsiteY1" fmla="*/ 0 h 99445"/>
                    <a:gd name="connsiteX2" fmla="*/ 245299 w 245298"/>
                    <a:gd name="connsiteY2" fmla="*/ 99445 h 99445"/>
                    <a:gd name="connsiteX3" fmla="*/ 0 w 245298"/>
                    <a:gd name="connsiteY3" fmla="*/ 99445 h 9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94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9445"/>
                      </a:lnTo>
                      <a:lnTo>
                        <a:pt x="0" y="994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94" name="자유형: 도형 2793">
                  <a:extLst>
                    <a:ext uri="{FF2B5EF4-FFF2-40B4-BE49-F238E27FC236}">
                      <a16:creationId xmlns:a16="http://schemas.microsoft.com/office/drawing/2014/main" id="{C24FF9D6-1778-43BE-93CA-9EBF47427B76}"/>
                    </a:ext>
                  </a:extLst>
                </p:cNvPr>
                <p:cNvSpPr/>
                <p:nvPr/>
              </p:nvSpPr>
              <p:spPr>
                <a:xfrm>
                  <a:off x="2062496" y="4327924"/>
                  <a:ext cx="245298" cy="99445"/>
                </a:xfrm>
                <a:custGeom>
                  <a:avLst/>
                  <a:gdLst>
                    <a:gd name="connsiteX0" fmla="*/ 0 w 245298"/>
                    <a:gd name="connsiteY0" fmla="*/ 0 h 99445"/>
                    <a:gd name="connsiteX1" fmla="*/ 245299 w 245298"/>
                    <a:gd name="connsiteY1" fmla="*/ 0 h 99445"/>
                    <a:gd name="connsiteX2" fmla="*/ 245299 w 245298"/>
                    <a:gd name="connsiteY2" fmla="*/ 99445 h 99445"/>
                    <a:gd name="connsiteX3" fmla="*/ 0 w 245298"/>
                    <a:gd name="connsiteY3" fmla="*/ 99445 h 9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94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9445"/>
                      </a:lnTo>
                      <a:lnTo>
                        <a:pt x="0" y="9944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403502"/>
                <a:ext cx="245298" cy="88837"/>
                <a:chOff x="2369451" y="4403502"/>
                <a:chExt cx="245298" cy="88837"/>
              </a:xfrm>
              <a:solidFill>
                <a:srgbClr val="000000"/>
              </a:solidFill>
            </p:grpSpPr>
            <p:sp>
              <p:nvSpPr>
                <p:cNvPr id="2796" name="자유형: 도형 2795">
                  <a:extLst>
                    <a:ext uri="{FF2B5EF4-FFF2-40B4-BE49-F238E27FC236}">
                      <a16:creationId xmlns:a16="http://schemas.microsoft.com/office/drawing/2014/main" id="{64FE0893-84A0-4BB9-B4CF-68FCA6383015}"/>
                    </a:ext>
                  </a:extLst>
                </p:cNvPr>
                <p:cNvSpPr/>
                <p:nvPr/>
              </p:nvSpPr>
              <p:spPr>
                <a:xfrm>
                  <a:off x="2369451" y="4403502"/>
                  <a:ext cx="245298" cy="88837"/>
                </a:xfrm>
                <a:custGeom>
                  <a:avLst/>
                  <a:gdLst>
                    <a:gd name="connsiteX0" fmla="*/ 0 w 245298"/>
                    <a:gd name="connsiteY0" fmla="*/ 0 h 88837"/>
                    <a:gd name="connsiteX1" fmla="*/ 245298 w 245298"/>
                    <a:gd name="connsiteY1" fmla="*/ 0 h 88837"/>
                    <a:gd name="connsiteX2" fmla="*/ 245298 w 245298"/>
                    <a:gd name="connsiteY2" fmla="*/ 88838 h 88837"/>
                    <a:gd name="connsiteX3" fmla="*/ 0 w 245298"/>
                    <a:gd name="connsiteY3" fmla="*/ 88838 h 8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8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8838"/>
                      </a:lnTo>
                      <a:lnTo>
                        <a:pt x="0" y="888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97" name="자유형: 도형 2796">
                  <a:extLst>
                    <a:ext uri="{FF2B5EF4-FFF2-40B4-BE49-F238E27FC236}">
                      <a16:creationId xmlns:a16="http://schemas.microsoft.com/office/drawing/2014/main" id="{24DAD994-72BB-4794-9C9A-F4BD27E3BB45}"/>
                    </a:ext>
                  </a:extLst>
                </p:cNvPr>
                <p:cNvSpPr/>
                <p:nvPr/>
              </p:nvSpPr>
              <p:spPr>
                <a:xfrm>
                  <a:off x="2369451" y="4403502"/>
                  <a:ext cx="245298" cy="88837"/>
                </a:xfrm>
                <a:custGeom>
                  <a:avLst/>
                  <a:gdLst>
                    <a:gd name="connsiteX0" fmla="*/ 0 w 245298"/>
                    <a:gd name="connsiteY0" fmla="*/ 0 h 88837"/>
                    <a:gd name="connsiteX1" fmla="*/ 245298 w 245298"/>
                    <a:gd name="connsiteY1" fmla="*/ 0 h 88837"/>
                    <a:gd name="connsiteX2" fmla="*/ 245298 w 245298"/>
                    <a:gd name="connsiteY2" fmla="*/ 88838 h 88837"/>
                    <a:gd name="connsiteX3" fmla="*/ 0 w 245298"/>
                    <a:gd name="connsiteY3" fmla="*/ 88838 h 8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8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8838"/>
                      </a:lnTo>
                      <a:lnTo>
                        <a:pt x="0" y="8883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437313"/>
                <a:ext cx="245298" cy="85522"/>
                <a:chOff x="2675742" y="4437313"/>
                <a:chExt cx="245298" cy="85522"/>
              </a:xfrm>
              <a:solidFill>
                <a:srgbClr val="000000"/>
              </a:solidFill>
            </p:grpSpPr>
            <p:sp>
              <p:nvSpPr>
                <p:cNvPr id="2799" name="자유형: 도형 2798">
                  <a:extLst>
                    <a:ext uri="{FF2B5EF4-FFF2-40B4-BE49-F238E27FC236}">
                      <a16:creationId xmlns:a16="http://schemas.microsoft.com/office/drawing/2014/main" id="{323CBFCF-AA32-4CE9-8F23-503BFB72FBF5}"/>
                    </a:ext>
                  </a:extLst>
                </p:cNvPr>
                <p:cNvSpPr/>
                <p:nvPr/>
              </p:nvSpPr>
              <p:spPr>
                <a:xfrm>
                  <a:off x="2675742" y="4437313"/>
                  <a:ext cx="245298" cy="85522"/>
                </a:xfrm>
                <a:custGeom>
                  <a:avLst/>
                  <a:gdLst>
                    <a:gd name="connsiteX0" fmla="*/ 0 w 245298"/>
                    <a:gd name="connsiteY0" fmla="*/ 0 h 85522"/>
                    <a:gd name="connsiteX1" fmla="*/ 245299 w 245298"/>
                    <a:gd name="connsiteY1" fmla="*/ 0 h 85522"/>
                    <a:gd name="connsiteX2" fmla="*/ 245299 w 245298"/>
                    <a:gd name="connsiteY2" fmla="*/ 85523 h 85522"/>
                    <a:gd name="connsiteX3" fmla="*/ 0 w 245298"/>
                    <a:gd name="connsiteY3" fmla="*/ 85523 h 8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55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5523"/>
                      </a:lnTo>
                      <a:lnTo>
                        <a:pt x="0" y="855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00" name="자유형: 도형 2799">
                  <a:extLst>
                    <a:ext uri="{FF2B5EF4-FFF2-40B4-BE49-F238E27FC236}">
                      <a16:creationId xmlns:a16="http://schemas.microsoft.com/office/drawing/2014/main" id="{42E56511-A21E-4EBA-8D4E-909F6A55CE17}"/>
                    </a:ext>
                  </a:extLst>
                </p:cNvPr>
                <p:cNvSpPr/>
                <p:nvPr/>
              </p:nvSpPr>
              <p:spPr>
                <a:xfrm>
                  <a:off x="2675742" y="4437313"/>
                  <a:ext cx="245298" cy="85522"/>
                </a:xfrm>
                <a:custGeom>
                  <a:avLst/>
                  <a:gdLst>
                    <a:gd name="connsiteX0" fmla="*/ 0 w 245298"/>
                    <a:gd name="connsiteY0" fmla="*/ 0 h 85522"/>
                    <a:gd name="connsiteX1" fmla="*/ 245299 w 245298"/>
                    <a:gd name="connsiteY1" fmla="*/ 0 h 85522"/>
                    <a:gd name="connsiteX2" fmla="*/ 245299 w 245298"/>
                    <a:gd name="connsiteY2" fmla="*/ 85523 h 85522"/>
                    <a:gd name="connsiteX3" fmla="*/ 0 w 245298"/>
                    <a:gd name="connsiteY3" fmla="*/ 85523 h 8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55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5523"/>
                      </a:lnTo>
                      <a:lnTo>
                        <a:pt x="0" y="8552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447921"/>
                <a:ext cx="245298" cy="86848"/>
                <a:chOff x="2982697" y="4447921"/>
                <a:chExt cx="245298" cy="86848"/>
              </a:xfrm>
              <a:solidFill>
                <a:srgbClr val="000000"/>
              </a:solidFill>
            </p:grpSpPr>
            <p:sp>
              <p:nvSpPr>
                <p:cNvPr id="2802" name="자유형: 도형 2801">
                  <a:extLst>
                    <a:ext uri="{FF2B5EF4-FFF2-40B4-BE49-F238E27FC236}">
                      <a16:creationId xmlns:a16="http://schemas.microsoft.com/office/drawing/2014/main" id="{5D648B15-46A2-4A40-ABC7-0E012232928F}"/>
                    </a:ext>
                  </a:extLst>
                </p:cNvPr>
                <p:cNvSpPr/>
                <p:nvPr/>
              </p:nvSpPr>
              <p:spPr>
                <a:xfrm>
                  <a:off x="2982697" y="4447921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03" name="자유형: 도형 2802">
                  <a:extLst>
                    <a:ext uri="{FF2B5EF4-FFF2-40B4-BE49-F238E27FC236}">
                      <a16:creationId xmlns:a16="http://schemas.microsoft.com/office/drawing/2014/main" id="{4E54A622-B037-4851-8FAF-7352A267AFF7}"/>
                    </a:ext>
                  </a:extLst>
                </p:cNvPr>
                <p:cNvSpPr/>
                <p:nvPr/>
              </p:nvSpPr>
              <p:spPr>
                <a:xfrm>
                  <a:off x="2982697" y="4447921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434662"/>
                <a:ext cx="245298" cy="92152"/>
                <a:chOff x="3288989" y="4434662"/>
                <a:chExt cx="245298" cy="92152"/>
              </a:xfrm>
              <a:solidFill>
                <a:srgbClr val="000000"/>
              </a:solidFill>
            </p:grpSpPr>
            <p:sp>
              <p:nvSpPr>
                <p:cNvPr id="2805" name="자유형: 도형 2804">
                  <a:extLst>
                    <a:ext uri="{FF2B5EF4-FFF2-40B4-BE49-F238E27FC236}">
                      <a16:creationId xmlns:a16="http://schemas.microsoft.com/office/drawing/2014/main" id="{47DD4189-B071-4D51-946D-4AD16C69A992}"/>
                    </a:ext>
                  </a:extLst>
                </p:cNvPr>
                <p:cNvSpPr/>
                <p:nvPr/>
              </p:nvSpPr>
              <p:spPr>
                <a:xfrm>
                  <a:off x="3288989" y="4434662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8 w 245298"/>
                    <a:gd name="connsiteY1" fmla="*/ 0 h 92152"/>
                    <a:gd name="connsiteX2" fmla="*/ 245298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06" name="자유형: 도형 2805">
                  <a:extLst>
                    <a:ext uri="{FF2B5EF4-FFF2-40B4-BE49-F238E27FC236}">
                      <a16:creationId xmlns:a16="http://schemas.microsoft.com/office/drawing/2014/main" id="{A1C73165-78D8-489A-91D6-9CFC9A903B0B}"/>
                    </a:ext>
                  </a:extLst>
                </p:cNvPr>
                <p:cNvSpPr/>
                <p:nvPr/>
              </p:nvSpPr>
              <p:spPr>
                <a:xfrm>
                  <a:off x="3288989" y="4434662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8 w 245298"/>
                    <a:gd name="connsiteY1" fmla="*/ 0 h 92152"/>
                    <a:gd name="connsiteX2" fmla="*/ 245298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461843"/>
                <a:ext cx="245298" cy="92815"/>
                <a:chOff x="3595943" y="4461843"/>
                <a:chExt cx="245298" cy="92815"/>
              </a:xfrm>
              <a:solidFill>
                <a:srgbClr val="000000"/>
              </a:solidFill>
            </p:grpSpPr>
            <p:sp>
              <p:nvSpPr>
                <p:cNvPr id="2808" name="자유형: 도형 2807">
                  <a:extLst>
                    <a:ext uri="{FF2B5EF4-FFF2-40B4-BE49-F238E27FC236}">
                      <a16:creationId xmlns:a16="http://schemas.microsoft.com/office/drawing/2014/main" id="{68BE5A0F-2110-4EDD-8153-96FBF641CFF4}"/>
                    </a:ext>
                  </a:extLst>
                </p:cNvPr>
                <p:cNvSpPr/>
                <p:nvPr/>
              </p:nvSpPr>
              <p:spPr>
                <a:xfrm>
                  <a:off x="3595943" y="4461843"/>
                  <a:ext cx="245298" cy="92815"/>
                </a:xfrm>
                <a:custGeom>
                  <a:avLst/>
                  <a:gdLst>
                    <a:gd name="connsiteX0" fmla="*/ 0 w 245298"/>
                    <a:gd name="connsiteY0" fmla="*/ 0 h 92815"/>
                    <a:gd name="connsiteX1" fmla="*/ 245299 w 245298"/>
                    <a:gd name="connsiteY1" fmla="*/ 0 h 92815"/>
                    <a:gd name="connsiteX2" fmla="*/ 245299 w 245298"/>
                    <a:gd name="connsiteY2" fmla="*/ 92816 h 92815"/>
                    <a:gd name="connsiteX3" fmla="*/ 0 w 245298"/>
                    <a:gd name="connsiteY3" fmla="*/ 92816 h 92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8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816"/>
                      </a:lnTo>
                      <a:lnTo>
                        <a:pt x="0" y="928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09" name="자유형: 도형 2808">
                  <a:extLst>
                    <a:ext uri="{FF2B5EF4-FFF2-40B4-BE49-F238E27FC236}">
                      <a16:creationId xmlns:a16="http://schemas.microsoft.com/office/drawing/2014/main" id="{9B0FCC87-4F93-4A1B-BB69-7B9EF7B7DCF1}"/>
                    </a:ext>
                  </a:extLst>
                </p:cNvPr>
                <p:cNvSpPr/>
                <p:nvPr/>
              </p:nvSpPr>
              <p:spPr>
                <a:xfrm>
                  <a:off x="3595943" y="4461843"/>
                  <a:ext cx="245298" cy="92815"/>
                </a:xfrm>
                <a:custGeom>
                  <a:avLst/>
                  <a:gdLst>
                    <a:gd name="connsiteX0" fmla="*/ 0 w 245298"/>
                    <a:gd name="connsiteY0" fmla="*/ 0 h 92815"/>
                    <a:gd name="connsiteX1" fmla="*/ 245299 w 245298"/>
                    <a:gd name="connsiteY1" fmla="*/ 0 h 92815"/>
                    <a:gd name="connsiteX2" fmla="*/ 245299 w 245298"/>
                    <a:gd name="connsiteY2" fmla="*/ 92816 h 92815"/>
                    <a:gd name="connsiteX3" fmla="*/ 0 w 245298"/>
                    <a:gd name="connsiteY3" fmla="*/ 92816 h 92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8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816"/>
                      </a:lnTo>
                      <a:lnTo>
                        <a:pt x="0" y="92816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468473"/>
                <a:ext cx="245298" cy="88837"/>
                <a:chOff x="3902235" y="4468473"/>
                <a:chExt cx="245298" cy="88837"/>
              </a:xfrm>
              <a:solidFill>
                <a:srgbClr val="000000"/>
              </a:solidFill>
            </p:grpSpPr>
            <p:sp>
              <p:nvSpPr>
                <p:cNvPr id="2811" name="자유형: 도형 2810">
                  <a:extLst>
                    <a:ext uri="{FF2B5EF4-FFF2-40B4-BE49-F238E27FC236}">
                      <a16:creationId xmlns:a16="http://schemas.microsoft.com/office/drawing/2014/main" id="{BE7FF384-F9B1-4C6A-A4CF-276ED3E56E99}"/>
                    </a:ext>
                  </a:extLst>
                </p:cNvPr>
                <p:cNvSpPr/>
                <p:nvPr/>
              </p:nvSpPr>
              <p:spPr>
                <a:xfrm>
                  <a:off x="3902235" y="4468473"/>
                  <a:ext cx="245298" cy="88837"/>
                </a:xfrm>
                <a:custGeom>
                  <a:avLst/>
                  <a:gdLst>
                    <a:gd name="connsiteX0" fmla="*/ 0 w 245298"/>
                    <a:gd name="connsiteY0" fmla="*/ 0 h 88837"/>
                    <a:gd name="connsiteX1" fmla="*/ 245298 w 245298"/>
                    <a:gd name="connsiteY1" fmla="*/ 0 h 88837"/>
                    <a:gd name="connsiteX2" fmla="*/ 245298 w 245298"/>
                    <a:gd name="connsiteY2" fmla="*/ 88838 h 88837"/>
                    <a:gd name="connsiteX3" fmla="*/ 0 w 245298"/>
                    <a:gd name="connsiteY3" fmla="*/ 88838 h 8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8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8838"/>
                      </a:lnTo>
                      <a:lnTo>
                        <a:pt x="0" y="888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12" name="자유형: 도형 2811">
                  <a:extLst>
                    <a:ext uri="{FF2B5EF4-FFF2-40B4-BE49-F238E27FC236}">
                      <a16:creationId xmlns:a16="http://schemas.microsoft.com/office/drawing/2014/main" id="{E227630D-1999-466B-B1E5-B50212E7D492}"/>
                    </a:ext>
                  </a:extLst>
                </p:cNvPr>
                <p:cNvSpPr/>
                <p:nvPr/>
              </p:nvSpPr>
              <p:spPr>
                <a:xfrm>
                  <a:off x="3902235" y="4468473"/>
                  <a:ext cx="245298" cy="88837"/>
                </a:xfrm>
                <a:custGeom>
                  <a:avLst/>
                  <a:gdLst>
                    <a:gd name="connsiteX0" fmla="*/ 0 w 245298"/>
                    <a:gd name="connsiteY0" fmla="*/ 0 h 88837"/>
                    <a:gd name="connsiteX1" fmla="*/ 245298 w 245298"/>
                    <a:gd name="connsiteY1" fmla="*/ 0 h 88837"/>
                    <a:gd name="connsiteX2" fmla="*/ 245298 w 245298"/>
                    <a:gd name="connsiteY2" fmla="*/ 88838 h 88837"/>
                    <a:gd name="connsiteX3" fmla="*/ 0 w 245298"/>
                    <a:gd name="connsiteY3" fmla="*/ 88838 h 8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8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8838"/>
                      </a:lnTo>
                      <a:lnTo>
                        <a:pt x="0" y="8883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516870"/>
                <a:ext cx="245298" cy="80882"/>
                <a:chOff x="4209190" y="4516870"/>
                <a:chExt cx="245298" cy="80882"/>
              </a:xfrm>
              <a:solidFill>
                <a:srgbClr val="000000"/>
              </a:solidFill>
            </p:grpSpPr>
            <p:sp>
              <p:nvSpPr>
                <p:cNvPr id="2814" name="자유형: 도형 2813">
                  <a:extLst>
                    <a:ext uri="{FF2B5EF4-FFF2-40B4-BE49-F238E27FC236}">
                      <a16:creationId xmlns:a16="http://schemas.microsoft.com/office/drawing/2014/main" id="{A31E899B-C552-4799-BEE4-BCCAFB305108}"/>
                    </a:ext>
                  </a:extLst>
                </p:cNvPr>
                <p:cNvSpPr/>
                <p:nvPr/>
              </p:nvSpPr>
              <p:spPr>
                <a:xfrm>
                  <a:off x="4209190" y="4516870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15" name="자유형: 도형 2814">
                  <a:extLst>
                    <a:ext uri="{FF2B5EF4-FFF2-40B4-BE49-F238E27FC236}">
                      <a16:creationId xmlns:a16="http://schemas.microsoft.com/office/drawing/2014/main" id="{E114D5F3-5425-4A25-AC51-FF1B8F585BF6}"/>
                    </a:ext>
                  </a:extLst>
                </p:cNvPr>
                <p:cNvSpPr/>
                <p:nvPr/>
              </p:nvSpPr>
              <p:spPr>
                <a:xfrm>
                  <a:off x="4209190" y="4516870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4528803"/>
                <a:ext cx="245298" cy="86848"/>
                <a:chOff x="4515481" y="4528803"/>
                <a:chExt cx="245298" cy="86848"/>
              </a:xfrm>
              <a:solidFill>
                <a:srgbClr val="000000"/>
              </a:solidFill>
            </p:grpSpPr>
            <p:sp>
              <p:nvSpPr>
                <p:cNvPr id="2817" name="자유형: 도형 2816">
                  <a:extLst>
                    <a:ext uri="{FF2B5EF4-FFF2-40B4-BE49-F238E27FC236}">
                      <a16:creationId xmlns:a16="http://schemas.microsoft.com/office/drawing/2014/main" id="{023143FD-A565-455E-8EE2-617DC742A093}"/>
                    </a:ext>
                  </a:extLst>
                </p:cNvPr>
                <p:cNvSpPr/>
                <p:nvPr/>
              </p:nvSpPr>
              <p:spPr>
                <a:xfrm>
                  <a:off x="4515481" y="4528803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18" name="자유형: 도형 2817">
                  <a:extLst>
                    <a:ext uri="{FF2B5EF4-FFF2-40B4-BE49-F238E27FC236}">
                      <a16:creationId xmlns:a16="http://schemas.microsoft.com/office/drawing/2014/main" id="{D7634E0F-DF6D-426C-8DF7-27E46E54ED42}"/>
                    </a:ext>
                  </a:extLst>
                </p:cNvPr>
                <p:cNvSpPr/>
                <p:nvPr/>
              </p:nvSpPr>
              <p:spPr>
                <a:xfrm>
                  <a:off x="4515481" y="4528803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546703"/>
                <a:ext cx="245298" cy="86185"/>
                <a:chOff x="4822436" y="4546703"/>
                <a:chExt cx="245298" cy="86185"/>
              </a:xfrm>
              <a:solidFill>
                <a:srgbClr val="000000"/>
              </a:solidFill>
            </p:grpSpPr>
            <p:sp>
              <p:nvSpPr>
                <p:cNvPr id="2820" name="자유형: 도형 2819">
                  <a:extLst>
                    <a:ext uri="{FF2B5EF4-FFF2-40B4-BE49-F238E27FC236}">
                      <a16:creationId xmlns:a16="http://schemas.microsoft.com/office/drawing/2014/main" id="{E5BC33E0-9C54-47F6-9EE8-B1A9A56987AC}"/>
                    </a:ext>
                  </a:extLst>
                </p:cNvPr>
                <p:cNvSpPr/>
                <p:nvPr/>
              </p:nvSpPr>
              <p:spPr>
                <a:xfrm>
                  <a:off x="4822436" y="4546703"/>
                  <a:ext cx="245298" cy="86185"/>
                </a:xfrm>
                <a:custGeom>
                  <a:avLst/>
                  <a:gdLst>
                    <a:gd name="connsiteX0" fmla="*/ 0 w 245298"/>
                    <a:gd name="connsiteY0" fmla="*/ 0 h 86185"/>
                    <a:gd name="connsiteX1" fmla="*/ 245299 w 245298"/>
                    <a:gd name="connsiteY1" fmla="*/ 0 h 86185"/>
                    <a:gd name="connsiteX2" fmla="*/ 245299 w 245298"/>
                    <a:gd name="connsiteY2" fmla="*/ 86186 h 86185"/>
                    <a:gd name="connsiteX3" fmla="*/ 0 w 245298"/>
                    <a:gd name="connsiteY3" fmla="*/ 86186 h 86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1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6186"/>
                      </a:lnTo>
                      <a:lnTo>
                        <a:pt x="0" y="861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21" name="자유형: 도형 2820">
                  <a:extLst>
                    <a:ext uri="{FF2B5EF4-FFF2-40B4-BE49-F238E27FC236}">
                      <a16:creationId xmlns:a16="http://schemas.microsoft.com/office/drawing/2014/main" id="{C4DE3357-14F2-4076-823C-EDBE44F026CF}"/>
                    </a:ext>
                  </a:extLst>
                </p:cNvPr>
                <p:cNvSpPr/>
                <p:nvPr/>
              </p:nvSpPr>
              <p:spPr>
                <a:xfrm>
                  <a:off x="4822436" y="4546703"/>
                  <a:ext cx="245298" cy="86185"/>
                </a:xfrm>
                <a:custGeom>
                  <a:avLst/>
                  <a:gdLst>
                    <a:gd name="connsiteX0" fmla="*/ 0 w 245298"/>
                    <a:gd name="connsiteY0" fmla="*/ 0 h 86185"/>
                    <a:gd name="connsiteX1" fmla="*/ 245299 w 245298"/>
                    <a:gd name="connsiteY1" fmla="*/ 0 h 86185"/>
                    <a:gd name="connsiteX2" fmla="*/ 245299 w 245298"/>
                    <a:gd name="connsiteY2" fmla="*/ 86186 h 86185"/>
                    <a:gd name="connsiteX3" fmla="*/ 0 w 245298"/>
                    <a:gd name="connsiteY3" fmla="*/ 86186 h 86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1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6186"/>
                      </a:lnTo>
                      <a:lnTo>
                        <a:pt x="0" y="86186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4557974"/>
                <a:ext cx="245298" cy="90826"/>
                <a:chOff x="5129391" y="4557974"/>
                <a:chExt cx="245298" cy="90826"/>
              </a:xfrm>
              <a:solidFill>
                <a:srgbClr val="000000"/>
              </a:solidFill>
            </p:grpSpPr>
            <p:sp>
              <p:nvSpPr>
                <p:cNvPr id="2823" name="자유형: 도형 2822">
                  <a:extLst>
                    <a:ext uri="{FF2B5EF4-FFF2-40B4-BE49-F238E27FC236}">
                      <a16:creationId xmlns:a16="http://schemas.microsoft.com/office/drawing/2014/main" id="{0BD5EDD3-4D3D-414B-A39B-99FBEA32DD35}"/>
                    </a:ext>
                  </a:extLst>
                </p:cNvPr>
                <p:cNvSpPr/>
                <p:nvPr/>
              </p:nvSpPr>
              <p:spPr>
                <a:xfrm>
                  <a:off x="5129391" y="4557974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24" name="자유형: 도형 2823">
                  <a:extLst>
                    <a:ext uri="{FF2B5EF4-FFF2-40B4-BE49-F238E27FC236}">
                      <a16:creationId xmlns:a16="http://schemas.microsoft.com/office/drawing/2014/main" id="{7D3F3453-CA96-4A8F-B389-E94759FC479C}"/>
                    </a:ext>
                  </a:extLst>
                </p:cNvPr>
                <p:cNvSpPr/>
                <p:nvPr/>
              </p:nvSpPr>
              <p:spPr>
                <a:xfrm>
                  <a:off x="5129391" y="4557974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523499"/>
                <a:ext cx="245298" cy="92152"/>
                <a:chOff x="5435682" y="4523499"/>
                <a:chExt cx="245298" cy="92152"/>
              </a:xfrm>
              <a:solidFill>
                <a:srgbClr val="000000"/>
              </a:solidFill>
            </p:grpSpPr>
            <p:sp>
              <p:nvSpPr>
                <p:cNvPr id="2826" name="자유형: 도형 2825">
                  <a:extLst>
                    <a:ext uri="{FF2B5EF4-FFF2-40B4-BE49-F238E27FC236}">
                      <a16:creationId xmlns:a16="http://schemas.microsoft.com/office/drawing/2014/main" id="{487B89DE-ADE6-472A-9B95-3B6832B643C6}"/>
                    </a:ext>
                  </a:extLst>
                </p:cNvPr>
                <p:cNvSpPr/>
                <p:nvPr/>
              </p:nvSpPr>
              <p:spPr>
                <a:xfrm>
                  <a:off x="5435682" y="4523499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27" name="자유형: 도형 2826">
                  <a:extLst>
                    <a:ext uri="{FF2B5EF4-FFF2-40B4-BE49-F238E27FC236}">
                      <a16:creationId xmlns:a16="http://schemas.microsoft.com/office/drawing/2014/main" id="{AD69E9E3-2642-4054-A4DC-FC503E50D438}"/>
                    </a:ext>
                  </a:extLst>
                </p:cNvPr>
                <p:cNvSpPr/>
                <p:nvPr/>
              </p:nvSpPr>
              <p:spPr>
                <a:xfrm>
                  <a:off x="5435682" y="4523499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494329"/>
                <a:ext cx="245298" cy="92152"/>
                <a:chOff x="5742637" y="4494329"/>
                <a:chExt cx="245298" cy="92152"/>
              </a:xfrm>
              <a:solidFill>
                <a:srgbClr val="000000"/>
              </a:solidFill>
            </p:grpSpPr>
            <p:sp>
              <p:nvSpPr>
                <p:cNvPr id="2829" name="자유형: 도형 2828">
                  <a:extLst>
                    <a:ext uri="{FF2B5EF4-FFF2-40B4-BE49-F238E27FC236}">
                      <a16:creationId xmlns:a16="http://schemas.microsoft.com/office/drawing/2014/main" id="{B6870070-EB64-4078-AE80-DAF9DF296115}"/>
                    </a:ext>
                  </a:extLst>
                </p:cNvPr>
                <p:cNvSpPr/>
                <p:nvPr/>
              </p:nvSpPr>
              <p:spPr>
                <a:xfrm>
                  <a:off x="5742637" y="4494329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30" name="자유형: 도형 2829">
                  <a:extLst>
                    <a:ext uri="{FF2B5EF4-FFF2-40B4-BE49-F238E27FC236}">
                      <a16:creationId xmlns:a16="http://schemas.microsoft.com/office/drawing/2014/main" id="{2F69151D-9637-4693-8457-93DE9FDD7DB6}"/>
                    </a:ext>
                  </a:extLst>
                </p:cNvPr>
                <p:cNvSpPr/>
                <p:nvPr/>
              </p:nvSpPr>
              <p:spPr>
                <a:xfrm>
                  <a:off x="5742637" y="4494329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831" name="자유형: 도형 2830">
                <a:extLst>
                  <a:ext uri="{FF2B5EF4-FFF2-40B4-BE49-F238E27FC236}">
                    <a16:creationId xmlns:a16="http://schemas.microsoft.com/office/drawing/2014/main" id="{39DC90D8-9853-4D4B-8CDF-DF9BF1F3E723}"/>
                  </a:ext>
                </a:extLst>
              </p:cNvPr>
              <p:cNvSpPr/>
              <p:nvPr/>
            </p:nvSpPr>
            <p:spPr>
              <a:xfrm>
                <a:off x="452807" y="5199065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8381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32" name="자유형: 도형 2831">
                <a:extLst>
                  <a:ext uri="{FF2B5EF4-FFF2-40B4-BE49-F238E27FC236}">
                    <a16:creationId xmlns:a16="http://schemas.microsoft.com/office/drawing/2014/main" id="{93474A28-2B3C-4667-B531-E8DF7F79F249}"/>
                  </a:ext>
                </a:extLst>
              </p:cNvPr>
              <p:cNvSpPr/>
              <p:nvPr/>
            </p:nvSpPr>
            <p:spPr>
              <a:xfrm>
                <a:off x="452807" y="3376563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33" name="TextBox 2832">
                <a:extLst>
                  <a:ext uri="{FF2B5EF4-FFF2-40B4-BE49-F238E27FC236}">
                    <a16:creationId xmlns:a16="http://schemas.microsoft.com/office/drawing/2014/main" id="{2790521A-0CFC-4AEF-BB90-CD00F4C8C6BD}"/>
                  </a:ext>
                </a:extLst>
              </p:cNvPr>
              <p:cNvSpPr txBox="1"/>
              <p:nvPr/>
            </p:nvSpPr>
            <p:spPr>
              <a:xfrm>
                <a:off x="484239" y="50489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16.08</a:t>
                </a:r>
              </a:p>
            </p:txBody>
          </p:sp>
          <p:sp>
            <p:nvSpPr>
              <p:cNvPr id="2834" name="TextBox 2833">
                <a:extLst>
                  <a:ext uri="{FF2B5EF4-FFF2-40B4-BE49-F238E27FC236}">
                    <a16:creationId xmlns:a16="http://schemas.microsoft.com/office/drawing/2014/main" id="{E0B50E1B-0AFD-4F9C-881E-4059D9914ADE}"/>
                  </a:ext>
                </a:extLst>
              </p:cNvPr>
              <p:cNvSpPr txBox="1"/>
              <p:nvPr/>
            </p:nvSpPr>
            <p:spPr>
              <a:xfrm>
                <a:off x="790898" y="505160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15.49</a:t>
                </a:r>
              </a:p>
            </p:txBody>
          </p:sp>
          <p:sp>
            <p:nvSpPr>
              <p:cNvPr id="2835" name="TextBox 2834">
                <a:extLst>
                  <a:ext uri="{FF2B5EF4-FFF2-40B4-BE49-F238E27FC236}">
                    <a16:creationId xmlns:a16="http://schemas.microsoft.com/office/drawing/2014/main" id="{2D3F4C6B-1306-4B8C-9365-5738C3E6BEEE}"/>
                  </a:ext>
                </a:extLst>
              </p:cNvPr>
              <p:cNvSpPr txBox="1"/>
              <p:nvPr/>
            </p:nvSpPr>
            <p:spPr>
              <a:xfrm>
                <a:off x="1097555" y="505340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15.10</a:t>
                </a:r>
              </a:p>
            </p:txBody>
          </p:sp>
          <p:sp>
            <p:nvSpPr>
              <p:cNvPr id="2836" name="TextBox 2835">
                <a:extLst>
                  <a:ext uri="{FF2B5EF4-FFF2-40B4-BE49-F238E27FC236}">
                    <a16:creationId xmlns:a16="http://schemas.microsoft.com/office/drawing/2014/main" id="{BD0A0E27-ECF0-4710-9720-C51A75F8BC53}"/>
                  </a:ext>
                </a:extLst>
              </p:cNvPr>
              <p:cNvSpPr txBox="1"/>
              <p:nvPr/>
            </p:nvSpPr>
            <p:spPr>
              <a:xfrm>
                <a:off x="1404211" y="504431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17.09</a:t>
                </a:r>
              </a:p>
            </p:txBody>
          </p:sp>
          <p:sp>
            <p:nvSpPr>
              <p:cNvPr id="2837" name="TextBox 2836">
                <a:extLst>
                  <a:ext uri="{FF2B5EF4-FFF2-40B4-BE49-F238E27FC236}">
                    <a16:creationId xmlns:a16="http://schemas.microsoft.com/office/drawing/2014/main" id="{0B7ED2E4-C19D-4F79-A1BA-FAC9A003C697}"/>
                  </a:ext>
                </a:extLst>
              </p:cNvPr>
              <p:cNvSpPr txBox="1"/>
              <p:nvPr/>
            </p:nvSpPr>
            <p:spPr>
              <a:xfrm>
                <a:off x="1710874" y="504016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18.01</a:t>
                </a:r>
              </a:p>
            </p:txBody>
          </p:sp>
          <p:sp>
            <p:nvSpPr>
              <p:cNvPr id="2838" name="TextBox 2837">
                <a:extLst>
                  <a:ext uri="{FF2B5EF4-FFF2-40B4-BE49-F238E27FC236}">
                    <a16:creationId xmlns:a16="http://schemas.microsoft.com/office/drawing/2014/main" id="{EA6CA2D0-737D-41D1-9331-BFD0167C0C8B}"/>
                  </a:ext>
                </a:extLst>
              </p:cNvPr>
              <p:cNvSpPr txBox="1"/>
              <p:nvPr/>
            </p:nvSpPr>
            <p:spPr>
              <a:xfrm>
                <a:off x="2017530" y="504385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17.20</a:t>
                </a:r>
              </a:p>
            </p:txBody>
          </p:sp>
          <p:sp>
            <p:nvSpPr>
              <p:cNvPr id="2839" name="TextBox 2838">
                <a:extLst>
                  <a:ext uri="{FF2B5EF4-FFF2-40B4-BE49-F238E27FC236}">
                    <a16:creationId xmlns:a16="http://schemas.microsoft.com/office/drawing/2014/main" id="{37326D7F-8EAB-4A87-AF7C-54991B8442D1}"/>
                  </a:ext>
                </a:extLst>
              </p:cNvPr>
              <p:cNvSpPr txBox="1"/>
              <p:nvPr/>
            </p:nvSpPr>
            <p:spPr>
              <a:xfrm>
                <a:off x="2324187" y="504701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16.50</a:t>
                </a:r>
              </a:p>
            </p:txBody>
          </p:sp>
          <p:sp>
            <p:nvSpPr>
              <p:cNvPr id="2840" name="TextBox 2839">
                <a:extLst>
                  <a:ext uri="{FF2B5EF4-FFF2-40B4-BE49-F238E27FC236}">
                    <a16:creationId xmlns:a16="http://schemas.microsoft.com/office/drawing/2014/main" id="{EAB4F8E0-3DE8-4222-BF46-9FF01A66E1E2}"/>
                  </a:ext>
                </a:extLst>
              </p:cNvPr>
              <p:cNvSpPr txBox="1"/>
              <p:nvPr/>
            </p:nvSpPr>
            <p:spPr>
              <a:xfrm>
                <a:off x="2630843" y="50506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15.71</a:t>
                </a:r>
              </a:p>
            </p:txBody>
          </p:sp>
          <p:sp>
            <p:nvSpPr>
              <p:cNvPr id="2841" name="TextBox 2840">
                <a:extLst>
                  <a:ext uri="{FF2B5EF4-FFF2-40B4-BE49-F238E27FC236}">
                    <a16:creationId xmlns:a16="http://schemas.microsoft.com/office/drawing/2014/main" id="{B0499551-42DB-476F-9D6E-6DC46D57FBDF}"/>
                  </a:ext>
                </a:extLst>
              </p:cNvPr>
              <p:cNvSpPr txBox="1"/>
              <p:nvPr/>
            </p:nvSpPr>
            <p:spPr>
              <a:xfrm>
                <a:off x="2937499" y="505313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15.16</a:t>
                </a:r>
              </a:p>
            </p:txBody>
          </p:sp>
          <p:sp>
            <p:nvSpPr>
              <p:cNvPr id="2842" name="TextBox 2841">
                <a:extLst>
                  <a:ext uri="{FF2B5EF4-FFF2-40B4-BE49-F238E27FC236}">
                    <a16:creationId xmlns:a16="http://schemas.microsoft.com/office/drawing/2014/main" id="{60753C6E-0E73-4DB2-8F14-08DF2B0E20B7}"/>
                  </a:ext>
                </a:extLst>
              </p:cNvPr>
              <p:cNvSpPr txBox="1"/>
              <p:nvPr/>
            </p:nvSpPr>
            <p:spPr>
              <a:xfrm>
                <a:off x="3244155" y="503590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18.94</a:t>
                </a:r>
              </a:p>
            </p:txBody>
          </p:sp>
          <p:sp>
            <p:nvSpPr>
              <p:cNvPr id="2843" name="TextBox 2842">
                <a:extLst>
                  <a:ext uri="{FF2B5EF4-FFF2-40B4-BE49-F238E27FC236}">
                    <a16:creationId xmlns:a16="http://schemas.microsoft.com/office/drawing/2014/main" id="{47302B56-43F9-4787-971C-2A417D8F40DA}"/>
                  </a:ext>
                </a:extLst>
              </p:cNvPr>
              <p:cNvSpPr txBox="1"/>
              <p:nvPr/>
            </p:nvSpPr>
            <p:spPr>
              <a:xfrm>
                <a:off x="3550818" y="506183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13.25</a:t>
                </a:r>
              </a:p>
            </p:txBody>
          </p:sp>
          <p:sp>
            <p:nvSpPr>
              <p:cNvPr id="2844" name="TextBox 2843">
                <a:extLst>
                  <a:ext uri="{FF2B5EF4-FFF2-40B4-BE49-F238E27FC236}">
                    <a16:creationId xmlns:a16="http://schemas.microsoft.com/office/drawing/2014/main" id="{BC149474-9186-460B-8918-5D283891052F}"/>
                  </a:ext>
                </a:extLst>
              </p:cNvPr>
              <p:cNvSpPr txBox="1"/>
              <p:nvPr/>
            </p:nvSpPr>
            <p:spPr>
              <a:xfrm>
                <a:off x="3857475" y="505144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15.53</a:t>
                </a:r>
              </a:p>
            </p:txBody>
          </p:sp>
          <p:sp>
            <p:nvSpPr>
              <p:cNvPr id="2845" name="TextBox 2844">
                <a:extLst>
                  <a:ext uri="{FF2B5EF4-FFF2-40B4-BE49-F238E27FC236}">
                    <a16:creationId xmlns:a16="http://schemas.microsoft.com/office/drawing/2014/main" id="{D82F7235-D792-46E1-8374-EB6D377A24A1}"/>
                  </a:ext>
                </a:extLst>
              </p:cNvPr>
              <p:cNvSpPr txBox="1"/>
              <p:nvPr/>
            </p:nvSpPr>
            <p:spPr>
              <a:xfrm>
                <a:off x="4164131" y="505265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15.27</a:t>
                </a:r>
              </a:p>
            </p:txBody>
          </p:sp>
          <p:sp>
            <p:nvSpPr>
              <p:cNvPr id="2846" name="TextBox 2845">
                <a:extLst>
                  <a:ext uri="{FF2B5EF4-FFF2-40B4-BE49-F238E27FC236}">
                    <a16:creationId xmlns:a16="http://schemas.microsoft.com/office/drawing/2014/main" id="{74664A2F-1F6A-452A-B282-9B14E64E81A4}"/>
                  </a:ext>
                </a:extLst>
              </p:cNvPr>
              <p:cNvSpPr txBox="1"/>
              <p:nvPr/>
            </p:nvSpPr>
            <p:spPr>
              <a:xfrm>
                <a:off x="4470787" y="505901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13.87</a:t>
                </a:r>
              </a:p>
            </p:txBody>
          </p:sp>
          <p:sp>
            <p:nvSpPr>
              <p:cNvPr id="2847" name="TextBox 2846">
                <a:extLst>
                  <a:ext uri="{FF2B5EF4-FFF2-40B4-BE49-F238E27FC236}">
                    <a16:creationId xmlns:a16="http://schemas.microsoft.com/office/drawing/2014/main" id="{C444D984-F747-4C2B-9C3D-7D0974EDB8AE}"/>
                  </a:ext>
                </a:extLst>
              </p:cNvPr>
              <p:cNvSpPr txBox="1"/>
              <p:nvPr/>
            </p:nvSpPr>
            <p:spPr>
              <a:xfrm>
                <a:off x="4777444" y="505256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15.28</a:t>
                </a:r>
              </a:p>
            </p:txBody>
          </p:sp>
          <p:sp>
            <p:nvSpPr>
              <p:cNvPr id="2848" name="TextBox 2847">
                <a:extLst>
                  <a:ext uri="{FF2B5EF4-FFF2-40B4-BE49-F238E27FC236}">
                    <a16:creationId xmlns:a16="http://schemas.microsoft.com/office/drawing/2014/main" id="{FBB7A43F-0395-4EB8-85D7-4A39827AFF84}"/>
                  </a:ext>
                </a:extLst>
              </p:cNvPr>
              <p:cNvSpPr txBox="1"/>
              <p:nvPr/>
            </p:nvSpPr>
            <p:spPr>
              <a:xfrm>
                <a:off x="5084100" y="505241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15.32</a:t>
                </a:r>
              </a:p>
            </p:txBody>
          </p:sp>
          <p:sp>
            <p:nvSpPr>
              <p:cNvPr id="2849" name="TextBox 2848">
                <a:extLst>
                  <a:ext uri="{FF2B5EF4-FFF2-40B4-BE49-F238E27FC236}">
                    <a16:creationId xmlns:a16="http://schemas.microsoft.com/office/drawing/2014/main" id="{15F17A78-4450-4425-A2AD-3AB9DC0D93A6}"/>
                  </a:ext>
                </a:extLst>
              </p:cNvPr>
              <p:cNvSpPr txBox="1"/>
              <p:nvPr/>
            </p:nvSpPr>
            <p:spPr>
              <a:xfrm>
                <a:off x="5390763" y="505226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15.35</a:t>
                </a:r>
              </a:p>
            </p:txBody>
          </p:sp>
          <p:sp>
            <p:nvSpPr>
              <p:cNvPr id="2850" name="TextBox 2849">
                <a:extLst>
                  <a:ext uri="{FF2B5EF4-FFF2-40B4-BE49-F238E27FC236}">
                    <a16:creationId xmlns:a16="http://schemas.microsoft.com/office/drawing/2014/main" id="{D9A5143C-69FB-40F9-AC1B-4CEED4839FDA}"/>
                  </a:ext>
                </a:extLst>
              </p:cNvPr>
              <p:cNvSpPr txBox="1"/>
              <p:nvPr/>
            </p:nvSpPr>
            <p:spPr>
              <a:xfrm>
                <a:off x="5697419" y="50422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17.56</a:t>
                </a:r>
              </a:p>
            </p:txBody>
          </p:sp>
          <p:sp>
            <p:nvSpPr>
              <p:cNvPr id="2851" name="TextBox 2850">
                <a:extLst>
                  <a:ext uri="{FF2B5EF4-FFF2-40B4-BE49-F238E27FC236}">
                    <a16:creationId xmlns:a16="http://schemas.microsoft.com/office/drawing/2014/main" id="{F2A1DD24-56EB-4F17-BDAC-BC786E487B35}"/>
                  </a:ext>
                </a:extLst>
              </p:cNvPr>
              <p:cNvSpPr txBox="1"/>
              <p:nvPr/>
            </p:nvSpPr>
            <p:spPr>
              <a:xfrm>
                <a:off x="501176" y="494115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7.59</a:t>
                </a:r>
              </a:p>
            </p:txBody>
          </p:sp>
          <p:sp>
            <p:nvSpPr>
              <p:cNvPr id="2852" name="TextBox 2851">
                <a:extLst>
                  <a:ext uri="{FF2B5EF4-FFF2-40B4-BE49-F238E27FC236}">
                    <a16:creationId xmlns:a16="http://schemas.microsoft.com/office/drawing/2014/main" id="{2B3367D5-417F-4B19-BC0D-B1B742B99B05}"/>
                  </a:ext>
                </a:extLst>
              </p:cNvPr>
              <p:cNvSpPr txBox="1"/>
              <p:nvPr/>
            </p:nvSpPr>
            <p:spPr>
              <a:xfrm>
                <a:off x="807837" y="494604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7.68</a:t>
                </a:r>
              </a:p>
            </p:txBody>
          </p:sp>
          <p:sp>
            <p:nvSpPr>
              <p:cNvPr id="2853" name="TextBox 2852">
                <a:extLst>
                  <a:ext uri="{FF2B5EF4-FFF2-40B4-BE49-F238E27FC236}">
                    <a16:creationId xmlns:a16="http://schemas.microsoft.com/office/drawing/2014/main" id="{8B3D732A-5FA6-4BB3-90F8-C04B6E3DFDC1}"/>
                  </a:ext>
                </a:extLst>
              </p:cNvPr>
              <p:cNvSpPr txBox="1"/>
              <p:nvPr/>
            </p:nvSpPr>
            <p:spPr>
              <a:xfrm>
                <a:off x="1114493" y="494939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7.73</a:t>
                </a:r>
              </a:p>
            </p:txBody>
          </p:sp>
          <p:sp>
            <p:nvSpPr>
              <p:cNvPr id="2854" name="TextBox 2853">
                <a:extLst>
                  <a:ext uri="{FF2B5EF4-FFF2-40B4-BE49-F238E27FC236}">
                    <a16:creationId xmlns:a16="http://schemas.microsoft.com/office/drawing/2014/main" id="{9B4BE3AB-1AF7-4148-B1F6-F3A8D5F2C21F}"/>
                  </a:ext>
                </a:extLst>
              </p:cNvPr>
              <p:cNvSpPr txBox="1"/>
              <p:nvPr/>
            </p:nvSpPr>
            <p:spPr>
              <a:xfrm>
                <a:off x="1421150" y="493098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7.78</a:t>
                </a:r>
              </a:p>
            </p:txBody>
          </p:sp>
          <p:sp>
            <p:nvSpPr>
              <p:cNvPr id="2855" name="TextBox 2854">
                <a:extLst>
                  <a:ext uri="{FF2B5EF4-FFF2-40B4-BE49-F238E27FC236}">
                    <a16:creationId xmlns:a16="http://schemas.microsoft.com/office/drawing/2014/main" id="{08CDC89E-1E81-46E3-B821-637CB0B78CD0}"/>
                  </a:ext>
                </a:extLst>
              </p:cNvPr>
              <p:cNvSpPr txBox="1"/>
              <p:nvPr/>
            </p:nvSpPr>
            <p:spPr>
              <a:xfrm>
                <a:off x="1710874" y="490848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10.90</a:t>
                </a:r>
              </a:p>
            </p:txBody>
          </p:sp>
          <p:sp>
            <p:nvSpPr>
              <p:cNvPr id="2856" name="TextBox 2855">
                <a:extLst>
                  <a:ext uri="{FF2B5EF4-FFF2-40B4-BE49-F238E27FC236}">
                    <a16:creationId xmlns:a16="http://schemas.microsoft.com/office/drawing/2014/main" id="{019AA080-BADB-4FB8-84B7-22E08FE0DAD8}"/>
                  </a:ext>
                </a:extLst>
              </p:cNvPr>
              <p:cNvSpPr txBox="1"/>
              <p:nvPr/>
            </p:nvSpPr>
            <p:spPr>
              <a:xfrm>
                <a:off x="2017530" y="489992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14.40</a:t>
                </a:r>
              </a:p>
            </p:txBody>
          </p:sp>
          <p:sp>
            <p:nvSpPr>
              <p:cNvPr id="2857" name="TextBox 2856">
                <a:extLst>
                  <a:ext uri="{FF2B5EF4-FFF2-40B4-BE49-F238E27FC236}">
                    <a16:creationId xmlns:a16="http://schemas.microsoft.com/office/drawing/2014/main" id="{47D8CC88-DE78-4B46-AD39-59CE1B9FA813}"/>
                  </a:ext>
                </a:extLst>
              </p:cNvPr>
              <p:cNvSpPr txBox="1"/>
              <p:nvPr/>
            </p:nvSpPr>
            <p:spPr>
              <a:xfrm>
                <a:off x="2324187" y="491987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11.41</a:t>
                </a:r>
              </a:p>
            </p:txBody>
          </p:sp>
          <p:sp>
            <p:nvSpPr>
              <p:cNvPr id="2858" name="TextBox 2857">
                <a:extLst>
                  <a:ext uri="{FF2B5EF4-FFF2-40B4-BE49-F238E27FC236}">
                    <a16:creationId xmlns:a16="http://schemas.microsoft.com/office/drawing/2014/main" id="{06FFA422-0738-4810-87EE-7FF5D4BDDECA}"/>
                  </a:ext>
                </a:extLst>
              </p:cNvPr>
              <p:cNvSpPr txBox="1"/>
              <p:nvPr/>
            </p:nvSpPr>
            <p:spPr>
              <a:xfrm>
                <a:off x="2630843" y="493074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10.59</a:t>
                </a:r>
              </a:p>
            </p:txBody>
          </p:sp>
          <p:sp>
            <p:nvSpPr>
              <p:cNvPr id="2859" name="TextBox 2858">
                <a:extLst>
                  <a:ext uri="{FF2B5EF4-FFF2-40B4-BE49-F238E27FC236}">
                    <a16:creationId xmlns:a16="http://schemas.microsoft.com/office/drawing/2014/main" id="{3D3EDB59-138E-4D19-8AD7-FFB7869428DC}"/>
                  </a:ext>
                </a:extLst>
              </p:cNvPr>
              <p:cNvSpPr txBox="1"/>
              <p:nvPr/>
            </p:nvSpPr>
            <p:spPr>
              <a:xfrm>
                <a:off x="2937499" y="493844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10.02</a:t>
                </a:r>
              </a:p>
            </p:txBody>
          </p:sp>
          <p:sp>
            <p:nvSpPr>
              <p:cNvPr id="2860" name="TextBox 2859">
                <a:extLst>
                  <a:ext uri="{FF2B5EF4-FFF2-40B4-BE49-F238E27FC236}">
                    <a16:creationId xmlns:a16="http://schemas.microsoft.com/office/drawing/2014/main" id="{8A183326-AAE3-42F5-A6AC-567767EBE6A4}"/>
                  </a:ext>
                </a:extLst>
              </p:cNvPr>
              <p:cNvSpPr txBox="1"/>
              <p:nvPr/>
            </p:nvSpPr>
            <p:spPr>
              <a:xfrm>
                <a:off x="3261094" y="490725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9.30</a:t>
                </a:r>
              </a:p>
            </p:txBody>
          </p:sp>
          <p:sp>
            <p:nvSpPr>
              <p:cNvPr id="2861" name="TextBox 2860">
                <a:extLst>
                  <a:ext uri="{FF2B5EF4-FFF2-40B4-BE49-F238E27FC236}">
                    <a16:creationId xmlns:a16="http://schemas.microsoft.com/office/drawing/2014/main" id="{88B20B84-A0C0-484B-82A8-D0F89CAD83BE}"/>
                  </a:ext>
                </a:extLst>
              </p:cNvPr>
              <p:cNvSpPr txBox="1"/>
              <p:nvPr/>
            </p:nvSpPr>
            <p:spPr>
              <a:xfrm>
                <a:off x="3567757" y="495726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9.70</a:t>
                </a:r>
              </a:p>
            </p:txBody>
          </p:sp>
          <p:sp>
            <p:nvSpPr>
              <p:cNvPr id="2862" name="TextBox 2861">
                <a:extLst>
                  <a:ext uri="{FF2B5EF4-FFF2-40B4-BE49-F238E27FC236}">
                    <a16:creationId xmlns:a16="http://schemas.microsoft.com/office/drawing/2014/main" id="{FE69043E-1CEC-455C-89C9-7C71E8A52165}"/>
                  </a:ext>
                </a:extLst>
              </p:cNvPr>
              <p:cNvSpPr txBox="1"/>
              <p:nvPr/>
            </p:nvSpPr>
            <p:spPr>
              <a:xfrm>
                <a:off x="3874407" y="494046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8.83</a:t>
                </a:r>
              </a:p>
            </p:txBody>
          </p:sp>
          <p:sp>
            <p:nvSpPr>
              <p:cNvPr id="2863" name="TextBox 2862">
                <a:extLst>
                  <a:ext uri="{FF2B5EF4-FFF2-40B4-BE49-F238E27FC236}">
                    <a16:creationId xmlns:a16="http://schemas.microsoft.com/office/drawing/2014/main" id="{0C25B64B-7348-42C0-A17C-F9E7D9777B43}"/>
                  </a:ext>
                </a:extLst>
              </p:cNvPr>
              <p:cNvSpPr txBox="1"/>
              <p:nvPr/>
            </p:nvSpPr>
            <p:spPr>
              <a:xfrm>
                <a:off x="4181070" y="494734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7.85</a:t>
                </a:r>
              </a:p>
            </p:txBody>
          </p:sp>
          <p:sp>
            <p:nvSpPr>
              <p:cNvPr id="2864" name="TextBox 2863">
                <a:extLst>
                  <a:ext uri="{FF2B5EF4-FFF2-40B4-BE49-F238E27FC236}">
                    <a16:creationId xmlns:a16="http://schemas.microsoft.com/office/drawing/2014/main" id="{EEF2FD77-D1FC-4623-AB57-9D64FC1C02F8}"/>
                  </a:ext>
                </a:extLst>
              </p:cNvPr>
              <p:cNvSpPr txBox="1"/>
              <p:nvPr/>
            </p:nvSpPr>
            <p:spPr>
              <a:xfrm>
                <a:off x="4487726" y="496184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7.46</a:t>
                </a:r>
              </a:p>
            </p:txBody>
          </p:sp>
          <p:sp>
            <p:nvSpPr>
              <p:cNvPr id="2865" name="TextBox 2864">
                <a:extLst>
                  <a:ext uri="{FF2B5EF4-FFF2-40B4-BE49-F238E27FC236}">
                    <a16:creationId xmlns:a16="http://schemas.microsoft.com/office/drawing/2014/main" id="{5C67E1CA-160A-48A3-867C-E990246FA4E9}"/>
                  </a:ext>
                </a:extLst>
              </p:cNvPr>
              <p:cNvSpPr txBox="1"/>
              <p:nvPr/>
            </p:nvSpPr>
            <p:spPr>
              <a:xfrm>
                <a:off x="4794383" y="495122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6.96</a:t>
                </a:r>
              </a:p>
            </p:txBody>
          </p:sp>
          <p:sp>
            <p:nvSpPr>
              <p:cNvPr id="2866" name="TextBox 2865">
                <a:extLst>
                  <a:ext uri="{FF2B5EF4-FFF2-40B4-BE49-F238E27FC236}">
                    <a16:creationId xmlns:a16="http://schemas.microsoft.com/office/drawing/2014/main" id="{B4F67457-25B2-40DF-AED4-5DB41520DD4E}"/>
                  </a:ext>
                </a:extLst>
              </p:cNvPr>
              <p:cNvSpPr txBox="1"/>
              <p:nvPr/>
            </p:nvSpPr>
            <p:spPr>
              <a:xfrm>
                <a:off x="5101039" y="495433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6.21</a:t>
                </a:r>
              </a:p>
            </p:txBody>
          </p:sp>
          <p:sp>
            <p:nvSpPr>
              <p:cNvPr id="2867" name="TextBox 2866">
                <a:extLst>
                  <a:ext uri="{FF2B5EF4-FFF2-40B4-BE49-F238E27FC236}">
                    <a16:creationId xmlns:a16="http://schemas.microsoft.com/office/drawing/2014/main" id="{2A060645-B3C5-449B-BDCA-433623F57D92}"/>
                  </a:ext>
                </a:extLst>
              </p:cNvPr>
              <p:cNvSpPr txBox="1"/>
              <p:nvPr/>
            </p:nvSpPr>
            <p:spPr>
              <a:xfrm>
                <a:off x="5407702" y="494903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7.31</a:t>
                </a:r>
              </a:p>
            </p:txBody>
          </p:sp>
          <p:sp>
            <p:nvSpPr>
              <p:cNvPr id="2868" name="TextBox 2867">
                <a:extLst>
                  <a:ext uri="{FF2B5EF4-FFF2-40B4-BE49-F238E27FC236}">
                    <a16:creationId xmlns:a16="http://schemas.microsoft.com/office/drawing/2014/main" id="{606122AB-7D7B-4BE1-B0EA-9C50B376449C}"/>
                  </a:ext>
                </a:extLst>
              </p:cNvPr>
              <p:cNvSpPr txBox="1"/>
              <p:nvPr/>
            </p:nvSpPr>
            <p:spPr>
              <a:xfrm>
                <a:off x="5714351" y="492573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8.00</a:t>
                </a:r>
              </a:p>
            </p:txBody>
          </p:sp>
          <p:sp>
            <p:nvSpPr>
              <p:cNvPr id="2869" name="TextBox 2868">
                <a:extLst>
                  <a:ext uri="{FF2B5EF4-FFF2-40B4-BE49-F238E27FC236}">
                    <a16:creationId xmlns:a16="http://schemas.microsoft.com/office/drawing/2014/main" id="{891F1A5E-3CAD-4817-80C7-3AD4694D40B9}"/>
                  </a:ext>
                </a:extLst>
              </p:cNvPr>
              <p:cNvSpPr txBox="1"/>
              <p:nvPr/>
            </p:nvSpPr>
            <p:spPr>
              <a:xfrm>
                <a:off x="484239" y="480588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22.10</a:t>
                </a:r>
              </a:p>
            </p:txBody>
          </p:sp>
          <p:sp>
            <p:nvSpPr>
              <p:cNvPr id="2870" name="TextBox 2869">
                <a:extLst>
                  <a:ext uri="{FF2B5EF4-FFF2-40B4-BE49-F238E27FC236}">
                    <a16:creationId xmlns:a16="http://schemas.microsoft.com/office/drawing/2014/main" id="{E32F081F-8B47-45C3-A015-61712B4D53F7}"/>
                  </a:ext>
                </a:extLst>
              </p:cNvPr>
              <p:cNvSpPr txBox="1"/>
              <p:nvPr/>
            </p:nvSpPr>
            <p:spPr>
              <a:xfrm>
                <a:off x="790898" y="480299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23.72</a:t>
                </a:r>
              </a:p>
            </p:txBody>
          </p:sp>
          <p:sp>
            <p:nvSpPr>
              <p:cNvPr id="2871" name="TextBox 2870">
                <a:extLst>
                  <a:ext uri="{FF2B5EF4-FFF2-40B4-BE49-F238E27FC236}">
                    <a16:creationId xmlns:a16="http://schemas.microsoft.com/office/drawing/2014/main" id="{E063B65E-9CA7-4EF9-8F90-737E617B2B57}"/>
                  </a:ext>
                </a:extLst>
              </p:cNvPr>
              <p:cNvSpPr txBox="1"/>
              <p:nvPr/>
            </p:nvSpPr>
            <p:spPr>
              <a:xfrm>
                <a:off x="1097555" y="481411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21.97</a:t>
                </a:r>
              </a:p>
            </p:txBody>
          </p:sp>
          <p:sp>
            <p:nvSpPr>
              <p:cNvPr id="2872" name="TextBox 2871">
                <a:extLst>
                  <a:ext uri="{FF2B5EF4-FFF2-40B4-BE49-F238E27FC236}">
                    <a16:creationId xmlns:a16="http://schemas.microsoft.com/office/drawing/2014/main" id="{2C1536D0-D3A8-46CD-9B54-C0C7E9CEA969}"/>
                  </a:ext>
                </a:extLst>
              </p:cNvPr>
              <p:cNvSpPr txBox="1"/>
              <p:nvPr/>
            </p:nvSpPr>
            <p:spPr>
              <a:xfrm>
                <a:off x="1404211" y="479297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22.51</a:t>
                </a:r>
              </a:p>
            </p:txBody>
          </p:sp>
          <p:sp>
            <p:nvSpPr>
              <p:cNvPr id="2873" name="TextBox 2872">
                <a:extLst>
                  <a:ext uri="{FF2B5EF4-FFF2-40B4-BE49-F238E27FC236}">
                    <a16:creationId xmlns:a16="http://schemas.microsoft.com/office/drawing/2014/main" id="{BE70A13C-AD56-4554-B4AA-94D5C6BCAAC8}"/>
                  </a:ext>
                </a:extLst>
              </p:cNvPr>
              <p:cNvSpPr txBox="1"/>
              <p:nvPr/>
            </p:nvSpPr>
            <p:spPr>
              <a:xfrm>
                <a:off x="1710874" y="474322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25.38</a:t>
                </a:r>
              </a:p>
            </p:txBody>
          </p:sp>
          <p:sp>
            <p:nvSpPr>
              <p:cNvPr id="2874" name="TextBox 2873">
                <a:extLst>
                  <a:ext uri="{FF2B5EF4-FFF2-40B4-BE49-F238E27FC236}">
                    <a16:creationId xmlns:a16="http://schemas.microsoft.com/office/drawing/2014/main" id="{9930DF30-DE27-44D6-AD48-907C13549E5D}"/>
                  </a:ext>
                </a:extLst>
              </p:cNvPr>
              <p:cNvSpPr txBox="1"/>
              <p:nvPr/>
            </p:nvSpPr>
            <p:spPr>
              <a:xfrm>
                <a:off x="2017530" y="471491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26.21</a:t>
                </a:r>
              </a:p>
            </p:txBody>
          </p:sp>
          <p:sp>
            <p:nvSpPr>
              <p:cNvPr id="2875" name="TextBox 2874">
                <a:extLst>
                  <a:ext uri="{FF2B5EF4-FFF2-40B4-BE49-F238E27FC236}">
                    <a16:creationId xmlns:a16="http://schemas.microsoft.com/office/drawing/2014/main" id="{A4A096C5-D078-49EC-98F8-FA01DE4F0776}"/>
                  </a:ext>
                </a:extLst>
              </p:cNvPr>
              <p:cNvSpPr txBox="1"/>
              <p:nvPr/>
            </p:nvSpPr>
            <p:spPr>
              <a:xfrm>
                <a:off x="2324187" y="475198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25.44</a:t>
                </a:r>
              </a:p>
            </p:txBody>
          </p:sp>
          <p:sp>
            <p:nvSpPr>
              <p:cNvPr id="2876" name="TextBox 2875">
                <a:extLst>
                  <a:ext uri="{FF2B5EF4-FFF2-40B4-BE49-F238E27FC236}">
                    <a16:creationId xmlns:a16="http://schemas.microsoft.com/office/drawing/2014/main" id="{8E61D8AD-C32D-46B4-8C1B-ECFA96E88774}"/>
                  </a:ext>
                </a:extLst>
              </p:cNvPr>
              <p:cNvSpPr txBox="1"/>
              <p:nvPr/>
            </p:nvSpPr>
            <p:spPr>
              <a:xfrm>
                <a:off x="2630843" y="477486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23.62</a:t>
                </a:r>
              </a:p>
            </p:txBody>
          </p:sp>
          <p:sp>
            <p:nvSpPr>
              <p:cNvPr id="2877" name="TextBox 2876">
                <a:extLst>
                  <a:ext uri="{FF2B5EF4-FFF2-40B4-BE49-F238E27FC236}">
                    <a16:creationId xmlns:a16="http://schemas.microsoft.com/office/drawing/2014/main" id="{510AA85E-E13F-48FA-A46A-2C05807D4EE8}"/>
                  </a:ext>
                </a:extLst>
              </p:cNvPr>
              <p:cNvSpPr txBox="1"/>
              <p:nvPr/>
            </p:nvSpPr>
            <p:spPr>
              <a:xfrm>
                <a:off x="2937499" y="478641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23.35</a:t>
                </a:r>
              </a:p>
            </p:txBody>
          </p:sp>
          <p:sp>
            <p:nvSpPr>
              <p:cNvPr id="2878" name="TextBox 2877">
                <a:extLst>
                  <a:ext uri="{FF2B5EF4-FFF2-40B4-BE49-F238E27FC236}">
                    <a16:creationId xmlns:a16="http://schemas.microsoft.com/office/drawing/2014/main" id="{31D96E1F-CC74-4DFE-80C2-770D855B701F}"/>
                  </a:ext>
                </a:extLst>
              </p:cNvPr>
              <p:cNvSpPr txBox="1"/>
              <p:nvPr/>
            </p:nvSpPr>
            <p:spPr>
              <a:xfrm>
                <a:off x="3244155" y="476009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23.01</a:t>
                </a:r>
              </a:p>
            </p:txBody>
          </p:sp>
          <p:sp>
            <p:nvSpPr>
              <p:cNvPr id="2879" name="TextBox 2878">
                <a:extLst>
                  <a:ext uri="{FF2B5EF4-FFF2-40B4-BE49-F238E27FC236}">
                    <a16:creationId xmlns:a16="http://schemas.microsoft.com/office/drawing/2014/main" id="{CB72C7D1-7601-4B7E-B095-383DF4989989}"/>
                  </a:ext>
                </a:extLst>
              </p:cNvPr>
              <p:cNvSpPr txBox="1"/>
              <p:nvPr/>
            </p:nvSpPr>
            <p:spPr>
              <a:xfrm>
                <a:off x="3550818" y="480167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24.45</a:t>
                </a:r>
              </a:p>
            </p:txBody>
          </p:sp>
          <p:sp>
            <p:nvSpPr>
              <p:cNvPr id="2880" name="TextBox 2879">
                <a:extLst>
                  <a:ext uri="{FF2B5EF4-FFF2-40B4-BE49-F238E27FC236}">
                    <a16:creationId xmlns:a16="http://schemas.microsoft.com/office/drawing/2014/main" id="{E3CFD6FA-2EA7-4ADC-AF2B-B125D7F1EAE4}"/>
                  </a:ext>
                </a:extLst>
              </p:cNvPr>
              <p:cNvSpPr txBox="1"/>
              <p:nvPr/>
            </p:nvSpPr>
            <p:spPr>
              <a:xfrm>
                <a:off x="3857475" y="479357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23.41</a:t>
                </a:r>
              </a:p>
            </p:txBody>
          </p:sp>
          <p:sp>
            <p:nvSpPr>
              <p:cNvPr id="2881" name="TextBox 2880">
                <a:extLst>
                  <a:ext uri="{FF2B5EF4-FFF2-40B4-BE49-F238E27FC236}">
                    <a16:creationId xmlns:a16="http://schemas.microsoft.com/office/drawing/2014/main" id="{837D2FB3-91AE-4679-9073-9703412B2C27}"/>
                  </a:ext>
                </a:extLst>
              </p:cNvPr>
              <p:cNvSpPr txBox="1"/>
              <p:nvPr/>
            </p:nvSpPr>
            <p:spPr>
              <a:xfrm>
                <a:off x="4164131" y="481603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20.98</a:t>
                </a:r>
              </a:p>
            </p:txBody>
          </p:sp>
          <p:sp>
            <p:nvSpPr>
              <p:cNvPr id="2882" name="TextBox 2881">
                <a:extLst>
                  <a:ext uri="{FF2B5EF4-FFF2-40B4-BE49-F238E27FC236}">
                    <a16:creationId xmlns:a16="http://schemas.microsoft.com/office/drawing/2014/main" id="{C2345981-708E-4221-944E-10AA21D7009B}"/>
                  </a:ext>
                </a:extLst>
              </p:cNvPr>
              <p:cNvSpPr txBox="1"/>
              <p:nvPr/>
            </p:nvSpPr>
            <p:spPr>
              <a:xfrm>
                <a:off x="4470787" y="483263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20.90</a:t>
                </a:r>
              </a:p>
            </p:txBody>
          </p:sp>
          <p:sp>
            <p:nvSpPr>
              <p:cNvPr id="2883" name="TextBox 2882">
                <a:extLst>
                  <a:ext uri="{FF2B5EF4-FFF2-40B4-BE49-F238E27FC236}">
                    <a16:creationId xmlns:a16="http://schemas.microsoft.com/office/drawing/2014/main" id="{20C837D0-15BA-41E6-A5F4-BC59157AB8A2}"/>
                  </a:ext>
                </a:extLst>
              </p:cNvPr>
              <p:cNvSpPr txBox="1"/>
              <p:nvPr/>
            </p:nvSpPr>
            <p:spPr>
              <a:xfrm>
                <a:off x="4777444" y="482879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19.91</a:t>
                </a:r>
              </a:p>
            </p:txBody>
          </p:sp>
          <p:sp>
            <p:nvSpPr>
              <p:cNvPr id="2884" name="TextBox 2883">
                <a:extLst>
                  <a:ext uri="{FF2B5EF4-FFF2-40B4-BE49-F238E27FC236}">
                    <a16:creationId xmlns:a16="http://schemas.microsoft.com/office/drawing/2014/main" id="{CA585961-F7D0-4F13-ACF6-2392D6DB3DA1}"/>
                  </a:ext>
                </a:extLst>
              </p:cNvPr>
              <p:cNvSpPr txBox="1"/>
              <p:nvPr/>
            </p:nvSpPr>
            <p:spPr>
              <a:xfrm>
                <a:off x="5084100" y="48390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19.10</a:t>
                </a:r>
              </a:p>
            </p:txBody>
          </p:sp>
          <p:sp>
            <p:nvSpPr>
              <p:cNvPr id="2885" name="TextBox 2884">
                <a:extLst>
                  <a:ext uri="{FF2B5EF4-FFF2-40B4-BE49-F238E27FC236}">
                    <a16:creationId xmlns:a16="http://schemas.microsoft.com/office/drawing/2014/main" id="{C966AA62-F43A-48B0-A532-BBF62BDDA70E}"/>
                  </a:ext>
                </a:extLst>
              </p:cNvPr>
              <p:cNvSpPr txBox="1"/>
              <p:nvPr/>
            </p:nvSpPr>
            <p:spPr>
              <a:xfrm>
                <a:off x="5390763" y="482239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20.49</a:t>
                </a:r>
              </a:p>
            </p:txBody>
          </p:sp>
          <p:sp>
            <p:nvSpPr>
              <p:cNvPr id="2886" name="TextBox 2885">
                <a:extLst>
                  <a:ext uri="{FF2B5EF4-FFF2-40B4-BE49-F238E27FC236}">
                    <a16:creationId xmlns:a16="http://schemas.microsoft.com/office/drawing/2014/main" id="{EEF1F47B-4B57-47DD-BF28-41D83C209651}"/>
                  </a:ext>
                </a:extLst>
              </p:cNvPr>
              <p:cNvSpPr txBox="1"/>
              <p:nvPr/>
            </p:nvSpPr>
            <p:spPr>
              <a:xfrm>
                <a:off x="5697419" y="479469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20.76</a:t>
                </a:r>
              </a:p>
            </p:txBody>
          </p:sp>
          <p:sp>
            <p:nvSpPr>
              <p:cNvPr id="2887" name="TextBox 2886">
                <a:extLst>
                  <a:ext uri="{FF2B5EF4-FFF2-40B4-BE49-F238E27FC236}">
                    <a16:creationId xmlns:a16="http://schemas.microsoft.com/office/drawing/2014/main" id="{7F79585A-D0B1-48D2-9832-ADB9DF369262}"/>
                  </a:ext>
                </a:extLst>
              </p:cNvPr>
              <p:cNvSpPr txBox="1"/>
              <p:nvPr/>
            </p:nvSpPr>
            <p:spPr>
              <a:xfrm>
                <a:off x="484239" y="463048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16.40</a:t>
                </a:r>
              </a:p>
            </p:txBody>
          </p:sp>
          <p:sp>
            <p:nvSpPr>
              <p:cNvPr id="2888" name="TextBox 2887">
                <a:extLst>
                  <a:ext uri="{FF2B5EF4-FFF2-40B4-BE49-F238E27FC236}">
                    <a16:creationId xmlns:a16="http://schemas.microsoft.com/office/drawing/2014/main" id="{0D2C3509-2EE6-4CA3-B1CA-D6C841A409E9}"/>
                  </a:ext>
                </a:extLst>
              </p:cNvPr>
              <p:cNvSpPr txBox="1"/>
              <p:nvPr/>
            </p:nvSpPr>
            <p:spPr>
              <a:xfrm>
                <a:off x="790898" y="462180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16.05</a:t>
                </a:r>
              </a:p>
            </p:txBody>
          </p:sp>
          <p:sp>
            <p:nvSpPr>
              <p:cNvPr id="2889" name="TextBox 2888">
                <a:extLst>
                  <a:ext uri="{FF2B5EF4-FFF2-40B4-BE49-F238E27FC236}">
                    <a16:creationId xmlns:a16="http://schemas.microsoft.com/office/drawing/2014/main" id="{F11AD9E3-D138-4FE9-B6E1-E955175F8767}"/>
                  </a:ext>
                </a:extLst>
              </p:cNvPr>
              <p:cNvSpPr txBox="1"/>
              <p:nvPr/>
            </p:nvSpPr>
            <p:spPr>
              <a:xfrm>
                <a:off x="1097555" y="464357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15.46</a:t>
                </a:r>
              </a:p>
            </p:txBody>
          </p:sp>
          <p:sp>
            <p:nvSpPr>
              <p:cNvPr id="2890" name="TextBox 2889">
                <a:extLst>
                  <a:ext uri="{FF2B5EF4-FFF2-40B4-BE49-F238E27FC236}">
                    <a16:creationId xmlns:a16="http://schemas.microsoft.com/office/drawing/2014/main" id="{2E410033-BA48-4655-BC04-49A41AF8EBDB}"/>
                  </a:ext>
                </a:extLst>
              </p:cNvPr>
              <p:cNvSpPr txBox="1"/>
              <p:nvPr/>
            </p:nvSpPr>
            <p:spPr>
              <a:xfrm>
                <a:off x="1404211" y="462108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15.22</a:t>
                </a:r>
              </a:p>
            </p:txBody>
          </p:sp>
          <p:sp>
            <p:nvSpPr>
              <p:cNvPr id="2891" name="TextBox 2890">
                <a:extLst>
                  <a:ext uri="{FF2B5EF4-FFF2-40B4-BE49-F238E27FC236}">
                    <a16:creationId xmlns:a16="http://schemas.microsoft.com/office/drawing/2014/main" id="{DFC15158-BECA-4974-ADD2-C2BC38EB540B}"/>
                  </a:ext>
                </a:extLst>
              </p:cNvPr>
              <p:cNvSpPr txBox="1"/>
              <p:nvPr/>
            </p:nvSpPr>
            <p:spPr>
              <a:xfrm>
                <a:off x="1710874" y="454733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17.62</a:t>
                </a:r>
              </a:p>
            </p:txBody>
          </p:sp>
          <p:sp>
            <p:nvSpPr>
              <p:cNvPr id="2892" name="TextBox 2891">
                <a:extLst>
                  <a:ext uri="{FF2B5EF4-FFF2-40B4-BE49-F238E27FC236}">
                    <a16:creationId xmlns:a16="http://schemas.microsoft.com/office/drawing/2014/main" id="{7DA5F903-DCA7-4849-A476-B85F2B987C56}"/>
                  </a:ext>
                </a:extLst>
              </p:cNvPr>
              <p:cNvSpPr txBox="1"/>
              <p:nvPr/>
            </p:nvSpPr>
            <p:spPr>
              <a:xfrm>
                <a:off x="2017530" y="451444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17.79</a:t>
                </a:r>
              </a:p>
            </p:txBody>
          </p:sp>
          <p:sp>
            <p:nvSpPr>
              <p:cNvPr id="2893" name="TextBox 2892">
                <a:extLst>
                  <a:ext uri="{FF2B5EF4-FFF2-40B4-BE49-F238E27FC236}">
                    <a16:creationId xmlns:a16="http://schemas.microsoft.com/office/drawing/2014/main" id="{626D5EE3-2B2C-4306-8060-21D8E3697EA1}"/>
                  </a:ext>
                </a:extLst>
              </p:cNvPr>
              <p:cNvSpPr txBox="1"/>
              <p:nvPr/>
            </p:nvSpPr>
            <p:spPr>
              <a:xfrm>
                <a:off x="2324187" y="456163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16.34</a:t>
                </a:r>
              </a:p>
            </p:txBody>
          </p:sp>
          <p:sp>
            <p:nvSpPr>
              <p:cNvPr id="2894" name="TextBox 2893">
                <a:extLst>
                  <a:ext uri="{FF2B5EF4-FFF2-40B4-BE49-F238E27FC236}">
                    <a16:creationId xmlns:a16="http://schemas.microsoft.com/office/drawing/2014/main" id="{D7FA772B-19A3-4F01-8136-D1D623FADA9C}"/>
                  </a:ext>
                </a:extLst>
              </p:cNvPr>
              <p:cNvSpPr txBox="1"/>
              <p:nvPr/>
            </p:nvSpPr>
            <p:spPr>
              <a:xfrm>
                <a:off x="2630843" y="459701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15.41</a:t>
                </a:r>
              </a:p>
            </p:txBody>
          </p:sp>
          <p:sp>
            <p:nvSpPr>
              <p:cNvPr id="2895" name="TextBox 2894">
                <a:extLst>
                  <a:ext uri="{FF2B5EF4-FFF2-40B4-BE49-F238E27FC236}">
                    <a16:creationId xmlns:a16="http://schemas.microsoft.com/office/drawing/2014/main" id="{F9B8A699-43FC-4CCD-9E30-2740A5072D73}"/>
                  </a:ext>
                </a:extLst>
              </p:cNvPr>
              <p:cNvSpPr txBox="1"/>
              <p:nvPr/>
            </p:nvSpPr>
            <p:spPr>
              <a:xfrm>
                <a:off x="2937499" y="461110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15.12</a:t>
                </a:r>
              </a:p>
            </p:txBody>
          </p:sp>
          <p:sp>
            <p:nvSpPr>
              <p:cNvPr id="2896" name="TextBox 2895">
                <a:extLst>
                  <a:ext uri="{FF2B5EF4-FFF2-40B4-BE49-F238E27FC236}">
                    <a16:creationId xmlns:a16="http://schemas.microsoft.com/office/drawing/2014/main" id="{ED3067FD-C12D-4FA1-9FFF-AD8F27E5BE65}"/>
                  </a:ext>
                </a:extLst>
              </p:cNvPr>
              <p:cNvSpPr txBox="1"/>
              <p:nvPr/>
            </p:nvSpPr>
            <p:spPr>
              <a:xfrm>
                <a:off x="3244155" y="459273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13.72</a:t>
                </a:r>
              </a:p>
            </p:txBody>
          </p:sp>
          <p:sp>
            <p:nvSpPr>
              <p:cNvPr id="2897" name="TextBox 2896">
                <a:extLst>
                  <a:ext uri="{FF2B5EF4-FFF2-40B4-BE49-F238E27FC236}">
                    <a16:creationId xmlns:a16="http://schemas.microsoft.com/office/drawing/2014/main" id="{519B71B7-2293-4092-A7FF-92674B797F16}"/>
                  </a:ext>
                </a:extLst>
              </p:cNvPr>
              <p:cNvSpPr txBox="1"/>
              <p:nvPr/>
            </p:nvSpPr>
            <p:spPr>
              <a:xfrm>
                <a:off x="3550818" y="462099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15.21</a:t>
                </a:r>
              </a:p>
            </p:txBody>
          </p:sp>
          <p:sp>
            <p:nvSpPr>
              <p:cNvPr id="2898" name="TextBox 2897">
                <a:extLst>
                  <a:ext uri="{FF2B5EF4-FFF2-40B4-BE49-F238E27FC236}">
                    <a16:creationId xmlns:a16="http://schemas.microsoft.com/office/drawing/2014/main" id="{62E4BC70-4C6E-46E2-A9F8-F29817A4B58D}"/>
                  </a:ext>
                </a:extLst>
              </p:cNvPr>
              <p:cNvSpPr txBox="1"/>
              <p:nvPr/>
            </p:nvSpPr>
            <p:spPr>
              <a:xfrm>
                <a:off x="3857475" y="461755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15.23</a:t>
                </a:r>
              </a:p>
            </p:txBody>
          </p:sp>
          <p:sp>
            <p:nvSpPr>
              <p:cNvPr id="2899" name="TextBox 2898">
                <a:extLst>
                  <a:ext uri="{FF2B5EF4-FFF2-40B4-BE49-F238E27FC236}">
                    <a16:creationId xmlns:a16="http://schemas.microsoft.com/office/drawing/2014/main" id="{53FDAEF7-8403-424C-84A2-FC2284B14CC4}"/>
                  </a:ext>
                </a:extLst>
              </p:cNvPr>
              <p:cNvSpPr txBox="1"/>
              <p:nvPr/>
            </p:nvSpPr>
            <p:spPr>
              <a:xfrm>
                <a:off x="4164131" y="465737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13.85</a:t>
                </a:r>
              </a:p>
            </p:txBody>
          </p:sp>
          <p:sp>
            <p:nvSpPr>
              <p:cNvPr id="2900" name="TextBox 2899">
                <a:extLst>
                  <a:ext uri="{FF2B5EF4-FFF2-40B4-BE49-F238E27FC236}">
                    <a16:creationId xmlns:a16="http://schemas.microsoft.com/office/drawing/2014/main" id="{9E97BC7E-BC5D-4B6A-8E2A-43D7926ABE03}"/>
                  </a:ext>
                </a:extLst>
              </p:cNvPr>
              <p:cNvSpPr txBox="1"/>
              <p:nvPr/>
            </p:nvSpPr>
            <p:spPr>
              <a:xfrm>
                <a:off x="4470787" y="467421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13.88</a:t>
                </a:r>
              </a:p>
            </p:txBody>
          </p:sp>
          <p:sp>
            <p:nvSpPr>
              <p:cNvPr id="2901" name="TextBox 2900">
                <a:extLst>
                  <a:ext uri="{FF2B5EF4-FFF2-40B4-BE49-F238E27FC236}">
                    <a16:creationId xmlns:a16="http://schemas.microsoft.com/office/drawing/2014/main" id="{B1D49739-76D5-4798-8D52-44DFC9F09BA6}"/>
                  </a:ext>
                </a:extLst>
              </p:cNvPr>
              <p:cNvSpPr txBox="1"/>
              <p:nvPr/>
            </p:nvSpPr>
            <p:spPr>
              <a:xfrm>
                <a:off x="4777444" y="468237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12.23</a:t>
                </a:r>
              </a:p>
            </p:txBody>
          </p:sp>
          <p:sp>
            <p:nvSpPr>
              <p:cNvPr id="2902" name="TextBox 2901">
                <a:extLst>
                  <a:ext uri="{FF2B5EF4-FFF2-40B4-BE49-F238E27FC236}">
                    <a16:creationId xmlns:a16="http://schemas.microsoft.com/office/drawing/2014/main" id="{262500A9-25CB-4452-B392-93088A5C98C2}"/>
                  </a:ext>
                </a:extLst>
              </p:cNvPr>
              <p:cNvSpPr txBox="1"/>
              <p:nvPr/>
            </p:nvSpPr>
            <p:spPr>
              <a:xfrm>
                <a:off x="5084100" y="469544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12.41</a:t>
                </a:r>
              </a:p>
            </p:txBody>
          </p:sp>
          <p:sp>
            <p:nvSpPr>
              <p:cNvPr id="2903" name="TextBox 2902">
                <a:extLst>
                  <a:ext uri="{FF2B5EF4-FFF2-40B4-BE49-F238E27FC236}">
                    <a16:creationId xmlns:a16="http://schemas.microsoft.com/office/drawing/2014/main" id="{C36A71C6-2F71-4DA6-BBDA-A2A8984018B3}"/>
                  </a:ext>
                </a:extLst>
              </p:cNvPr>
              <p:cNvSpPr txBox="1"/>
              <p:nvPr/>
            </p:nvSpPr>
            <p:spPr>
              <a:xfrm>
                <a:off x="5390763" y="466646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13.74</a:t>
                </a:r>
              </a:p>
            </p:txBody>
          </p:sp>
          <p:sp>
            <p:nvSpPr>
              <p:cNvPr id="2904" name="TextBox 2903">
                <a:extLst>
                  <a:ext uri="{FF2B5EF4-FFF2-40B4-BE49-F238E27FC236}">
                    <a16:creationId xmlns:a16="http://schemas.microsoft.com/office/drawing/2014/main" id="{8254574E-C704-4DEB-A7C2-40A48944A4B4}"/>
                  </a:ext>
                </a:extLst>
              </p:cNvPr>
              <p:cNvSpPr txBox="1"/>
              <p:nvPr/>
            </p:nvSpPr>
            <p:spPr>
              <a:xfrm>
                <a:off x="5697419" y="463902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13.41</a:t>
                </a:r>
              </a:p>
            </p:txBody>
          </p:sp>
          <p:sp>
            <p:nvSpPr>
              <p:cNvPr id="2905" name="TextBox 2904">
                <a:extLst>
                  <a:ext uri="{FF2B5EF4-FFF2-40B4-BE49-F238E27FC236}">
                    <a16:creationId xmlns:a16="http://schemas.microsoft.com/office/drawing/2014/main" id="{A67C714C-E5EE-47D1-B03F-60D49D9D419F}"/>
                  </a:ext>
                </a:extLst>
              </p:cNvPr>
              <p:cNvSpPr txBox="1"/>
              <p:nvPr/>
            </p:nvSpPr>
            <p:spPr>
              <a:xfrm>
                <a:off x="501176" y="452058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7.73</a:t>
                </a:r>
              </a:p>
            </p:txBody>
          </p:sp>
          <p:sp>
            <p:nvSpPr>
              <p:cNvPr id="2906" name="TextBox 2905">
                <a:extLst>
                  <a:ext uri="{FF2B5EF4-FFF2-40B4-BE49-F238E27FC236}">
                    <a16:creationId xmlns:a16="http://schemas.microsoft.com/office/drawing/2014/main" id="{8C46D795-68B5-47B9-8655-9E783BEB9090}"/>
                  </a:ext>
                </a:extLst>
              </p:cNvPr>
              <p:cNvSpPr txBox="1"/>
              <p:nvPr/>
            </p:nvSpPr>
            <p:spPr>
              <a:xfrm>
                <a:off x="807837" y="450718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9.11</a:t>
                </a:r>
              </a:p>
            </p:txBody>
          </p:sp>
          <p:sp>
            <p:nvSpPr>
              <p:cNvPr id="2907" name="TextBox 2906">
                <a:extLst>
                  <a:ext uri="{FF2B5EF4-FFF2-40B4-BE49-F238E27FC236}">
                    <a16:creationId xmlns:a16="http://schemas.microsoft.com/office/drawing/2014/main" id="{D33685B3-2D85-452B-B48C-7DED46B4E18F}"/>
                  </a:ext>
                </a:extLst>
              </p:cNvPr>
              <p:cNvSpPr txBox="1"/>
              <p:nvPr/>
            </p:nvSpPr>
            <p:spPr>
              <a:xfrm>
                <a:off x="1114493" y="453467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8.44</a:t>
                </a:r>
              </a:p>
            </p:txBody>
          </p:sp>
          <p:sp>
            <p:nvSpPr>
              <p:cNvPr id="2908" name="TextBox 2907">
                <a:extLst>
                  <a:ext uri="{FF2B5EF4-FFF2-40B4-BE49-F238E27FC236}">
                    <a16:creationId xmlns:a16="http://schemas.microsoft.com/office/drawing/2014/main" id="{67EEC383-201B-4741-B040-AC81213FA9A9}"/>
                  </a:ext>
                </a:extLst>
              </p:cNvPr>
              <p:cNvSpPr txBox="1"/>
              <p:nvPr/>
            </p:nvSpPr>
            <p:spPr>
              <a:xfrm>
                <a:off x="1421150" y="451101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8.95</a:t>
                </a:r>
              </a:p>
            </p:txBody>
          </p:sp>
          <p:sp>
            <p:nvSpPr>
              <p:cNvPr id="2909" name="TextBox 2908">
                <a:extLst>
                  <a:ext uri="{FF2B5EF4-FFF2-40B4-BE49-F238E27FC236}">
                    <a16:creationId xmlns:a16="http://schemas.microsoft.com/office/drawing/2014/main" id="{5565D56B-0BB2-4417-95D5-4A0BFF131902}"/>
                  </a:ext>
                </a:extLst>
              </p:cNvPr>
              <p:cNvSpPr txBox="1"/>
              <p:nvPr/>
            </p:nvSpPr>
            <p:spPr>
              <a:xfrm>
                <a:off x="1710874" y="441922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10.50</a:t>
                </a:r>
              </a:p>
            </p:txBody>
          </p:sp>
          <p:sp>
            <p:nvSpPr>
              <p:cNvPr id="2910" name="TextBox 2909">
                <a:extLst>
                  <a:ext uri="{FF2B5EF4-FFF2-40B4-BE49-F238E27FC236}">
                    <a16:creationId xmlns:a16="http://schemas.microsoft.com/office/drawing/2014/main" id="{B6A2CDE9-2862-47E8-9FC2-C6E291D8EC68}"/>
                  </a:ext>
                </a:extLst>
              </p:cNvPr>
              <p:cNvSpPr txBox="1"/>
              <p:nvPr/>
            </p:nvSpPr>
            <p:spPr>
              <a:xfrm>
                <a:off x="2034462" y="439211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9.06</a:t>
                </a:r>
              </a:p>
            </p:txBody>
          </p:sp>
          <p:sp>
            <p:nvSpPr>
              <p:cNvPr id="2911" name="TextBox 2910">
                <a:extLst>
                  <a:ext uri="{FF2B5EF4-FFF2-40B4-BE49-F238E27FC236}">
                    <a16:creationId xmlns:a16="http://schemas.microsoft.com/office/drawing/2014/main" id="{4D2A3BC7-786D-49C9-989A-003B630FCFC0}"/>
                  </a:ext>
                </a:extLst>
              </p:cNvPr>
              <p:cNvSpPr txBox="1"/>
              <p:nvPr/>
            </p:nvSpPr>
            <p:spPr>
              <a:xfrm>
                <a:off x="2341125" y="445173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7.78</a:t>
                </a:r>
              </a:p>
            </p:txBody>
          </p:sp>
          <p:sp>
            <p:nvSpPr>
              <p:cNvPr id="2912" name="TextBox 2911">
                <a:extLst>
                  <a:ext uri="{FF2B5EF4-FFF2-40B4-BE49-F238E27FC236}">
                    <a16:creationId xmlns:a16="http://schemas.microsoft.com/office/drawing/2014/main" id="{1296BD79-E02A-4E0A-A670-B2CF78A1C2B4}"/>
                  </a:ext>
                </a:extLst>
              </p:cNvPr>
              <p:cNvSpPr txBox="1"/>
              <p:nvPr/>
            </p:nvSpPr>
            <p:spPr>
              <a:xfrm>
                <a:off x="2647775" y="448644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8.86</a:t>
                </a:r>
              </a:p>
            </p:txBody>
          </p:sp>
          <p:sp>
            <p:nvSpPr>
              <p:cNvPr id="2913" name="TextBox 2912">
                <a:extLst>
                  <a:ext uri="{FF2B5EF4-FFF2-40B4-BE49-F238E27FC236}">
                    <a16:creationId xmlns:a16="http://schemas.microsoft.com/office/drawing/2014/main" id="{D5781163-4116-4E46-971F-1821EBBC5598}"/>
                  </a:ext>
                </a:extLst>
              </p:cNvPr>
              <p:cNvSpPr txBox="1"/>
              <p:nvPr/>
            </p:nvSpPr>
            <p:spPr>
              <a:xfrm>
                <a:off x="2954438" y="450036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9.18</a:t>
                </a:r>
              </a:p>
            </p:txBody>
          </p:sp>
          <p:sp>
            <p:nvSpPr>
              <p:cNvPr id="2914" name="TextBox 2913">
                <a:extLst>
                  <a:ext uri="{FF2B5EF4-FFF2-40B4-BE49-F238E27FC236}">
                    <a16:creationId xmlns:a16="http://schemas.microsoft.com/office/drawing/2014/main" id="{283ACAAC-E606-4898-AF73-50B075E10E15}"/>
                  </a:ext>
                </a:extLst>
              </p:cNvPr>
              <p:cNvSpPr txBox="1"/>
              <p:nvPr/>
            </p:nvSpPr>
            <p:spPr>
              <a:xfrm>
                <a:off x="3261094" y="449012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8.80</a:t>
                </a:r>
              </a:p>
            </p:txBody>
          </p:sp>
          <p:sp>
            <p:nvSpPr>
              <p:cNvPr id="2915" name="TextBox 2914">
                <a:extLst>
                  <a:ext uri="{FF2B5EF4-FFF2-40B4-BE49-F238E27FC236}">
                    <a16:creationId xmlns:a16="http://schemas.microsoft.com/office/drawing/2014/main" id="{F0E6FD34-F8F1-4CE7-B304-FB4065B016B3}"/>
                  </a:ext>
                </a:extLst>
              </p:cNvPr>
              <p:cNvSpPr txBox="1"/>
              <p:nvPr/>
            </p:nvSpPr>
            <p:spPr>
              <a:xfrm>
                <a:off x="3567757" y="451472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8.12</a:t>
                </a:r>
              </a:p>
            </p:txBody>
          </p:sp>
          <p:sp>
            <p:nvSpPr>
              <p:cNvPr id="2916" name="TextBox 2915">
                <a:extLst>
                  <a:ext uri="{FF2B5EF4-FFF2-40B4-BE49-F238E27FC236}">
                    <a16:creationId xmlns:a16="http://schemas.microsoft.com/office/drawing/2014/main" id="{6D45F7D0-D923-42E0-8ADE-D112646247B8}"/>
                  </a:ext>
                </a:extLst>
              </p:cNvPr>
              <p:cNvSpPr txBox="1"/>
              <p:nvPr/>
            </p:nvSpPr>
            <p:spPr>
              <a:xfrm>
                <a:off x="3874407" y="451465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7.36</a:t>
                </a:r>
              </a:p>
            </p:txBody>
          </p:sp>
          <p:sp>
            <p:nvSpPr>
              <p:cNvPr id="2917" name="TextBox 2916">
                <a:extLst>
                  <a:ext uri="{FF2B5EF4-FFF2-40B4-BE49-F238E27FC236}">
                    <a16:creationId xmlns:a16="http://schemas.microsoft.com/office/drawing/2014/main" id="{3B35FA88-CD14-431D-996E-386EFEF93516}"/>
                  </a:ext>
                </a:extLst>
              </p:cNvPr>
              <p:cNvSpPr txBox="1"/>
              <p:nvPr/>
            </p:nvSpPr>
            <p:spPr>
              <a:xfrm>
                <a:off x="4181070" y="4557753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8.02</a:t>
                </a:r>
              </a:p>
            </p:txBody>
          </p:sp>
          <p:sp>
            <p:nvSpPr>
              <p:cNvPr id="2918" name="TextBox 2917">
                <a:extLst>
                  <a:ext uri="{FF2B5EF4-FFF2-40B4-BE49-F238E27FC236}">
                    <a16:creationId xmlns:a16="http://schemas.microsoft.com/office/drawing/2014/main" id="{D2E80593-578E-4168-BC3B-FB93E81DBECF}"/>
                  </a:ext>
                </a:extLst>
              </p:cNvPr>
              <p:cNvSpPr txBox="1"/>
              <p:nvPr/>
            </p:nvSpPr>
            <p:spPr>
              <a:xfrm>
                <a:off x="4487726" y="457506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7.89</a:t>
                </a:r>
              </a:p>
            </p:txBody>
          </p:sp>
          <p:sp>
            <p:nvSpPr>
              <p:cNvPr id="2919" name="TextBox 2918">
                <a:extLst>
                  <a:ext uri="{FF2B5EF4-FFF2-40B4-BE49-F238E27FC236}">
                    <a16:creationId xmlns:a16="http://schemas.microsoft.com/office/drawing/2014/main" id="{B794DE23-65DE-4BE9-93F3-BBD8C4F90D7E}"/>
                  </a:ext>
                </a:extLst>
              </p:cNvPr>
              <p:cNvSpPr txBox="1"/>
              <p:nvPr/>
            </p:nvSpPr>
            <p:spPr>
              <a:xfrm>
                <a:off x="4794383" y="4591313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7.76</a:t>
                </a:r>
              </a:p>
            </p:txBody>
          </p:sp>
          <p:sp>
            <p:nvSpPr>
              <p:cNvPr id="2920" name="TextBox 2919">
                <a:extLst>
                  <a:ext uri="{FF2B5EF4-FFF2-40B4-BE49-F238E27FC236}">
                    <a16:creationId xmlns:a16="http://schemas.microsoft.com/office/drawing/2014/main" id="{83084078-10FE-411D-9956-3BF86464C7CB}"/>
                  </a:ext>
                </a:extLst>
              </p:cNvPr>
              <p:cNvSpPr txBox="1"/>
              <p:nvPr/>
            </p:nvSpPr>
            <p:spPr>
              <a:xfrm>
                <a:off x="5101039" y="460587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7.25</a:t>
                </a:r>
              </a:p>
            </p:txBody>
          </p:sp>
          <p:sp>
            <p:nvSpPr>
              <p:cNvPr id="2921" name="TextBox 2920">
                <a:extLst>
                  <a:ext uri="{FF2B5EF4-FFF2-40B4-BE49-F238E27FC236}">
                    <a16:creationId xmlns:a16="http://schemas.microsoft.com/office/drawing/2014/main" id="{4AB4B290-EE01-4CC6-BA1F-0195545A8CC0}"/>
                  </a:ext>
                </a:extLst>
              </p:cNvPr>
              <p:cNvSpPr txBox="1"/>
              <p:nvPr/>
            </p:nvSpPr>
            <p:spPr>
              <a:xfrm>
                <a:off x="5407702" y="457155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7.10</a:t>
                </a:r>
              </a:p>
            </p:txBody>
          </p:sp>
          <p:sp>
            <p:nvSpPr>
              <p:cNvPr id="2922" name="TextBox 2921">
                <a:extLst>
                  <a:ext uri="{FF2B5EF4-FFF2-40B4-BE49-F238E27FC236}">
                    <a16:creationId xmlns:a16="http://schemas.microsoft.com/office/drawing/2014/main" id="{3940028B-3808-4C6B-B080-15690DF4B997}"/>
                  </a:ext>
                </a:extLst>
              </p:cNvPr>
              <p:cNvSpPr txBox="1"/>
              <p:nvPr/>
            </p:nvSpPr>
            <p:spPr>
              <a:xfrm>
                <a:off x="5714351" y="454390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7.47</a:t>
                </a:r>
              </a:p>
            </p:txBody>
          </p:sp>
          <p:sp>
            <p:nvSpPr>
              <p:cNvPr id="2923" name="TextBox 2922">
                <a:extLst>
                  <a:ext uri="{FF2B5EF4-FFF2-40B4-BE49-F238E27FC236}">
                    <a16:creationId xmlns:a16="http://schemas.microsoft.com/office/drawing/2014/main" id="{A5376144-6CE4-4EB9-BB85-46FC6A420849}"/>
                  </a:ext>
                </a:extLst>
              </p:cNvPr>
              <p:cNvSpPr txBox="1"/>
              <p:nvPr/>
            </p:nvSpPr>
            <p:spPr>
              <a:xfrm>
                <a:off x="501176" y="444493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8.88</a:t>
                </a:r>
              </a:p>
            </p:txBody>
          </p:sp>
          <p:sp>
            <p:nvSpPr>
              <p:cNvPr id="2924" name="TextBox 2923">
                <a:extLst>
                  <a:ext uri="{FF2B5EF4-FFF2-40B4-BE49-F238E27FC236}">
                    <a16:creationId xmlns:a16="http://schemas.microsoft.com/office/drawing/2014/main" id="{20145052-9055-4588-A990-919BA43BF7DB}"/>
                  </a:ext>
                </a:extLst>
              </p:cNvPr>
              <p:cNvSpPr txBox="1"/>
              <p:nvPr/>
            </p:nvSpPr>
            <p:spPr>
              <a:xfrm>
                <a:off x="807837" y="4425113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8.91</a:t>
                </a:r>
              </a:p>
            </p:txBody>
          </p:sp>
          <p:sp>
            <p:nvSpPr>
              <p:cNvPr id="2925" name="TextBox 2924">
                <a:extLst>
                  <a:ext uri="{FF2B5EF4-FFF2-40B4-BE49-F238E27FC236}">
                    <a16:creationId xmlns:a16="http://schemas.microsoft.com/office/drawing/2014/main" id="{13D83CA6-52D9-4E4B-8D45-083A27C7172A}"/>
                  </a:ext>
                </a:extLst>
              </p:cNvPr>
              <p:cNvSpPr txBox="1"/>
              <p:nvPr/>
            </p:nvSpPr>
            <p:spPr>
              <a:xfrm>
                <a:off x="1114493" y="445551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8.94</a:t>
                </a:r>
              </a:p>
            </p:txBody>
          </p:sp>
          <p:sp>
            <p:nvSpPr>
              <p:cNvPr id="2926" name="TextBox 2925">
                <a:extLst>
                  <a:ext uri="{FF2B5EF4-FFF2-40B4-BE49-F238E27FC236}">
                    <a16:creationId xmlns:a16="http://schemas.microsoft.com/office/drawing/2014/main" id="{604D8A39-FC3A-4AAD-AAF4-DE6F4435BBAF}"/>
                  </a:ext>
                </a:extLst>
              </p:cNvPr>
              <p:cNvSpPr txBox="1"/>
              <p:nvPr/>
            </p:nvSpPr>
            <p:spPr>
              <a:xfrm>
                <a:off x="1421150" y="44277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9.34</a:t>
                </a:r>
              </a:p>
            </p:txBody>
          </p:sp>
          <p:sp>
            <p:nvSpPr>
              <p:cNvPr id="2927" name="TextBox 2926">
                <a:extLst>
                  <a:ext uri="{FF2B5EF4-FFF2-40B4-BE49-F238E27FC236}">
                    <a16:creationId xmlns:a16="http://schemas.microsoft.com/office/drawing/2014/main" id="{78E8DA7F-3BE9-427F-871D-B870E72F836E}"/>
                  </a:ext>
                </a:extLst>
              </p:cNvPr>
              <p:cNvSpPr txBox="1"/>
              <p:nvPr/>
            </p:nvSpPr>
            <p:spPr>
              <a:xfrm>
                <a:off x="1710874" y="432476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10.23</a:t>
                </a:r>
              </a:p>
            </p:txBody>
          </p:sp>
          <p:sp>
            <p:nvSpPr>
              <p:cNvPr id="2928" name="TextBox 2927">
                <a:extLst>
                  <a:ext uri="{FF2B5EF4-FFF2-40B4-BE49-F238E27FC236}">
                    <a16:creationId xmlns:a16="http://schemas.microsoft.com/office/drawing/2014/main" id="{7671725B-AF08-4651-A63E-96E97B1426AC}"/>
                  </a:ext>
                </a:extLst>
              </p:cNvPr>
              <p:cNvSpPr txBox="1"/>
              <p:nvPr/>
            </p:nvSpPr>
            <p:spPr>
              <a:xfrm>
                <a:off x="2017530" y="430105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10.92</a:t>
                </a:r>
              </a:p>
            </p:txBody>
          </p:sp>
          <p:sp>
            <p:nvSpPr>
              <p:cNvPr id="2929" name="TextBox 2928">
                <a:extLst>
                  <a:ext uri="{FF2B5EF4-FFF2-40B4-BE49-F238E27FC236}">
                    <a16:creationId xmlns:a16="http://schemas.microsoft.com/office/drawing/2014/main" id="{03CBDB41-C2C8-481D-AF11-CE6E72765F16}"/>
                  </a:ext>
                </a:extLst>
              </p:cNvPr>
              <p:cNvSpPr txBox="1"/>
              <p:nvPr/>
            </p:nvSpPr>
            <p:spPr>
              <a:xfrm>
                <a:off x="2341125" y="437174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9.78</a:t>
                </a:r>
              </a:p>
            </p:txBody>
          </p:sp>
          <p:sp>
            <p:nvSpPr>
              <p:cNvPr id="2930" name="TextBox 2929">
                <a:extLst>
                  <a:ext uri="{FF2B5EF4-FFF2-40B4-BE49-F238E27FC236}">
                    <a16:creationId xmlns:a16="http://schemas.microsoft.com/office/drawing/2014/main" id="{890E6A3F-B5C9-4A86-8682-BCC1867B2882}"/>
                  </a:ext>
                </a:extLst>
              </p:cNvPr>
              <p:cNvSpPr txBox="1"/>
              <p:nvPr/>
            </p:nvSpPr>
            <p:spPr>
              <a:xfrm>
                <a:off x="2647775" y="440333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9.39</a:t>
                </a:r>
              </a:p>
            </p:txBody>
          </p:sp>
          <p:sp>
            <p:nvSpPr>
              <p:cNvPr id="2931" name="TextBox 2930">
                <a:extLst>
                  <a:ext uri="{FF2B5EF4-FFF2-40B4-BE49-F238E27FC236}">
                    <a16:creationId xmlns:a16="http://schemas.microsoft.com/office/drawing/2014/main" id="{DEE58116-98E6-42F1-B359-9B0EF36ABDD5}"/>
                  </a:ext>
                </a:extLst>
              </p:cNvPr>
              <p:cNvSpPr txBox="1"/>
              <p:nvPr/>
            </p:nvSpPr>
            <p:spPr>
              <a:xfrm>
                <a:off x="2954438" y="441504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9.54</a:t>
                </a:r>
              </a:p>
            </p:txBody>
          </p:sp>
          <p:sp>
            <p:nvSpPr>
              <p:cNvPr id="2932" name="TextBox 2931">
                <a:extLst>
                  <a:ext uri="{FF2B5EF4-FFF2-40B4-BE49-F238E27FC236}">
                    <a16:creationId xmlns:a16="http://schemas.microsoft.com/office/drawing/2014/main" id="{EB15112E-D29B-4D0A-A24E-416ADE353D56}"/>
                  </a:ext>
                </a:extLst>
              </p:cNvPr>
              <p:cNvSpPr txBox="1"/>
              <p:nvPr/>
            </p:nvSpPr>
            <p:spPr>
              <a:xfrm>
                <a:off x="3244155" y="440412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10.08</a:t>
                </a:r>
              </a:p>
            </p:txBody>
          </p:sp>
          <p:sp>
            <p:nvSpPr>
              <p:cNvPr id="2933" name="TextBox 2932">
                <a:extLst>
                  <a:ext uri="{FF2B5EF4-FFF2-40B4-BE49-F238E27FC236}">
                    <a16:creationId xmlns:a16="http://schemas.microsoft.com/office/drawing/2014/main" id="{28864AF0-7839-4954-B989-6B22B0FFCDC2}"/>
                  </a:ext>
                </a:extLst>
              </p:cNvPr>
              <p:cNvSpPr txBox="1"/>
              <p:nvPr/>
            </p:nvSpPr>
            <p:spPr>
              <a:xfrm>
                <a:off x="3550818" y="443134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10.18</a:t>
                </a:r>
              </a:p>
            </p:txBody>
          </p:sp>
          <p:sp>
            <p:nvSpPr>
              <p:cNvPr id="2934" name="TextBox 2933">
                <a:extLst>
                  <a:ext uri="{FF2B5EF4-FFF2-40B4-BE49-F238E27FC236}">
                    <a16:creationId xmlns:a16="http://schemas.microsoft.com/office/drawing/2014/main" id="{E8B61120-0211-4407-B282-AFCC481738C1}"/>
                  </a:ext>
                </a:extLst>
              </p:cNvPr>
              <p:cNvSpPr txBox="1"/>
              <p:nvPr/>
            </p:nvSpPr>
            <p:spPr>
              <a:xfrm>
                <a:off x="3874407" y="443657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9.78</a:t>
                </a:r>
              </a:p>
            </p:txBody>
          </p:sp>
          <p:sp>
            <p:nvSpPr>
              <p:cNvPr id="2935" name="TextBox 2934">
                <a:extLst>
                  <a:ext uri="{FF2B5EF4-FFF2-40B4-BE49-F238E27FC236}">
                    <a16:creationId xmlns:a16="http://schemas.microsoft.com/office/drawing/2014/main" id="{50274A18-40C2-47D1-9D3E-2A14EF04B5D0}"/>
                  </a:ext>
                </a:extLst>
              </p:cNvPr>
              <p:cNvSpPr txBox="1"/>
              <p:nvPr/>
            </p:nvSpPr>
            <p:spPr>
              <a:xfrm>
                <a:off x="4181070" y="448063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8.91</a:t>
                </a:r>
              </a:p>
            </p:txBody>
          </p:sp>
          <p:sp>
            <p:nvSpPr>
              <p:cNvPr id="2936" name="TextBox 2935">
                <a:extLst>
                  <a:ext uri="{FF2B5EF4-FFF2-40B4-BE49-F238E27FC236}">
                    <a16:creationId xmlns:a16="http://schemas.microsoft.com/office/drawing/2014/main" id="{E2FB8FA0-6AAC-4629-BF5D-949BA6B379F9}"/>
                  </a:ext>
                </a:extLst>
              </p:cNvPr>
              <p:cNvSpPr txBox="1"/>
              <p:nvPr/>
            </p:nvSpPr>
            <p:spPr>
              <a:xfrm>
                <a:off x="4487726" y="449575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9.52</a:t>
                </a:r>
              </a:p>
            </p:txBody>
          </p:sp>
          <p:sp>
            <p:nvSpPr>
              <p:cNvPr id="2937" name="TextBox 2936">
                <a:extLst>
                  <a:ext uri="{FF2B5EF4-FFF2-40B4-BE49-F238E27FC236}">
                    <a16:creationId xmlns:a16="http://schemas.microsoft.com/office/drawing/2014/main" id="{5778C468-F45B-4480-9122-B1AB70E390F0}"/>
                  </a:ext>
                </a:extLst>
              </p:cNvPr>
              <p:cNvSpPr txBox="1"/>
              <p:nvPr/>
            </p:nvSpPr>
            <p:spPr>
              <a:xfrm>
                <a:off x="4794383" y="451295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9.44</a:t>
                </a:r>
              </a:p>
            </p:txBody>
          </p:sp>
          <p:sp>
            <p:nvSpPr>
              <p:cNvPr id="2938" name="TextBox 2937">
                <a:extLst>
                  <a:ext uri="{FF2B5EF4-FFF2-40B4-BE49-F238E27FC236}">
                    <a16:creationId xmlns:a16="http://schemas.microsoft.com/office/drawing/2014/main" id="{503CD51B-7CA0-4C5D-AF10-38F454BF2C65}"/>
                  </a:ext>
                </a:extLst>
              </p:cNvPr>
              <p:cNvSpPr txBox="1"/>
              <p:nvPr/>
            </p:nvSpPr>
            <p:spPr>
              <a:xfrm>
                <a:off x="5084100" y="452728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10.00</a:t>
                </a:r>
              </a:p>
            </p:txBody>
          </p:sp>
          <p:sp>
            <p:nvSpPr>
              <p:cNvPr id="2939" name="TextBox 2938">
                <a:extLst>
                  <a:ext uri="{FF2B5EF4-FFF2-40B4-BE49-F238E27FC236}">
                    <a16:creationId xmlns:a16="http://schemas.microsoft.com/office/drawing/2014/main" id="{0857DC95-8321-46BF-8F49-3937F0A85A6C}"/>
                  </a:ext>
                </a:extLst>
              </p:cNvPr>
              <p:cNvSpPr txBox="1"/>
              <p:nvPr/>
            </p:nvSpPr>
            <p:spPr>
              <a:xfrm>
                <a:off x="5390763" y="449322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10.10</a:t>
                </a:r>
              </a:p>
            </p:txBody>
          </p:sp>
          <p:sp>
            <p:nvSpPr>
              <p:cNvPr id="2940" name="TextBox 2939">
                <a:extLst>
                  <a:ext uri="{FF2B5EF4-FFF2-40B4-BE49-F238E27FC236}">
                    <a16:creationId xmlns:a16="http://schemas.microsoft.com/office/drawing/2014/main" id="{F943292D-DAF7-4472-B63A-363A8CCC2976}"/>
                  </a:ext>
                </a:extLst>
              </p:cNvPr>
              <p:cNvSpPr txBox="1"/>
              <p:nvPr/>
            </p:nvSpPr>
            <p:spPr>
              <a:xfrm>
                <a:off x="5697419" y="446373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10.12</a:t>
                </a:r>
              </a:p>
            </p:txBody>
          </p:sp>
          <p:sp>
            <p:nvSpPr>
              <p:cNvPr id="2941" name="TextBox 2940">
                <a:extLst>
                  <a:ext uri="{FF2B5EF4-FFF2-40B4-BE49-F238E27FC236}">
                    <a16:creationId xmlns:a16="http://schemas.microsoft.com/office/drawing/2014/main" id="{1CF5A15B-1849-4FDC-8CDE-BA0A61485B83}"/>
                  </a:ext>
                </a:extLst>
              </p:cNvPr>
              <p:cNvSpPr txBox="1"/>
              <p:nvPr/>
            </p:nvSpPr>
            <p:spPr>
              <a:xfrm rot="-5400000">
                <a:off x="-458179" y="4223392"/>
                <a:ext cx="1210481" cy="16436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제품 가 </a:t>
                </a:r>
                <a:r>
                  <a:rPr lang="ko-KR" altLang="en-US" sz="522" spc="0" baseline="0" dirty="0" err="1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채널별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판매액 (단위 : 억 원)</a:t>
                </a:r>
              </a:p>
            </p:txBody>
          </p:sp>
          <p:sp>
            <p:nvSpPr>
              <p:cNvPr id="2942" name="자유형: 도형 2941">
                <a:extLst>
                  <a:ext uri="{FF2B5EF4-FFF2-40B4-BE49-F238E27FC236}">
                    <a16:creationId xmlns:a16="http://schemas.microsoft.com/office/drawing/2014/main" id="{CAA091CC-28D8-4360-AB63-99FB5342FCB4}"/>
                  </a:ext>
                </a:extLst>
              </p:cNvPr>
              <p:cNvSpPr/>
              <p:nvPr/>
            </p:nvSpPr>
            <p:spPr>
              <a:xfrm>
                <a:off x="0" y="3142535"/>
                <a:ext cx="6629" cy="167731"/>
              </a:xfrm>
              <a:custGeom>
                <a:avLst/>
                <a:gdLst>
                  <a:gd name="connsiteX0" fmla="*/ 0 w 6629"/>
                  <a:gd name="connsiteY0" fmla="*/ 0 h 167731"/>
                  <a:gd name="connsiteX1" fmla="*/ 0 w 6629"/>
                  <a:gd name="connsiteY1" fmla="*/ 167731 h 16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67731">
                    <a:moveTo>
                      <a:pt x="0" y="0"/>
                    </a:moveTo>
                    <a:lnTo>
                      <a:pt x="0" y="167731"/>
                    </a:lnTo>
                  </a:path>
                </a:pathLst>
              </a:custGeom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3" name="자유형: 도형 2942">
                <a:extLst>
                  <a:ext uri="{FF2B5EF4-FFF2-40B4-BE49-F238E27FC236}">
                    <a16:creationId xmlns:a16="http://schemas.microsoft.com/office/drawing/2014/main" id="{253D762E-1F02-4528-BC16-DEAB1855EAA3}"/>
                  </a:ext>
                </a:extLst>
              </p:cNvPr>
              <p:cNvSpPr/>
              <p:nvPr/>
            </p:nvSpPr>
            <p:spPr>
              <a:xfrm>
                <a:off x="6575989" y="1298155"/>
                <a:ext cx="5612032" cy="1822501"/>
              </a:xfrm>
              <a:custGeom>
                <a:avLst/>
                <a:gdLst>
                  <a:gd name="connsiteX0" fmla="*/ 0 w 5612032"/>
                  <a:gd name="connsiteY0" fmla="*/ 0 h 1822501"/>
                  <a:gd name="connsiteX1" fmla="*/ 5612033 w 5612032"/>
                  <a:gd name="connsiteY1" fmla="*/ 0 h 1822501"/>
                  <a:gd name="connsiteX2" fmla="*/ 5612033 w 5612032"/>
                  <a:gd name="connsiteY2" fmla="*/ 1822502 h 1822501"/>
                  <a:gd name="connsiteX3" fmla="*/ 0 w 5612032"/>
                  <a:gd name="connsiteY3" fmla="*/ 1822502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032" h="1822501">
                    <a:moveTo>
                      <a:pt x="0" y="0"/>
                    </a:moveTo>
                    <a:lnTo>
                      <a:pt x="5612033" y="0"/>
                    </a:lnTo>
                    <a:lnTo>
                      <a:pt x="5612033" y="1822502"/>
                    </a:lnTo>
                    <a:lnTo>
                      <a:pt x="0" y="1822502"/>
                    </a:lnTo>
                    <a:close/>
                  </a:path>
                </a:pathLst>
              </a:custGeom>
              <a:solidFill>
                <a:srgbClr val="FFFFFF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4" name="자유형: 도형 2943">
                <a:extLst>
                  <a:ext uri="{FF2B5EF4-FFF2-40B4-BE49-F238E27FC236}">
                    <a16:creationId xmlns:a16="http://schemas.microsoft.com/office/drawing/2014/main" id="{9BB7633E-2E50-4E22-8D6D-1AB47C9F741F}"/>
                  </a:ext>
                </a:extLst>
              </p:cNvPr>
              <p:cNvSpPr/>
              <p:nvPr/>
            </p:nvSpPr>
            <p:spPr>
              <a:xfrm>
                <a:off x="6775543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5" name="TextBox 2944">
                <a:extLst>
                  <a:ext uri="{FF2B5EF4-FFF2-40B4-BE49-F238E27FC236}">
                    <a16:creationId xmlns:a16="http://schemas.microsoft.com/office/drawing/2014/main" id="{3F9118EE-BFBF-44ED-BF7F-6819CBF6A25C}"/>
                  </a:ext>
                </a:extLst>
              </p:cNvPr>
              <p:cNvSpPr txBox="1"/>
              <p:nvPr/>
            </p:nvSpPr>
            <p:spPr>
              <a:xfrm>
                <a:off x="6626027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JF17</a:t>
                </a:r>
              </a:p>
            </p:txBody>
          </p:sp>
          <p:sp>
            <p:nvSpPr>
              <p:cNvPr id="2946" name="자유형: 도형 2945">
                <a:extLst>
                  <a:ext uri="{FF2B5EF4-FFF2-40B4-BE49-F238E27FC236}">
                    <a16:creationId xmlns:a16="http://schemas.microsoft.com/office/drawing/2014/main" id="{E28C118E-6C9D-457B-ACA7-9F995B987DA0}"/>
                  </a:ext>
                </a:extLst>
              </p:cNvPr>
              <p:cNvSpPr/>
              <p:nvPr/>
            </p:nvSpPr>
            <p:spPr>
              <a:xfrm>
                <a:off x="7082497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7" name="TextBox 2946">
                <a:extLst>
                  <a:ext uri="{FF2B5EF4-FFF2-40B4-BE49-F238E27FC236}">
                    <a16:creationId xmlns:a16="http://schemas.microsoft.com/office/drawing/2014/main" id="{EF58EE49-33E8-4E8C-877D-32BDB8B6AD2D}"/>
                  </a:ext>
                </a:extLst>
              </p:cNvPr>
              <p:cNvSpPr txBox="1"/>
              <p:nvPr/>
            </p:nvSpPr>
            <p:spPr>
              <a:xfrm>
                <a:off x="6909512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MA17</a:t>
                </a:r>
              </a:p>
            </p:txBody>
          </p:sp>
          <p:sp>
            <p:nvSpPr>
              <p:cNvPr id="2948" name="자유형: 도형 2947">
                <a:extLst>
                  <a:ext uri="{FF2B5EF4-FFF2-40B4-BE49-F238E27FC236}">
                    <a16:creationId xmlns:a16="http://schemas.microsoft.com/office/drawing/2014/main" id="{C79C51DA-F305-4AD5-BB4D-8CB8B8160EB4}"/>
                  </a:ext>
                </a:extLst>
              </p:cNvPr>
              <p:cNvSpPr/>
              <p:nvPr/>
            </p:nvSpPr>
            <p:spPr>
              <a:xfrm>
                <a:off x="7388789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9" name="TextBox 2948">
                <a:extLst>
                  <a:ext uri="{FF2B5EF4-FFF2-40B4-BE49-F238E27FC236}">
                    <a16:creationId xmlns:a16="http://schemas.microsoft.com/office/drawing/2014/main" id="{8DB1513A-2357-4FD7-9A57-23DD030D17D0}"/>
                  </a:ext>
                </a:extLst>
              </p:cNvPr>
              <p:cNvSpPr txBox="1"/>
              <p:nvPr/>
            </p:nvSpPr>
            <p:spPr>
              <a:xfrm>
                <a:off x="7226345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MJ17</a:t>
                </a:r>
              </a:p>
            </p:txBody>
          </p:sp>
          <p:sp>
            <p:nvSpPr>
              <p:cNvPr id="2950" name="자유형: 도형 2949">
                <a:extLst>
                  <a:ext uri="{FF2B5EF4-FFF2-40B4-BE49-F238E27FC236}">
                    <a16:creationId xmlns:a16="http://schemas.microsoft.com/office/drawing/2014/main" id="{6D49515C-7E6E-4FB9-A554-9299A5BE7450}"/>
                  </a:ext>
                </a:extLst>
              </p:cNvPr>
              <p:cNvSpPr/>
              <p:nvPr/>
            </p:nvSpPr>
            <p:spPr>
              <a:xfrm>
                <a:off x="769574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1" name="TextBox 2950">
                <a:extLst>
                  <a:ext uri="{FF2B5EF4-FFF2-40B4-BE49-F238E27FC236}">
                    <a16:creationId xmlns:a16="http://schemas.microsoft.com/office/drawing/2014/main" id="{BF6D808E-435D-45D5-86FC-5883B52AE8BF}"/>
                  </a:ext>
                </a:extLst>
              </p:cNvPr>
              <p:cNvSpPr txBox="1"/>
              <p:nvPr/>
            </p:nvSpPr>
            <p:spPr>
              <a:xfrm>
                <a:off x="7539731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JA17</a:t>
                </a:r>
              </a:p>
            </p:txBody>
          </p:sp>
          <p:sp>
            <p:nvSpPr>
              <p:cNvPr id="2952" name="자유형: 도형 2951">
                <a:extLst>
                  <a:ext uri="{FF2B5EF4-FFF2-40B4-BE49-F238E27FC236}">
                    <a16:creationId xmlns:a16="http://schemas.microsoft.com/office/drawing/2014/main" id="{E8A80F83-FA17-49FE-A9DE-FB61794C3691}"/>
                  </a:ext>
                </a:extLst>
              </p:cNvPr>
              <p:cNvSpPr/>
              <p:nvPr/>
            </p:nvSpPr>
            <p:spPr>
              <a:xfrm>
                <a:off x="8002035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3" name="TextBox 2952">
                <a:extLst>
                  <a:ext uri="{FF2B5EF4-FFF2-40B4-BE49-F238E27FC236}">
                    <a16:creationId xmlns:a16="http://schemas.microsoft.com/office/drawing/2014/main" id="{710636E2-476B-464C-A661-A34C43900F03}"/>
                  </a:ext>
                </a:extLst>
              </p:cNvPr>
              <p:cNvSpPr txBox="1"/>
              <p:nvPr/>
            </p:nvSpPr>
            <p:spPr>
              <a:xfrm>
                <a:off x="7839591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SO17</a:t>
                </a:r>
              </a:p>
            </p:txBody>
          </p:sp>
          <p:sp>
            <p:nvSpPr>
              <p:cNvPr id="2954" name="자유형: 도형 2953">
                <a:extLst>
                  <a:ext uri="{FF2B5EF4-FFF2-40B4-BE49-F238E27FC236}">
                    <a16:creationId xmlns:a16="http://schemas.microsoft.com/office/drawing/2014/main" id="{7986CF08-8B07-479D-989C-955BDA8D0BE9}"/>
                  </a:ext>
                </a:extLst>
              </p:cNvPr>
              <p:cNvSpPr/>
              <p:nvPr/>
            </p:nvSpPr>
            <p:spPr>
              <a:xfrm>
                <a:off x="8308990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5" name="TextBox 2954">
                <a:extLst>
                  <a:ext uri="{FF2B5EF4-FFF2-40B4-BE49-F238E27FC236}">
                    <a16:creationId xmlns:a16="http://schemas.microsoft.com/office/drawing/2014/main" id="{C1FF5678-02B9-4FF2-BCCF-1C807B662C0E}"/>
                  </a:ext>
                </a:extLst>
              </p:cNvPr>
              <p:cNvSpPr txBox="1"/>
              <p:nvPr/>
            </p:nvSpPr>
            <p:spPr>
              <a:xfrm>
                <a:off x="8142900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ND17</a:t>
                </a:r>
              </a:p>
            </p:txBody>
          </p:sp>
          <p:sp>
            <p:nvSpPr>
              <p:cNvPr id="2956" name="자유형: 도형 2955">
                <a:extLst>
                  <a:ext uri="{FF2B5EF4-FFF2-40B4-BE49-F238E27FC236}">
                    <a16:creationId xmlns:a16="http://schemas.microsoft.com/office/drawing/2014/main" id="{BCCA5AB2-6AD8-43DB-BB22-DCF86EE2F65F}"/>
                  </a:ext>
                </a:extLst>
              </p:cNvPr>
              <p:cNvSpPr/>
              <p:nvPr/>
            </p:nvSpPr>
            <p:spPr>
              <a:xfrm>
                <a:off x="8615282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7" name="TextBox 2956">
                <a:extLst>
                  <a:ext uri="{FF2B5EF4-FFF2-40B4-BE49-F238E27FC236}">
                    <a16:creationId xmlns:a16="http://schemas.microsoft.com/office/drawing/2014/main" id="{E77CABA3-F37A-46E7-8179-41DD6822DDC8}"/>
                  </a:ext>
                </a:extLst>
              </p:cNvPr>
              <p:cNvSpPr txBox="1"/>
              <p:nvPr/>
            </p:nvSpPr>
            <p:spPr>
              <a:xfrm>
                <a:off x="8465965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JF18</a:t>
                </a:r>
              </a:p>
            </p:txBody>
          </p:sp>
          <p:sp>
            <p:nvSpPr>
              <p:cNvPr id="2958" name="자유형: 도형 2957">
                <a:extLst>
                  <a:ext uri="{FF2B5EF4-FFF2-40B4-BE49-F238E27FC236}">
                    <a16:creationId xmlns:a16="http://schemas.microsoft.com/office/drawing/2014/main" id="{86299D6E-6EB9-4097-BC39-1A8AAB278076}"/>
                  </a:ext>
                </a:extLst>
              </p:cNvPr>
              <p:cNvSpPr/>
              <p:nvPr/>
            </p:nvSpPr>
            <p:spPr>
              <a:xfrm>
                <a:off x="8922236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9" name="TextBox 2958">
                <a:extLst>
                  <a:ext uri="{FF2B5EF4-FFF2-40B4-BE49-F238E27FC236}">
                    <a16:creationId xmlns:a16="http://schemas.microsoft.com/office/drawing/2014/main" id="{EEB3FD49-426F-47CB-BC57-AB563DC10C08}"/>
                  </a:ext>
                </a:extLst>
              </p:cNvPr>
              <p:cNvSpPr txBox="1"/>
              <p:nvPr/>
            </p:nvSpPr>
            <p:spPr>
              <a:xfrm>
                <a:off x="8749450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MA18</a:t>
                </a:r>
              </a:p>
            </p:txBody>
          </p:sp>
          <p:sp>
            <p:nvSpPr>
              <p:cNvPr id="2960" name="자유형: 도형 2959">
                <a:extLst>
                  <a:ext uri="{FF2B5EF4-FFF2-40B4-BE49-F238E27FC236}">
                    <a16:creationId xmlns:a16="http://schemas.microsoft.com/office/drawing/2014/main" id="{BF4303AA-F85E-4C7D-BA9B-5E9FBBFD011E}"/>
                  </a:ext>
                </a:extLst>
              </p:cNvPr>
              <p:cNvSpPr/>
              <p:nvPr/>
            </p:nvSpPr>
            <p:spPr>
              <a:xfrm>
                <a:off x="9228528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1" name="TextBox 2960">
                <a:extLst>
                  <a:ext uri="{FF2B5EF4-FFF2-40B4-BE49-F238E27FC236}">
                    <a16:creationId xmlns:a16="http://schemas.microsoft.com/office/drawing/2014/main" id="{C9CAF4C7-F217-4456-8226-263234A0DAB7}"/>
                  </a:ext>
                </a:extLst>
              </p:cNvPr>
              <p:cNvSpPr txBox="1"/>
              <p:nvPr/>
            </p:nvSpPr>
            <p:spPr>
              <a:xfrm>
                <a:off x="9066283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MJ18</a:t>
                </a:r>
              </a:p>
            </p:txBody>
          </p:sp>
          <p:sp>
            <p:nvSpPr>
              <p:cNvPr id="2962" name="자유형: 도형 2961">
                <a:extLst>
                  <a:ext uri="{FF2B5EF4-FFF2-40B4-BE49-F238E27FC236}">
                    <a16:creationId xmlns:a16="http://schemas.microsoft.com/office/drawing/2014/main" id="{C124EE80-F467-4FFE-A5F3-0E468B00456C}"/>
                  </a:ext>
                </a:extLst>
              </p:cNvPr>
              <p:cNvSpPr/>
              <p:nvPr/>
            </p:nvSpPr>
            <p:spPr>
              <a:xfrm>
                <a:off x="9535483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3" name="TextBox 2962">
                <a:extLst>
                  <a:ext uri="{FF2B5EF4-FFF2-40B4-BE49-F238E27FC236}">
                    <a16:creationId xmlns:a16="http://schemas.microsoft.com/office/drawing/2014/main" id="{BD83A5CB-CFC6-4935-8368-BCAF69F5F8D5}"/>
                  </a:ext>
                </a:extLst>
              </p:cNvPr>
              <p:cNvSpPr txBox="1"/>
              <p:nvPr/>
            </p:nvSpPr>
            <p:spPr>
              <a:xfrm>
                <a:off x="9379668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JA18</a:t>
                </a:r>
              </a:p>
            </p:txBody>
          </p:sp>
          <p:sp>
            <p:nvSpPr>
              <p:cNvPr id="2964" name="자유형: 도형 2963">
                <a:extLst>
                  <a:ext uri="{FF2B5EF4-FFF2-40B4-BE49-F238E27FC236}">
                    <a16:creationId xmlns:a16="http://schemas.microsoft.com/office/drawing/2014/main" id="{E37AB19D-D15A-4BDA-A5A7-2950331FE38B}"/>
                  </a:ext>
                </a:extLst>
              </p:cNvPr>
              <p:cNvSpPr/>
              <p:nvPr/>
            </p:nvSpPr>
            <p:spPr>
              <a:xfrm>
                <a:off x="984177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5" name="TextBox 2964">
                <a:extLst>
                  <a:ext uri="{FF2B5EF4-FFF2-40B4-BE49-F238E27FC236}">
                    <a16:creationId xmlns:a16="http://schemas.microsoft.com/office/drawing/2014/main" id="{73229C71-9FDA-4669-8985-15AF978D5260}"/>
                  </a:ext>
                </a:extLst>
              </p:cNvPr>
              <p:cNvSpPr txBox="1"/>
              <p:nvPr/>
            </p:nvSpPr>
            <p:spPr>
              <a:xfrm>
                <a:off x="9679529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SO18</a:t>
                </a:r>
              </a:p>
            </p:txBody>
          </p:sp>
          <p:sp>
            <p:nvSpPr>
              <p:cNvPr id="2966" name="자유형: 도형 2965">
                <a:extLst>
                  <a:ext uri="{FF2B5EF4-FFF2-40B4-BE49-F238E27FC236}">
                    <a16:creationId xmlns:a16="http://schemas.microsoft.com/office/drawing/2014/main" id="{A92D04B6-26F5-4AE0-820F-CB0D3AC49695}"/>
                  </a:ext>
                </a:extLst>
              </p:cNvPr>
              <p:cNvSpPr/>
              <p:nvPr/>
            </p:nvSpPr>
            <p:spPr>
              <a:xfrm>
                <a:off x="10148729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7" name="TextBox 2966">
                <a:extLst>
                  <a:ext uri="{FF2B5EF4-FFF2-40B4-BE49-F238E27FC236}">
                    <a16:creationId xmlns:a16="http://schemas.microsoft.com/office/drawing/2014/main" id="{76FC29E1-AC8E-481B-B968-650B7AC12924}"/>
                  </a:ext>
                </a:extLst>
              </p:cNvPr>
              <p:cNvSpPr txBox="1"/>
              <p:nvPr/>
            </p:nvSpPr>
            <p:spPr>
              <a:xfrm>
                <a:off x="9982838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ND18</a:t>
                </a:r>
              </a:p>
            </p:txBody>
          </p:sp>
          <p:sp>
            <p:nvSpPr>
              <p:cNvPr id="2968" name="자유형: 도형 2967">
                <a:extLst>
                  <a:ext uri="{FF2B5EF4-FFF2-40B4-BE49-F238E27FC236}">
                    <a16:creationId xmlns:a16="http://schemas.microsoft.com/office/drawing/2014/main" id="{46FA66FF-402F-40CB-A7CD-271B090B538B}"/>
                  </a:ext>
                </a:extLst>
              </p:cNvPr>
              <p:cNvSpPr/>
              <p:nvPr/>
            </p:nvSpPr>
            <p:spPr>
              <a:xfrm>
                <a:off x="1045568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9" name="TextBox 2968">
                <a:extLst>
                  <a:ext uri="{FF2B5EF4-FFF2-40B4-BE49-F238E27FC236}">
                    <a16:creationId xmlns:a16="http://schemas.microsoft.com/office/drawing/2014/main" id="{622DCA2A-0A3D-4348-B2E4-ABFAE3335AE2}"/>
                  </a:ext>
                </a:extLst>
              </p:cNvPr>
              <p:cNvSpPr txBox="1"/>
              <p:nvPr/>
            </p:nvSpPr>
            <p:spPr>
              <a:xfrm>
                <a:off x="10305902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JF19</a:t>
                </a:r>
              </a:p>
            </p:txBody>
          </p:sp>
          <p:sp>
            <p:nvSpPr>
              <p:cNvPr id="2970" name="자유형: 도형 2969">
                <a:extLst>
                  <a:ext uri="{FF2B5EF4-FFF2-40B4-BE49-F238E27FC236}">
                    <a16:creationId xmlns:a16="http://schemas.microsoft.com/office/drawing/2014/main" id="{EF4B161E-F4CA-432B-A7C3-3C28DABC4A62}"/>
                  </a:ext>
                </a:extLst>
              </p:cNvPr>
              <p:cNvSpPr/>
              <p:nvPr/>
            </p:nvSpPr>
            <p:spPr>
              <a:xfrm>
                <a:off x="10761975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1" name="TextBox 2970">
                <a:extLst>
                  <a:ext uri="{FF2B5EF4-FFF2-40B4-BE49-F238E27FC236}">
                    <a16:creationId xmlns:a16="http://schemas.microsoft.com/office/drawing/2014/main" id="{F65F1BAA-6186-4295-AE47-A1FD5C443904}"/>
                  </a:ext>
                </a:extLst>
              </p:cNvPr>
              <p:cNvSpPr txBox="1"/>
              <p:nvPr/>
            </p:nvSpPr>
            <p:spPr>
              <a:xfrm>
                <a:off x="10589388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MA19</a:t>
                </a:r>
              </a:p>
            </p:txBody>
          </p:sp>
          <p:sp>
            <p:nvSpPr>
              <p:cNvPr id="2972" name="자유형: 도형 2971">
                <a:extLst>
                  <a:ext uri="{FF2B5EF4-FFF2-40B4-BE49-F238E27FC236}">
                    <a16:creationId xmlns:a16="http://schemas.microsoft.com/office/drawing/2014/main" id="{0F8B0DE2-D6BC-4FB7-9C1D-C231A0F39A39}"/>
                  </a:ext>
                </a:extLst>
              </p:cNvPr>
              <p:cNvSpPr/>
              <p:nvPr/>
            </p:nvSpPr>
            <p:spPr>
              <a:xfrm>
                <a:off x="11068930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3" name="TextBox 2972">
                <a:extLst>
                  <a:ext uri="{FF2B5EF4-FFF2-40B4-BE49-F238E27FC236}">
                    <a16:creationId xmlns:a16="http://schemas.microsoft.com/office/drawing/2014/main" id="{F68C41B2-5893-4D0D-B97D-FC12BAFE0279}"/>
                  </a:ext>
                </a:extLst>
              </p:cNvPr>
              <p:cNvSpPr txBox="1"/>
              <p:nvPr/>
            </p:nvSpPr>
            <p:spPr>
              <a:xfrm>
                <a:off x="10906221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MJ19</a:t>
                </a:r>
              </a:p>
            </p:txBody>
          </p:sp>
          <p:sp>
            <p:nvSpPr>
              <p:cNvPr id="2974" name="자유형: 도형 2973">
                <a:extLst>
                  <a:ext uri="{FF2B5EF4-FFF2-40B4-BE49-F238E27FC236}">
                    <a16:creationId xmlns:a16="http://schemas.microsoft.com/office/drawing/2014/main" id="{51CC6B26-3A8D-462B-97D3-C222174A4445}"/>
                  </a:ext>
                </a:extLst>
              </p:cNvPr>
              <p:cNvSpPr/>
              <p:nvPr/>
            </p:nvSpPr>
            <p:spPr>
              <a:xfrm>
                <a:off x="11375222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5" name="TextBox 2974">
                <a:extLst>
                  <a:ext uri="{FF2B5EF4-FFF2-40B4-BE49-F238E27FC236}">
                    <a16:creationId xmlns:a16="http://schemas.microsoft.com/office/drawing/2014/main" id="{CF342183-D692-4E70-B640-9504EE0A0E7F}"/>
                  </a:ext>
                </a:extLst>
              </p:cNvPr>
              <p:cNvSpPr txBox="1"/>
              <p:nvPr/>
            </p:nvSpPr>
            <p:spPr>
              <a:xfrm>
                <a:off x="11219606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JA19</a:t>
                </a:r>
              </a:p>
            </p:txBody>
          </p:sp>
          <p:sp>
            <p:nvSpPr>
              <p:cNvPr id="2976" name="자유형: 도형 2975">
                <a:extLst>
                  <a:ext uri="{FF2B5EF4-FFF2-40B4-BE49-F238E27FC236}">
                    <a16:creationId xmlns:a16="http://schemas.microsoft.com/office/drawing/2014/main" id="{9BD0749C-9F89-49CA-BC0E-9C3EBB4EAA07}"/>
                  </a:ext>
                </a:extLst>
              </p:cNvPr>
              <p:cNvSpPr/>
              <p:nvPr/>
            </p:nvSpPr>
            <p:spPr>
              <a:xfrm>
                <a:off x="11682176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7" name="TextBox 2976">
                <a:extLst>
                  <a:ext uri="{FF2B5EF4-FFF2-40B4-BE49-F238E27FC236}">
                    <a16:creationId xmlns:a16="http://schemas.microsoft.com/office/drawing/2014/main" id="{E15BF86A-EE78-4994-95A4-C7805E0D1B0E}"/>
                  </a:ext>
                </a:extLst>
              </p:cNvPr>
              <p:cNvSpPr txBox="1"/>
              <p:nvPr/>
            </p:nvSpPr>
            <p:spPr>
              <a:xfrm>
                <a:off x="11519467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SO19</a:t>
                </a:r>
              </a:p>
            </p:txBody>
          </p:sp>
          <p:sp>
            <p:nvSpPr>
              <p:cNvPr id="2978" name="자유형: 도형 2977">
                <a:extLst>
                  <a:ext uri="{FF2B5EF4-FFF2-40B4-BE49-F238E27FC236}">
                    <a16:creationId xmlns:a16="http://schemas.microsoft.com/office/drawing/2014/main" id="{C19B21D6-3F8A-48CC-8D13-EDAE1DC0DCDB}"/>
                  </a:ext>
                </a:extLst>
              </p:cNvPr>
              <p:cNvSpPr/>
              <p:nvPr/>
            </p:nvSpPr>
            <p:spPr>
              <a:xfrm>
                <a:off x="11988468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9" name="TextBox 2978">
                <a:extLst>
                  <a:ext uri="{FF2B5EF4-FFF2-40B4-BE49-F238E27FC236}">
                    <a16:creationId xmlns:a16="http://schemas.microsoft.com/office/drawing/2014/main" id="{34F5F4CE-6F31-4011-A0BB-050EDA84E78F}"/>
                  </a:ext>
                </a:extLst>
              </p:cNvPr>
              <p:cNvSpPr txBox="1"/>
              <p:nvPr/>
            </p:nvSpPr>
            <p:spPr>
              <a:xfrm>
                <a:off x="11822775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ND19</a:t>
                </a:r>
              </a:p>
            </p:txBody>
          </p:sp>
          <p:sp>
            <p:nvSpPr>
              <p:cNvPr id="2980" name="자유형: 도형 2979">
                <a:extLst>
                  <a:ext uri="{FF2B5EF4-FFF2-40B4-BE49-F238E27FC236}">
                    <a16:creationId xmlns:a16="http://schemas.microsoft.com/office/drawing/2014/main" id="{A89BE4F6-85D2-4469-AE68-B27E854B74C6}"/>
                  </a:ext>
                </a:extLst>
              </p:cNvPr>
              <p:cNvSpPr/>
              <p:nvPr/>
            </p:nvSpPr>
            <p:spPr>
              <a:xfrm>
                <a:off x="6575989" y="3120657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1" name="TextBox 2980">
                <a:extLst>
                  <a:ext uri="{FF2B5EF4-FFF2-40B4-BE49-F238E27FC236}">
                    <a16:creationId xmlns:a16="http://schemas.microsoft.com/office/drawing/2014/main" id="{B6E37505-20AB-4AD7-9F46-FF854241C5EF}"/>
                  </a:ext>
                </a:extLst>
              </p:cNvPr>
              <p:cNvSpPr txBox="1"/>
              <p:nvPr/>
            </p:nvSpPr>
            <p:spPr>
              <a:xfrm>
                <a:off x="6362032" y="3049201"/>
                <a:ext cx="27569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0%</a:t>
                </a:r>
              </a:p>
            </p:txBody>
          </p:sp>
          <p:sp>
            <p:nvSpPr>
              <p:cNvPr id="2982" name="자유형: 도형 2981">
                <a:extLst>
                  <a:ext uri="{FF2B5EF4-FFF2-40B4-BE49-F238E27FC236}">
                    <a16:creationId xmlns:a16="http://schemas.microsoft.com/office/drawing/2014/main" id="{DC92E512-44C6-4AB5-B02C-003CB4E53BBB}"/>
                  </a:ext>
                </a:extLst>
              </p:cNvPr>
              <p:cNvSpPr/>
              <p:nvPr/>
            </p:nvSpPr>
            <p:spPr>
              <a:xfrm>
                <a:off x="6575989" y="275602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3" name="TextBox 2982">
                <a:extLst>
                  <a:ext uri="{FF2B5EF4-FFF2-40B4-BE49-F238E27FC236}">
                    <a16:creationId xmlns:a16="http://schemas.microsoft.com/office/drawing/2014/main" id="{1FBE3F20-6427-4052-BC2E-32F07694C123}"/>
                  </a:ext>
                </a:extLst>
              </p:cNvPr>
              <p:cNvSpPr txBox="1"/>
              <p:nvPr/>
            </p:nvSpPr>
            <p:spPr>
              <a:xfrm>
                <a:off x="6328181" y="2684727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20%</a:t>
                </a:r>
              </a:p>
            </p:txBody>
          </p:sp>
          <p:sp>
            <p:nvSpPr>
              <p:cNvPr id="2984" name="자유형: 도형 2983">
                <a:extLst>
                  <a:ext uri="{FF2B5EF4-FFF2-40B4-BE49-F238E27FC236}">
                    <a16:creationId xmlns:a16="http://schemas.microsoft.com/office/drawing/2014/main" id="{38EA18F3-FC42-4409-B591-D205CA516D80}"/>
                  </a:ext>
                </a:extLst>
              </p:cNvPr>
              <p:cNvSpPr/>
              <p:nvPr/>
            </p:nvSpPr>
            <p:spPr>
              <a:xfrm>
                <a:off x="6575989" y="2391391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5" name="TextBox 2984">
                <a:extLst>
                  <a:ext uri="{FF2B5EF4-FFF2-40B4-BE49-F238E27FC236}">
                    <a16:creationId xmlns:a16="http://schemas.microsoft.com/office/drawing/2014/main" id="{2C235FCF-1A59-4EFB-8921-F4E98D088EA9}"/>
                  </a:ext>
                </a:extLst>
              </p:cNvPr>
              <p:cNvSpPr txBox="1"/>
              <p:nvPr/>
            </p:nvSpPr>
            <p:spPr>
              <a:xfrm>
                <a:off x="6328181" y="23202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40%</a:t>
                </a:r>
              </a:p>
            </p:txBody>
          </p:sp>
          <p:sp>
            <p:nvSpPr>
              <p:cNvPr id="2986" name="자유형: 도형 2985">
                <a:extLst>
                  <a:ext uri="{FF2B5EF4-FFF2-40B4-BE49-F238E27FC236}">
                    <a16:creationId xmlns:a16="http://schemas.microsoft.com/office/drawing/2014/main" id="{E1C5B0BD-D610-44F6-AB99-F8B7D3C1DF0E}"/>
                  </a:ext>
                </a:extLst>
              </p:cNvPr>
              <p:cNvSpPr/>
              <p:nvPr/>
            </p:nvSpPr>
            <p:spPr>
              <a:xfrm>
                <a:off x="6575989" y="2026758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7" name="TextBox 2986">
                <a:extLst>
                  <a:ext uri="{FF2B5EF4-FFF2-40B4-BE49-F238E27FC236}">
                    <a16:creationId xmlns:a16="http://schemas.microsoft.com/office/drawing/2014/main" id="{F23DB9D9-EDB9-4936-A2A9-AC90ED88EE09}"/>
                  </a:ext>
                </a:extLst>
              </p:cNvPr>
              <p:cNvSpPr txBox="1"/>
              <p:nvPr/>
            </p:nvSpPr>
            <p:spPr>
              <a:xfrm>
                <a:off x="6328181" y="1955799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60%</a:t>
                </a:r>
              </a:p>
            </p:txBody>
          </p:sp>
          <p:sp>
            <p:nvSpPr>
              <p:cNvPr id="2988" name="자유형: 도형 2987">
                <a:extLst>
                  <a:ext uri="{FF2B5EF4-FFF2-40B4-BE49-F238E27FC236}">
                    <a16:creationId xmlns:a16="http://schemas.microsoft.com/office/drawing/2014/main" id="{9B9DD352-4B90-4E8D-AA1A-345E74EDDBD4}"/>
                  </a:ext>
                </a:extLst>
              </p:cNvPr>
              <p:cNvSpPr/>
              <p:nvPr/>
            </p:nvSpPr>
            <p:spPr>
              <a:xfrm>
                <a:off x="6575989" y="1662788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9" name="TextBox 2988">
                <a:extLst>
                  <a:ext uri="{FF2B5EF4-FFF2-40B4-BE49-F238E27FC236}">
                    <a16:creationId xmlns:a16="http://schemas.microsoft.com/office/drawing/2014/main" id="{E7025C88-075A-4F10-BD58-4046CC35E7BF}"/>
                  </a:ext>
                </a:extLst>
              </p:cNvPr>
              <p:cNvSpPr txBox="1"/>
              <p:nvPr/>
            </p:nvSpPr>
            <p:spPr>
              <a:xfrm>
                <a:off x="6328181" y="1591327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80%</a:t>
                </a:r>
              </a:p>
            </p:txBody>
          </p:sp>
          <p:sp>
            <p:nvSpPr>
              <p:cNvPr id="2990" name="자유형: 도형 2989">
                <a:extLst>
                  <a:ext uri="{FF2B5EF4-FFF2-40B4-BE49-F238E27FC236}">
                    <a16:creationId xmlns:a16="http://schemas.microsoft.com/office/drawing/2014/main" id="{BA7007E3-23BE-4094-8370-CA4C7D1E0161}"/>
                  </a:ext>
                </a:extLst>
              </p:cNvPr>
              <p:cNvSpPr/>
              <p:nvPr/>
            </p:nvSpPr>
            <p:spPr>
              <a:xfrm>
                <a:off x="6575989" y="129815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91" name="TextBox 2990">
                <a:extLst>
                  <a:ext uri="{FF2B5EF4-FFF2-40B4-BE49-F238E27FC236}">
                    <a16:creationId xmlns:a16="http://schemas.microsoft.com/office/drawing/2014/main" id="{395BF946-BD1A-41A2-AF9C-EEDB76AE2E2E}"/>
                  </a:ext>
                </a:extLst>
              </p:cNvPr>
              <p:cNvSpPr txBox="1"/>
              <p:nvPr/>
            </p:nvSpPr>
            <p:spPr>
              <a:xfrm>
                <a:off x="6294330" y="1226859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100%</a:t>
                </a:r>
              </a:p>
            </p:txBody>
          </p:sp>
          <p:grpSp>
            <p:nvGrpSpPr>
              <p:cNvPr id="29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2842210"/>
                <a:ext cx="245298" cy="277784"/>
                <a:chOff x="6652893" y="2842210"/>
                <a:chExt cx="245298" cy="277784"/>
              </a:xfrm>
              <a:solidFill>
                <a:srgbClr val="000000"/>
              </a:solidFill>
            </p:grpSpPr>
            <p:sp>
              <p:nvSpPr>
                <p:cNvPr id="2993" name="자유형: 도형 2992">
                  <a:extLst>
                    <a:ext uri="{FF2B5EF4-FFF2-40B4-BE49-F238E27FC236}">
                      <a16:creationId xmlns:a16="http://schemas.microsoft.com/office/drawing/2014/main" id="{36213CA7-3A1A-4EB9-B7C0-BA7C60C7BAC0}"/>
                    </a:ext>
                  </a:extLst>
                </p:cNvPr>
                <p:cNvSpPr/>
                <p:nvPr/>
              </p:nvSpPr>
              <p:spPr>
                <a:xfrm>
                  <a:off x="6652893" y="2842210"/>
                  <a:ext cx="245298" cy="277784"/>
                </a:xfrm>
                <a:custGeom>
                  <a:avLst/>
                  <a:gdLst>
                    <a:gd name="connsiteX0" fmla="*/ 0 w 245298"/>
                    <a:gd name="connsiteY0" fmla="*/ 0 h 277784"/>
                    <a:gd name="connsiteX1" fmla="*/ 245299 w 245298"/>
                    <a:gd name="connsiteY1" fmla="*/ 0 h 277784"/>
                    <a:gd name="connsiteX2" fmla="*/ 245299 w 245298"/>
                    <a:gd name="connsiteY2" fmla="*/ 277784 h 277784"/>
                    <a:gd name="connsiteX3" fmla="*/ 0 w 245298"/>
                    <a:gd name="connsiteY3" fmla="*/ 277784 h 27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77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7784"/>
                      </a:lnTo>
                      <a:lnTo>
                        <a:pt x="0" y="2777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4" name="자유형: 도형 2993">
                  <a:extLst>
                    <a:ext uri="{FF2B5EF4-FFF2-40B4-BE49-F238E27FC236}">
                      <a16:creationId xmlns:a16="http://schemas.microsoft.com/office/drawing/2014/main" id="{CA0107FC-97CE-4001-92C3-33FF74B2781D}"/>
                    </a:ext>
                  </a:extLst>
                </p:cNvPr>
                <p:cNvSpPr/>
                <p:nvPr/>
              </p:nvSpPr>
              <p:spPr>
                <a:xfrm>
                  <a:off x="6652893" y="2842210"/>
                  <a:ext cx="245298" cy="277784"/>
                </a:xfrm>
                <a:custGeom>
                  <a:avLst/>
                  <a:gdLst>
                    <a:gd name="connsiteX0" fmla="*/ 0 w 245298"/>
                    <a:gd name="connsiteY0" fmla="*/ 0 h 277784"/>
                    <a:gd name="connsiteX1" fmla="*/ 245299 w 245298"/>
                    <a:gd name="connsiteY1" fmla="*/ 0 h 277784"/>
                    <a:gd name="connsiteX2" fmla="*/ 245299 w 245298"/>
                    <a:gd name="connsiteY2" fmla="*/ 277784 h 277784"/>
                    <a:gd name="connsiteX3" fmla="*/ 0 w 245298"/>
                    <a:gd name="connsiteY3" fmla="*/ 277784 h 27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77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7784"/>
                      </a:lnTo>
                      <a:lnTo>
                        <a:pt x="0" y="27778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2869392"/>
                <a:ext cx="245298" cy="250602"/>
                <a:chOff x="6959185" y="2869392"/>
                <a:chExt cx="245298" cy="250602"/>
              </a:xfrm>
              <a:solidFill>
                <a:srgbClr val="000000"/>
              </a:solidFill>
            </p:grpSpPr>
            <p:sp>
              <p:nvSpPr>
                <p:cNvPr id="2996" name="자유형: 도형 2995">
                  <a:extLst>
                    <a:ext uri="{FF2B5EF4-FFF2-40B4-BE49-F238E27FC236}">
                      <a16:creationId xmlns:a16="http://schemas.microsoft.com/office/drawing/2014/main" id="{E724D7FB-0E25-4A6C-9AF6-0C1F05B12575}"/>
                    </a:ext>
                  </a:extLst>
                </p:cNvPr>
                <p:cNvSpPr/>
                <p:nvPr/>
              </p:nvSpPr>
              <p:spPr>
                <a:xfrm>
                  <a:off x="6959185" y="2869392"/>
                  <a:ext cx="245298" cy="250602"/>
                </a:xfrm>
                <a:custGeom>
                  <a:avLst/>
                  <a:gdLst>
                    <a:gd name="connsiteX0" fmla="*/ 0 w 245298"/>
                    <a:gd name="connsiteY0" fmla="*/ 0 h 250602"/>
                    <a:gd name="connsiteX1" fmla="*/ 245298 w 245298"/>
                    <a:gd name="connsiteY1" fmla="*/ 0 h 250602"/>
                    <a:gd name="connsiteX2" fmla="*/ 245298 w 245298"/>
                    <a:gd name="connsiteY2" fmla="*/ 250602 h 250602"/>
                    <a:gd name="connsiteX3" fmla="*/ 0 w 245298"/>
                    <a:gd name="connsiteY3" fmla="*/ 250602 h 250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060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50602"/>
                      </a:lnTo>
                      <a:lnTo>
                        <a:pt x="0" y="2506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7" name="자유형: 도형 2996">
                  <a:extLst>
                    <a:ext uri="{FF2B5EF4-FFF2-40B4-BE49-F238E27FC236}">
                      <a16:creationId xmlns:a16="http://schemas.microsoft.com/office/drawing/2014/main" id="{D0BD0C61-B849-4FA2-B8D5-06A281356F2F}"/>
                    </a:ext>
                  </a:extLst>
                </p:cNvPr>
                <p:cNvSpPr/>
                <p:nvPr/>
              </p:nvSpPr>
              <p:spPr>
                <a:xfrm>
                  <a:off x="6959185" y="2869392"/>
                  <a:ext cx="245298" cy="250602"/>
                </a:xfrm>
                <a:custGeom>
                  <a:avLst/>
                  <a:gdLst>
                    <a:gd name="connsiteX0" fmla="*/ 0 w 245298"/>
                    <a:gd name="connsiteY0" fmla="*/ 0 h 250602"/>
                    <a:gd name="connsiteX1" fmla="*/ 245298 w 245298"/>
                    <a:gd name="connsiteY1" fmla="*/ 0 h 250602"/>
                    <a:gd name="connsiteX2" fmla="*/ 245298 w 245298"/>
                    <a:gd name="connsiteY2" fmla="*/ 250602 h 250602"/>
                    <a:gd name="connsiteX3" fmla="*/ 0 w 245298"/>
                    <a:gd name="connsiteY3" fmla="*/ 250602 h 250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060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50602"/>
                      </a:lnTo>
                      <a:lnTo>
                        <a:pt x="0" y="25060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2864751"/>
                <a:ext cx="245298" cy="255906"/>
                <a:chOff x="7266140" y="2864751"/>
                <a:chExt cx="245298" cy="255906"/>
              </a:xfrm>
              <a:solidFill>
                <a:srgbClr val="000000"/>
              </a:solidFill>
            </p:grpSpPr>
            <p:sp>
              <p:nvSpPr>
                <p:cNvPr id="2999" name="자유형: 도형 2998">
                  <a:extLst>
                    <a:ext uri="{FF2B5EF4-FFF2-40B4-BE49-F238E27FC236}">
                      <a16:creationId xmlns:a16="http://schemas.microsoft.com/office/drawing/2014/main" id="{84819AF2-B789-4EBD-BB11-9A7071E24DC7}"/>
                    </a:ext>
                  </a:extLst>
                </p:cNvPr>
                <p:cNvSpPr/>
                <p:nvPr/>
              </p:nvSpPr>
              <p:spPr>
                <a:xfrm>
                  <a:off x="7266140" y="2864751"/>
                  <a:ext cx="245298" cy="255906"/>
                </a:xfrm>
                <a:custGeom>
                  <a:avLst/>
                  <a:gdLst>
                    <a:gd name="connsiteX0" fmla="*/ 0 w 245298"/>
                    <a:gd name="connsiteY0" fmla="*/ 0 h 255906"/>
                    <a:gd name="connsiteX1" fmla="*/ 245299 w 245298"/>
                    <a:gd name="connsiteY1" fmla="*/ 0 h 255906"/>
                    <a:gd name="connsiteX2" fmla="*/ 245299 w 245298"/>
                    <a:gd name="connsiteY2" fmla="*/ 255906 h 255906"/>
                    <a:gd name="connsiteX3" fmla="*/ 0 w 245298"/>
                    <a:gd name="connsiteY3" fmla="*/ 255906 h 255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59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5906"/>
                      </a:lnTo>
                      <a:lnTo>
                        <a:pt x="0" y="25590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0" name="자유형: 도형 2999">
                  <a:extLst>
                    <a:ext uri="{FF2B5EF4-FFF2-40B4-BE49-F238E27FC236}">
                      <a16:creationId xmlns:a16="http://schemas.microsoft.com/office/drawing/2014/main" id="{FFF33ABE-078B-42A8-9102-864EF9EFE769}"/>
                    </a:ext>
                  </a:extLst>
                </p:cNvPr>
                <p:cNvSpPr/>
                <p:nvPr/>
              </p:nvSpPr>
              <p:spPr>
                <a:xfrm>
                  <a:off x="7266140" y="2864751"/>
                  <a:ext cx="245298" cy="255906"/>
                </a:xfrm>
                <a:custGeom>
                  <a:avLst/>
                  <a:gdLst>
                    <a:gd name="connsiteX0" fmla="*/ 0 w 245298"/>
                    <a:gd name="connsiteY0" fmla="*/ 0 h 255906"/>
                    <a:gd name="connsiteX1" fmla="*/ 245299 w 245298"/>
                    <a:gd name="connsiteY1" fmla="*/ 0 h 255906"/>
                    <a:gd name="connsiteX2" fmla="*/ 245299 w 245298"/>
                    <a:gd name="connsiteY2" fmla="*/ 255906 h 255906"/>
                    <a:gd name="connsiteX3" fmla="*/ 0 w 245298"/>
                    <a:gd name="connsiteY3" fmla="*/ 255906 h 255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59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5906"/>
                      </a:lnTo>
                      <a:lnTo>
                        <a:pt x="0" y="25590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2840884"/>
                <a:ext cx="245298" cy="279109"/>
                <a:chOff x="7573094" y="2840884"/>
                <a:chExt cx="245298" cy="279109"/>
              </a:xfrm>
              <a:solidFill>
                <a:srgbClr val="000000"/>
              </a:solidFill>
            </p:grpSpPr>
            <p:sp>
              <p:nvSpPr>
                <p:cNvPr id="3002" name="자유형: 도형 3001">
                  <a:extLst>
                    <a:ext uri="{FF2B5EF4-FFF2-40B4-BE49-F238E27FC236}">
                      <a16:creationId xmlns:a16="http://schemas.microsoft.com/office/drawing/2014/main" id="{FB9F080A-2F7D-4CA7-84D8-99E47577B5F1}"/>
                    </a:ext>
                  </a:extLst>
                </p:cNvPr>
                <p:cNvSpPr/>
                <p:nvPr/>
              </p:nvSpPr>
              <p:spPr>
                <a:xfrm>
                  <a:off x="7573094" y="2840884"/>
                  <a:ext cx="245298" cy="279109"/>
                </a:xfrm>
                <a:custGeom>
                  <a:avLst/>
                  <a:gdLst>
                    <a:gd name="connsiteX0" fmla="*/ 0 w 245298"/>
                    <a:gd name="connsiteY0" fmla="*/ 0 h 279109"/>
                    <a:gd name="connsiteX1" fmla="*/ 245299 w 245298"/>
                    <a:gd name="connsiteY1" fmla="*/ 0 h 279109"/>
                    <a:gd name="connsiteX2" fmla="*/ 245299 w 245298"/>
                    <a:gd name="connsiteY2" fmla="*/ 279110 h 279109"/>
                    <a:gd name="connsiteX3" fmla="*/ 0 w 245298"/>
                    <a:gd name="connsiteY3" fmla="*/ 279110 h 279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91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9110"/>
                      </a:lnTo>
                      <a:lnTo>
                        <a:pt x="0" y="27911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3" name="자유형: 도형 3002">
                  <a:extLst>
                    <a:ext uri="{FF2B5EF4-FFF2-40B4-BE49-F238E27FC236}">
                      <a16:creationId xmlns:a16="http://schemas.microsoft.com/office/drawing/2014/main" id="{2E11BA48-4A1F-404F-B68B-6A325BEA7CDB}"/>
                    </a:ext>
                  </a:extLst>
                </p:cNvPr>
                <p:cNvSpPr/>
                <p:nvPr/>
              </p:nvSpPr>
              <p:spPr>
                <a:xfrm>
                  <a:off x="7573094" y="2840884"/>
                  <a:ext cx="245298" cy="279109"/>
                </a:xfrm>
                <a:custGeom>
                  <a:avLst/>
                  <a:gdLst>
                    <a:gd name="connsiteX0" fmla="*/ 0 w 245298"/>
                    <a:gd name="connsiteY0" fmla="*/ 0 h 279109"/>
                    <a:gd name="connsiteX1" fmla="*/ 245299 w 245298"/>
                    <a:gd name="connsiteY1" fmla="*/ 0 h 279109"/>
                    <a:gd name="connsiteX2" fmla="*/ 245299 w 245298"/>
                    <a:gd name="connsiteY2" fmla="*/ 279110 h 279109"/>
                    <a:gd name="connsiteX3" fmla="*/ 0 w 245298"/>
                    <a:gd name="connsiteY3" fmla="*/ 279110 h 279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91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9110"/>
                      </a:lnTo>
                      <a:lnTo>
                        <a:pt x="0" y="27911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2878010"/>
                <a:ext cx="245298" cy="241983"/>
                <a:chOff x="7879386" y="2878010"/>
                <a:chExt cx="245298" cy="241983"/>
              </a:xfrm>
              <a:solidFill>
                <a:srgbClr val="000000"/>
              </a:solidFill>
            </p:grpSpPr>
            <p:sp>
              <p:nvSpPr>
                <p:cNvPr id="3005" name="자유형: 도형 3004">
                  <a:extLst>
                    <a:ext uri="{FF2B5EF4-FFF2-40B4-BE49-F238E27FC236}">
                      <a16:creationId xmlns:a16="http://schemas.microsoft.com/office/drawing/2014/main" id="{0AC21A65-2098-42BC-ABB4-92D5E9D3D2F6}"/>
                    </a:ext>
                  </a:extLst>
                </p:cNvPr>
                <p:cNvSpPr/>
                <p:nvPr/>
              </p:nvSpPr>
              <p:spPr>
                <a:xfrm>
                  <a:off x="7879386" y="2878010"/>
                  <a:ext cx="245298" cy="241983"/>
                </a:xfrm>
                <a:custGeom>
                  <a:avLst/>
                  <a:gdLst>
                    <a:gd name="connsiteX0" fmla="*/ 0 w 245298"/>
                    <a:gd name="connsiteY0" fmla="*/ 0 h 241983"/>
                    <a:gd name="connsiteX1" fmla="*/ 245299 w 245298"/>
                    <a:gd name="connsiteY1" fmla="*/ 0 h 241983"/>
                    <a:gd name="connsiteX2" fmla="*/ 245299 w 245298"/>
                    <a:gd name="connsiteY2" fmla="*/ 241984 h 241983"/>
                    <a:gd name="connsiteX3" fmla="*/ 0 w 245298"/>
                    <a:gd name="connsiteY3" fmla="*/ 241984 h 241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19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1984"/>
                      </a:lnTo>
                      <a:lnTo>
                        <a:pt x="0" y="2419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6" name="자유형: 도형 3005">
                  <a:extLst>
                    <a:ext uri="{FF2B5EF4-FFF2-40B4-BE49-F238E27FC236}">
                      <a16:creationId xmlns:a16="http://schemas.microsoft.com/office/drawing/2014/main" id="{70021E47-D6B3-415C-8C56-01BDF238C693}"/>
                    </a:ext>
                  </a:extLst>
                </p:cNvPr>
                <p:cNvSpPr/>
                <p:nvPr/>
              </p:nvSpPr>
              <p:spPr>
                <a:xfrm>
                  <a:off x="7879386" y="2878010"/>
                  <a:ext cx="245298" cy="241983"/>
                </a:xfrm>
                <a:custGeom>
                  <a:avLst/>
                  <a:gdLst>
                    <a:gd name="connsiteX0" fmla="*/ 0 w 245298"/>
                    <a:gd name="connsiteY0" fmla="*/ 0 h 241983"/>
                    <a:gd name="connsiteX1" fmla="*/ 245299 w 245298"/>
                    <a:gd name="connsiteY1" fmla="*/ 0 h 241983"/>
                    <a:gd name="connsiteX2" fmla="*/ 245299 w 245298"/>
                    <a:gd name="connsiteY2" fmla="*/ 241984 h 241983"/>
                    <a:gd name="connsiteX3" fmla="*/ 0 w 245298"/>
                    <a:gd name="connsiteY3" fmla="*/ 241984 h 241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19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1984"/>
                      </a:lnTo>
                      <a:lnTo>
                        <a:pt x="0" y="24198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2854144"/>
                <a:ext cx="245298" cy="265850"/>
                <a:chOff x="8186341" y="2854144"/>
                <a:chExt cx="245298" cy="265850"/>
              </a:xfrm>
              <a:solidFill>
                <a:srgbClr val="000000"/>
              </a:solidFill>
            </p:grpSpPr>
            <p:sp>
              <p:nvSpPr>
                <p:cNvPr id="3008" name="자유형: 도형 3007">
                  <a:extLst>
                    <a:ext uri="{FF2B5EF4-FFF2-40B4-BE49-F238E27FC236}">
                      <a16:creationId xmlns:a16="http://schemas.microsoft.com/office/drawing/2014/main" id="{7E9FF0DC-7991-4491-A341-B3041DB453D9}"/>
                    </a:ext>
                  </a:extLst>
                </p:cNvPr>
                <p:cNvSpPr/>
                <p:nvPr/>
              </p:nvSpPr>
              <p:spPr>
                <a:xfrm>
                  <a:off x="8186341" y="2854144"/>
                  <a:ext cx="245298" cy="265850"/>
                </a:xfrm>
                <a:custGeom>
                  <a:avLst/>
                  <a:gdLst>
                    <a:gd name="connsiteX0" fmla="*/ 0 w 245298"/>
                    <a:gd name="connsiteY0" fmla="*/ 0 h 265850"/>
                    <a:gd name="connsiteX1" fmla="*/ 245299 w 245298"/>
                    <a:gd name="connsiteY1" fmla="*/ 0 h 265850"/>
                    <a:gd name="connsiteX2" fmla="*/ 245299 w 245298"/>
                    <a:gd name="connsiteY2" fmla="*/ 265851 h 265850"/>
                    <a:gd name="connsiteX3" fmla="*/ 0 w 245298"/>
                    <a:gd name="connsiteY3" fmla="*/ 265851 h 26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585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5851"/>
                      </a:lnTo>
                      <a:lnTo>
                        <a:pt x="0" y="26585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9" name="자유형: 도형 3008">
                  <a:extLst>
                    <a:ext uri="{FF2B5EF4-FFF2-40B4-BE49-F238E27FC236}">
                      <a16:creationId xmlns:a16="http://schemas.microsoft.com/office/drawing/2014/main" id="{DB5BD56D-CBAC-4ACE-837B-44EF988BFDEA}"/>
                    </a:ext>
                  </a:extLst>
                </p:cNvPr>
                <p:cNvSpPr/>
                <p:nvPr/>
              </p:nvSpPr>
              <p:spPr>
                <a:xfrm>
                  <a:off x="8186341" y="2854144"/>
                  <a:ext cx="245298" cy="265850"/>
                </a:xfrm>
                <a:custGeom>
                  <a:avLst/>
                  <a:gdLst>
                    <a:gd name="connsiteX0" fmla="*/ 0 w 245298"/>
                    <a:gd name="connsiteY0" fmla="*/ 0 h 265850"/>
                    <a:gd name="connsiteX1" fmla="*/ 245299 w 245298"/>
                    <a:gd name="connsiteY1" fmla="*/ 0 h 265850"/>
                    <a:gd name="connsiteX2" fmla="*/ 245299 w 245298"/>
                    <a:gd name="connsiteY2" fmla="*/ 265851 h 265850"/>
                    <a:gd name="connsiteX3" fmla="*/ 0 w 245298"/>
                    <a:gd name="connsiteY3" fmla="*/ 265851 h 26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585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5851"/>
                      </a:lnTo>
                      <a:lnTo>
                        <a:pt x="0" y="26585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2811714"/>
                <a:ext cx="245298" cy="308943"/>
                <a:chOff x="8492632" y="2811714"/>
                <a:chExt cx="245298" cy="308943"/>
              </a:xfrm>
              <a:solidFill>
                <a:srgbClr val="000000"/>
              </a:solidFill>
            </p:grpSpPr>
            <p:sp>
              <p:nvSpPr>
                <p:cNvPr id="3011" name="자유형: 도형 3010">
                  <a:extLst>
                    <a:ext uri="{FF2B5EF4-FFF2-40B4-BE49-F238E27FC236}">
                      <a16:creationId xmlns:a16="http://schemas.microsoft.com/office/drawing/2014/main" id="{144AD932-BF6D-46D2-A03F-F2F29C6A9457}"/>
                    </a:ext>
                  </a:extLst>
                </p:cNvPr>
                <p:cNvSpPr/>
                <p:nvPr/>
              </p:nvSpPr>
              <p:spPr>
                <a:xfrm>
                  <a:off x="8492632" y="2811714"/>
                  <a:ext cx="245298" cy="308943"/>
                </a:xfrm>
                <a:custGeom>
                  <a:avLst/>
                  <a:gdLst>
                    <a:gd name="connsiteX0" fmla="*/ 0 w 245298"/>
                    <a:gd name="connsiteY0" fmla="*/ 0 h 308943"/>
                    <a:gd name="connsiteX1" fmla="*/ 245299 w 245298"/>
                    <a:gd name="connsiteY1" fmla="*/ 0 h 308943"/>
                    <a:gd name="connsiteX2" fmla="*/ 245299 w 245298"/>
                    <a:gd name="connsiteY2" fmla="*/ 308944 h 308943"/>
                    <a:gd name="connsiteX3" fmla="*/ 0 w 245298"/>
                    <a:gd name="connsiteY3" fmla="*/ 308944 h 308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0894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08944"/>
                      </a:lnTo>
                      <a:lnTo>
                        <a:pt x="0" y="30894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12" name="자유형: 도형 3011">
                  <a:extLst>
                    <a:ext uri="{FF2B5EF4-FFF2-40B4-BE49-F238E27FC236}">
                      <a16:creationId xmlns:a16="http://schemas.microsoft.com/office/drawing/2014/main" id="{329C0C06-0CCF-4F67-9AAE-072970CD0595}"/>
                    </a:ext>
                  </a:extLst>
                </p:cNvPr>
                <p:cNvSpPr/>
                <p:nvPr/>
              </p:nvSpPr>
              <p:spPr>
                <a:xfrm>
                  <a:off x="8492632" y="2811714"/>
                  <a:ext cx="245298" cy="308943"/>
                </a:xfrm>
                <a:custGeom>
                  <a:avLst/>
                  <a:gdLst>
                    <a:gd name="connsiteX0" fmla="*/ 0 w 245298"/>
                    <a:gd name="connsiteY0" fmla="*/ 0 h 308943"/>
                    <a:gd name="connsiteX1" fmla="*/ 245299 w 245298"/>
                    <a:gd name="connsiteY1" fmla="*/ 0 h 308943"/>
                    <a:gd name="connsiteX2" fmla="*/ 245299 w 245298"/>
                    <a:gd name="connsiteY2" fmla="*/ 308944 h 308943"/>
                    <a:gd name="connsiteX3" fmla="*/ 0 w 245298"/>
                    <a:gd name="connsiteY3" fmla="*/ 308944 h 308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0894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08944"/>
                      </a:lnTo>
                      <a:lnTo>
                        <a:pt x="0" y="30894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2793150"/>
                <a:ext cx="245298" cy="327506"/>
                <a:chOff x="8799587" y="2793150"/>
                <a:chExt cx="245298" cy="327506"/>
              </a:xfrm>
              <a:solidFill>
                <a:srgbClr val="000000"/>
              </a:solidFill>
            </p:grpSpPr>
            <p:sp>
              <p:nvSpPr>
                <p:cNvPr id="3014" name="자유형: 도형 3013">
                  <a:extLst>
                    <a:ext uri="{FF2B5EF4-FFF2-40B4-BE49-F238E27FC236}">
                      <a16:creationId xmlns:a16="http://schemas.microsoft.com/office/drawing/2014/main" id="{33BED545-C7A6-423B-8123-7D648AA59991}"/>
                    </a:ext>
                  </a:extLst>
                </p:cNvPr>
                <p:cNvSpPr/>
                <p:nvPr/>
              </p:nvSpPr>
              <p:spPr>
                <a:xfrm>
                  <a:off x="8799587" y="2793150"/>
                  <a:ext cx="245298" cy="327506"/>
                </a:xfrm>
                <a:custGeom>
                  <a:avLst/>
                  <a:gdLst>
                    <a:gd name="connsiteX0" fmla="*/ 0 w 245298"/>
                    <a:gd name="connsiteY0" fmla="*/ 0 h 327506"/>
                    <a:gd name="connsiteX1" fmla="*/ 245299 w 245298"/>
                    <a:gd name="connsiteY1" fmla="*/ 0 h 327506"/>
                    <a:gd name="connsiteX2" fmla="*/ 245299 w 245298"/>
                    <a:gd name="connsiteY2" fmla="*/ 327507 h 327506"/>
                    <a:gd name="connsiteX3" fmla="*/ 0 w 245298"/>
                    <a:gd name="connsiteY3" fmla="*/ 327507 h 32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75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7507"/>
                      </a:lnTo>
                      <a:lnTo>
                        <a:pt x="0" y="32750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15" name="자유형: 도형 3014">
                  <a:extLst>
                    <a:ext uri="{FF2B5EF4-FFF2-40B4-BE49-F238E27FC236}">
                      <a16:creationId xmlns:a16="http://schemas.microsoft.com/office/drawing/2014/main" id="{3CFDDC2C-BF07-4FF1-BD1D-E84C193AED0F}"/>
                    </a:ext>
                  </a:extLst>
                </p:cNvPr>
                <p:cNvSpPr/>
                <p:nvPr/>
              </p:nvSpPr>
              <p:spPr>
                <a:xfrm>
                  <a:off x="8799587" y="2793150"/>
                  <a:ext cx="245298" cy="327506"/>
                </a:xfrm>
                <a:custGeom>
                  <a:avLst/>
                  <a:gdLst>
                    <a:gd name="connsiteX0" fmla="*/ 0 w 245298"/>
                    <a:gd name="connsiteY0" fmla="*/ 0 h 327506"/>
                    <a:gd name="connsiteX1" fmla="*/ 245299 w 245298"/>
                    <a:gd name="connsiteY1" fmla="*/ 0 h 327506"/>
                    <a:gd name="connsiteX2" fmla="*/ 245299 w 245298"/>
                    <a:gd name="connsiteY2" fmla="*/ 327507 h 327506"/>
                    <a:gd name="connsiteX3" fmla="*/ 0 w 245298"/>
                    <a:gd name="connsiteY3" fmla="*/ 327507 h 32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75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7507"/>
                      </a:lnTo>
                      <a:lnTo>
                        <a:pt x="0" y="32750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2842210"/>
                <a:ext cx="245298" cy="277784"/>
                <a:chOff x="9105879" y="2842210"/>
                <a:chExt cx="245298" cy="277784"/>
              </a:xfrm>
              <a:solidFill>
                <a:srgbClr val="000000"/>
              </a:solidFill>
            </p:grpSpPr>
            <p:sp>
              <p:nvSpPr>
                <p:cNvPr id="3017" name="자유형: 도형 3016">
                  <a:extLst>
                    <a:ext uri="{FF2B5EF4-FFF2-40B4-BE49-F238E27FC236}">
                      <a16:creationId xmlns:a16="http://schemas.microsoft.com/office/drawing/2014/main" id="{ABF2C4E8-3A9F-4ACB-9728-A098E4EE4FE4}"/>
                    </a:ext>
                  </a:extLst>
                </p:cNvPr>
                <p:cNvSpPr/>
                <p:nvPr/>
              </p:nvSpPr>
              <p:spPr>
                <a:xfrm>
                  <a:off x="9105879" y="2842210"/>
                  <a:ext cx="245298" cy="277784"/>
                </a:xfrm>
                <a:custGeom>
                  <a:avLst/>
                  <a:gdLst>
                    <a:gd name="connsiteX0" fmla="*/ 0 w 245298"/>
                    <a:gd name="connsiteY0" fmla="*/ 0 h 277784"/>
                    <a:gd name="connsiteX1" fmla="*/ 245299 w 245298"/>
                    <a:gd name="connsiteY1" fmla="*/ 0 h 277784"/>
                    <a:gd name="connsiteX2" fmla="*/ 245299 w 245298"/>
                    <a:gd name="connsiteY2" fmla="*/ 277784 h 277784"/>
                    <a:gd name="connsiteX3" fmla="*/ 0 w 245298"/>
                    <a:gd name="connsiteY3" fmla="*/ 277784 h 27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77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7784"/>
                      </a:lnTo>
                      <a:lnTo>
                        <a:pt x="0" y="2777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18" name="자유형: 도형 3017">
                  <a:extLst>
                    <a:ext uri="{FF2B5EF4-FFF2-40B4-BE49-F238E27FC236}">
                      <a16:creationId xmlns:a16="http://schemas.microsoft.com/office/drawing/2014/main" id="{A6B68CC1-944A-4E21-B29A-2415DA0F4B0F}"/>
                    </a:ext>
                  </a:extLst>
                </p:cNvPr>
                <p:cNvSpPr/>
                <p:nvPr/>
              </p:nvSpPr>
              <p:spPr>
                <a:xfrm>
                  <a:off x="9105879" y="2842210"/>
                  <a:ext cx="245298" cy="277784"/>
                </a:xfrm>
                <a:custGeom>
                  <a:avLst/>
                  <a:gdLst>
                    <a:gd name="connsiteX0" fmla="*/ 0 w 245298"/>
                    <a:gd name="connsiteY0" fmla="*/ 0 h 277784"/>
                    <a:gd name="connsiteX1" fmla="*/ 245299 w 245298"/>
                    <a:gd name="connsiteY1" fmla="*/ 0 h 277784"/>
                    <a:gd name="connsiteX2" fmla="*/ 245299 w 245298"/>
                    <a:gd name="connsiteY2" fmla="*/ 277784 h 277784"/>
                    <a:gd name="connsiteX3" fmla="*/ 0 w 245298"/>
                    <a:gd name="connsiteY3" fmla="*/ 277784 h 27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77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7784"/>
                      </a:lnTo>
                      <a:lnTo>
                        <a:pt x="0" y="27778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2803758"/>
                <a:ext cx="245298" cy="316236"/>
                <a:chOff x="9412833" y="2803758"/>
                <a:chExt cx="245298" cy="316236"/>
              </a:xfrm>
              <a:solidFill>
                <a:srgbClr val="000000"/>
              </a:solidFill>
            </p:grpSpPr>
            <p:sp>
              <p:nvSpPr>
                <p:cNvPr id="3020" name="자유형: 도형 3019">
                  <a:extLst>
                    <a:ext uri="{FF2B5EF4-FFF2-40B4-BE49-F238E27FC236}">
                      <a16:creationId xmlns:a16="http://schemas.microsoft.com/office/drawing/2014/main" id="{8DC97CA9-E963-445C-9DE5-8619A8A6008D}"/>
                    </a:ext>
                  </a:extLst>
                </p:cNvPr>
                <p:cNvSpPr/>
                <p:nvPr/>
              </p:nvSpPr>
              <p:spPr>
                <a:xfrm>
                  <a:off x="9412833" y="2803758"/>
                  <a:ext cx="245298" cy="316236"/>
                </a:xfrm>
                <a:custGeom>
                  <a:avLst/>
                  <a:gdLst>
                    <a:gd name="connsiteX0" fmla="*/ 0 w 245298"/>
                    <a:gd name="connsiteY0" fmla="*/ 0 h 316236"/>
                    <a:gd name="connsiteX1" fmla="*/ 245299 w 245298"/>
                    <a:gd name="connsiteY1" fmla="*/ 0 h 316236"/>
                    <a:gd name="connsiteX2" fmla="*/ 245299 w 245298"/>
                    <a:gd name="connsiteY2" fmla="*/ 316236 h 316236"/>
                    <a:gd name="connsiteX3" fmla="*/ 0 w 245298"/>
                    <a:gd name="connsiteY3" fmla="*/ 316236 h 31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62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6236"/>
                      </a:lnTo>
                      <a:lnTo>
                        <a:pt x="0" y="3162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21" name="자유형: 도형 3020">
                  <a:extLst>
                    <a:ext uri="{FF2B5EF4-FFF2-40B4-BE49-F238E27FC236}">
                      <a16:creationId xmlns:a16="http://schemas.microsoft.com/office/drawing/2014/main" id="{1090AA3E-719D-403E-84C7-41A90A3F8B53}"/>
                    </a:ext>
                  </a:extLst>
                </p:cNvPr>
                <p:cNvSpPr/>
                <p:nvPr/>
              </p:nvSpPr>
              <p:spPr>
                <a:xfrm>
                  <a:off x="9412833" y="2803758"/>
                  <a:ext cx="245298" cy="316236"/>
                </a:xfrm>
                <a:custGeom>
                  <a:avLst/>
                  <a:gdLst>
                    <a:gd name="connsiteX0" fmla="*/ 0 w 245298"/>
                    <a:gd name="connsiteY0" fmla="*/ 0 h 316236"/>
                    <a:gd name="connsiteX1" fmla="*/ 245299 w 245298"/>
                    <a:gd name="connsiteY1" fmla="*/ 0 h 316236"/>
                    <a:gd name="connsiteX2" fmla="*/ 245299 w 245298"/>
                    <a:gd name="connsiteY2" fmla="*/ 316236 h 316236"/>
                    <a:gd name="connsiteX3" fmla="*/ 0 w 245298"/>
                    <a:gd name="connsiteY3" fmla="*/ 316236 h 31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62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6236"/>
                      </a:lnTo>
                      <a:lnTo>
                        <a:pt x="0" y="31623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2861436"/>
                <a:ext cx="245298" cy="259220"/>
                <a:chOff x="9719125" y="2861436"/>
                <a:chExt cx="245298" cy="259220"/>
              </a:xfrm>
              <a:solidFill>
                <a:srgbClr val="000000"/>
              </a:solidFill>
            </p:grpSpPr>
            <p:sp>
              <p:nvSpPr>
                <p:cNvPr id="3023" name="자유형: 도형 3022">
                  <a:extLst>
                    <a:ext uri="{FF2B5EF4-FFF2-40B4-BE49-F238E27FC236}">
                      <a16:creationId xmlns:a16="http://schemas.microsoft.com/office/drawing/2014/main" id="{AD4125AA-7A7D-4F59-A973-CB5492D3D2AF}"/>
                    </a:ext>
                  </a:extLst>
                </p:cNvPr>
                <p:cNvSpPr/>
                <p:nvPr/>
              </p:nvSpPr>
              <p:spPr>
                <a:xfrm>
                  <a:off x="9719125" y="2861436"/>
                  <a:ext cx="245298" cy="259220"/>
                </a:xfrm>
                <a:custGeom>
                  <a:avLst/>
                  <a:gdLst>
                    <a:gd name="connsiteX0" fmla="*/ 0 w 245298"/>
                    <a:gd name="connsiteY0" fmla="*/ 0 h 259220"/>
                    <a:gd name="connsiteX1" fmla="*/ 245299 w 245298"/>
                    <a:gd name="connsiteY1" fmla="*/ 0 h 259220"/>
                    <a:gd name="connsiteX2" fmla="*/ 245299 w 245298"/>
                    <a:gd name="connsiteY2" fmla="*/ 259221 h 259220"/>
                    <a:gd name="connsiteX3" fmla="*/ 0 w 245298"/>
                    <a:gd name="connsiteY3" fmla="*/ 259221 h 25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92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9221"/>
                      </a:lnTo>
                      <a:lnTo>
                        <a:pt x="0" y="25922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24" name="자유형: 도형 3023">
                  <a:extLst>
                    <a:ext uri="{FF2B5EF4-FFF2-40B4-BE49-F238E27FC236}">
                      <a16:creationId xmlns:a16="http://schemas.microsoft.com/office/drawing/2014/main" id="{F4D46A2C-5651-449A-8459-330E2AC4D6A1}"/>
                    </a:ext>
                  </a:extLst>
                </p:cNvPr>
                <p:cNvSpPr/>
                <p:nvPr/>
              </p:nvSpPr>
              <p:spPr>
                <a:xfrm>
                  <a:off x="9719125" y="2861436"/>
                  <a:ext cx="245298" cy="259220"/>
                </a:xfrm>
                <a:custGeom>
                  <a:avLst/>
                  <a:gdLst>
                    <a:gd name="connsiteX0" fmla="*/ 0 w 245298"/>
                    <a:gd name="connsiteY0" fmla="*/ 0 h 259220"/>
                    <a:gd name="connsiteX1" fmla="*/ 245299 w 245298"/>
                    <a:gd name="connsiteY1" fmla="*/ 0 h 259220"/>
                    <a:gd name="connsiteX2" fmla="*/ 245299 w 245298"/>
                    <a:gd name="connsiteY2" fmla="*/ 259221 h 259220"/>
                    <a:gd name="connsiteX3" fmla="*/ 0 w 245298"/>
                    <a:gd name="connsiteY3" fmla="*/ 259221 h 25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92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9221"/>
                      </a:lnTo>
                      <a:lnTo>
                        <a:pt x="0" y="25922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2852155"/>
                <a:ext cx="245298" cy="268502"/>
                <a:chOff x="10026080" y="2852155"/>
                <a:chExt cx="245298" cy="268502"/>
              </a:xfrm>
              <a:solidFill>
                <a:srgbClr val="000000"/>
              </a:solidFill>
            </p:grpSpPr>
            <p:sp>
              <p:nvSpPr>
                <p:cNvPr id="3026" name="자유형: 도형 3025">
                  <a:extLst>
                    <a:ext uri="{FF2B5EF4-FFF2-40B4-BE49-F238E27FC236}">
                      <a16:creationId xmlns:a16="http://schemas.microsoft.com/office/drawing/2014/main" id="{298CEC2D-2B91-4FB1-86B4-A368BD4B660F}"/>
                    </a:ext>
                  </a:extLst>
                </p:cNvPr>
                <p:cNvSpPr/>
                <p:nvPr/>
              </p:nvSpPr>
              <p:spPr>
                <a:xfrm>
                  <a:off x="10026080" y="2852155"/>
                  <a:ext cx="245298" cy="268502"/>
                </a:xfrm>
                <a:custGeom>
                  <a:avLst/>
                  <a:gdLst>
                    <a:gd name="connsiteX0" fmla="*/ 0 w 245298"/>
                    <a:gd name="connsiteY0" fmla="*/ 0 h 268502"/>
                    <a:gd name="connsiteX1" fmla="*/ 245299 w 245298"/>
                    <a:gd name="connsiteY1" fmla="*/ 0 h 268502"/>
                    <a:gd name="connsiteX2" fmla="*/ 245299 w 245298"/>
                    <a:gd name="connsiteY2" fmla="*/ 268502 h 268502"/>
                    <a:gd name="connsiteX3" fmla="*/ 0 w 245298"/>
                    <a:gd name="connsiteY3" fmla="*/ 268502 h 26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850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8502"/>
                      </a:lnTo>
                      <a:lnTo>
                        <a:pt x="0" y="2685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27" name="자유형: 도형 3026">
                  <a:extLst>
                    <a:ext uri="{FF2B5EF4-FFF2-40B4-BE49-F238E27FC236}">
                      <a16:creationId xmlns:a16="http://schemas.microsoft.com/office/drawing/2014/main" id="{3750C2AE-8938-4C17-9F7A-32EE5C38BF24}"/>
                    </a:ext>
                  </a:extLst>
                </p:cNvPr>
                <p:cNvSpPr/>
                <p:nvPr/>
              </p:nvSpPr>
              <p:spPr>
                <a:xfrm>
                  <a:off x="10026080" y="2852155"/>
                  <a:ext cx="245298" cy="268502"/>
                </a:xfrm>
                <a:custGeom>
                  <a:avLst/>
                  <a:gdLst>
                    <a:gd name="connsiteX0" fmla="*/ 0 w 245298"/>
                    <a:gd name="connsiteY0" fmla="*/ 0 h 268502"/>
                    <a:gd name="connsiteX1" fmla="*/ 245299 w 245298"/>
                    <a:gd name="connsiteY1" fmla="*/ 0 h 268502"/>
                    <a:gd name="connsiteX2" fmla="*/ 245299 w 245298"/>
                    <a:gd name="connsiteY2" fmla="*/ 268502 h 268502"/>
                    <a:gd name="connsiteX3" fmla="*/ 0 w 245298"/>
                    <a:gd name="connsiteY3" fmla="*/ 268502 h 26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850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8502"/>
                      </a:lnTo>
                      <a:lnTo>
                        <a:pt x="0" y="26850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2822321"/>
                <a:ext cx="245298" cy="297673"/>
                <a:chOff x="10333034" y="2822321"/>
                <a:chExt cx="245298" cy="297673"/>
              </a:xfrm>
              <a:solidFill>
                <a:srgbClr val="000000"/>
              </a:solidFill>
            </p:grpSpPr>
            <p:sp>
              <p:nvSpPr>
                <p:cNvPr id="3029" name="자유형: 도형 3028">
                  <a:extLst>
                    <a:ext uri="{FF2B5EF4-FFF2-40B4-BE49-F238E27FC236}">
                      <a16:creationId xmlns:a16="http://schemas.microsoft.com/office/drawing/2014/main" id="{C8647565-5D0C-47A4-8F2E-8948C7F97348}"/>
                    </a:ext>
                  </a:extLst>
                </p:cNvPr>
                <p:cNvSpPr/>
                <p:nvPr/>
              </p:nvSpPr>
              <p:spPr>
                <a:xfrm>
                  <a:off x="10333034" y="2822321"/>
                  <a:ext cx="245298" cy="297673"/>
                </a:xfrm>
                <a:custGeom>
                  <a:avLst/>
                  <a:gdLst>
                    <a:gd name="connsiteX0" fmla="*/ 0 w 245298"/>
                    <a:gd name="connsiteY0" fmla="*/ 0 h 297673"/>
                    <a:gd name="connsiteX1" fmla="*/ 245298 w 245298"/>
                    <a:gd name="connsiteY1" fmla="*/ 0 h 297673"/>
                    <a:gd name="connsiteX2" fmla="*/ 245298 w 245298"/>
                    <a:gd name="connsiteY2" fmla="*/ 297673 h 297673"/>
                    <a:gd name="connsiteX3" fmla="*/ 0 w 245298"/>
                    <a:gd name="connsiteY3" fmla="*/ 297673 h 2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767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7673"/>
                      </a:lnTo>
                      <a:lnTo>
                        <a:pt x="0" y="29767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30" name="자유형: 도형 3029">
                  <a:extLst>
                    <a:ext uri="{FF2B5EF4-FFF2-40B4-BE49-F238E27FC236}">
                      <a16:creationId xmlns:a16="http://schemas.microsoft.com/office/drawing/2014/main" id="{6676F046-FF80-444E-8A2A-42E559B6215E}"/>
                    </a:ext>
                  </a:extLst>
                </p:cNvPr>
                <p:cNvSpPr/>
                <p:nvPr/>
              </p:nvSpPr>
              <p:spPr>
                <a:xfrm>
                  <a:off x="10333034" y="2822321"/>
                  <a:ext cx="245298" cy="297673"/>
                </a:xfrm>
                <a:custGeom>
                  <a:avLst/>
                  <a:gdLst>
                    <a:gd name="connsiteX0" fmla="*/ 0 w 245298"/>
                    <a:gd name="connsiteY0" fmla="*/ 0 h 297673"/>
                    <a:gd name="connsiteX1" fmla="*/ 245298 w 245298"/>
                    <a:gd name="connsiteY1" fmla="*/ 0 h 297673"/>
                    <a:gd name="connsiteX2" fmla="*/ 245298 w 245298"/>
                    <a:gd name="connsiteY2" fmla="*/ 297673 h 297673"/>
                    <a:gd name="connsiteX3" fmla="*/ 0 w 245298"/>
                    <a:gd name="connsiteY3" fmla="*/ 297673 h 2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767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7673"/>
                      </a:lnTo>
                      <a:lnTo>
                        <a:pt x="0" y="29767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2852155"/>
                <a:ext cx="245298" cy="267839"/>
                <a:chOff x="10639326" y="2852155"/>
                <a:chExt cx="245298" cy="267839"/>
              </a:xfrm>
              <a:solidFill>
                <a:srgbClr val="000000"/>
              </a:solidFill>
            </p:grpSpPr>
            <p:sp>
              <p:nvSpPr>
                <p:cNvPr id="3032" name="자유형: 도형 3031">
                  <a:extLst>
                    <a:ext uri="{FF2B5EF4-FFF2-40B4-BE49-F238E27FC236}">
                      <a16:creationId xmlns:a16="http://schemas.microsoft.com/office/drawing/2014/main" id="{0D0AFA16-5FB7-4977-AE2D-919E0C4E9B5D}"/>
                    </a:ext>
                  </a:extLst>
                </p:cNvPr>
                <p:cNvSpPr/>
                <p:nvPr/>
              </p:nvSpPr>
              <p:spPr>
                <a:xfrm>
                  <a:off x="10639326" y="2852155"/>
                  <a:ext cx="245298" cy="267839"/>
                </a:xfrm>
                <a:custGeom>
                  <a:avLst/>
                  <a:gdLst>
                    <a:gd name="connsiteX0" fmla="*/ 0 w 245298"/>
                    <a:gd name="connsiteY0" fmla="*/ 0 h 267839"/>
                    <a:gd name="connsiteX1" fmla="*/ 245299 w 245298"/>
                    <a:gd name="connsiteY1" fmla="*/ 0 h 267839"/>
                    <a:gd name="connsiteX2" fmla="*/ 245299 w 245298"/>
                    <a:gd name="connsiteY2" fmla="*/ 267839 h 267839"/>
                    <a:gd name="connsiteX3" fmla="*/ 0 w 245298"/>
                    <a:gd name="connsiteY3" fmla="*/ 267839 h 26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783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7839"/>
                      </a:lnTo>
                      <a:lnTo>
                        <a:pt x="0" y="26783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33" name="자유형: 도형 3032">
                  <a:extLst>
                    <a:ext uri="{FF2B5EF4-FFF2-40B4-BE49-F238E27FC236}">
                      <a16:creationId xmlns:a16="http://schemas.microsoft.com/office/drawing/2014/main" id="{72E5BE06-9ABF-4367-B2C8-A3CFE8210443}"/>
                    </a:ext>
                  </a:extLst>
                </p:cNvPr>
                <p:cNvSpPr/>
                <p:nvPr/>
              </p:nvSpPr>
              <p:spPr>
                <a:xfrm>
                  <a:off x="10639326" y="2852155"/>
                  <a:ext cx="245298" cy="267839"/>
                </a:xfrm>
                <a:custGeom>
                  <a:avLst/>
                  <a:gdLst>
                    <a:gd name="connsiteX0" fmla="*/ 0 w 245298"/>
                    <a:gd name="connsiteY0" fmla="*/ 0 h 267839"/>
                    <a:gd name="connsiteX1" fmla="*/ 245299 w 245298"/>
                    <a:gd name="connsiteY1" fmla="*/ 0 h 267839"/>
                    <a:gd name="connsiteX2" fmla="*/ 245299 w 245298"/>
                    <a:gd name="connsiteY2" fmla="*/ 267839 h 267839"/>
                    <a:gd name="connsiteX3" fmla="*/ 0 w 245298"/>
                    <a:gd name="connsiteY3" fmla="*/ 267839 h 26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783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7839"/>
                      </a:lnTo>
                      <a:lnTo>
                        <a:pt x="0" y="267839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2866077"/>
                <a:ext cx="245298" cy="253917"/>
                <a:chOff x="10946281" y="2866077"/>
                <a:chExt cx="245298" cy="253917"/>
              </a:xfrm>
              <a:solidFill>
                <a:srgbClr val="000000"/>
              </a:solidFill>
            </p:grpSpPr>
            <p:sp>
              <p:nvSpPr>
                <p:cNvPr id="3035" name="자유형: 도형 3034">
                  <a:extLst>
                    <a:ext uri="{FF2B5EF4-FFF2-40B4-BE49-F238E27FC236}">
                      <a16:creationId xmlns:a16="http://schemas.microsoft.com/office/drawing/2014/main" id="{779BA47A-E5A7-4D9E-BEA6-816ABBFB3076}"/>
                    </a:ext>
                  </a:extLst>
                </p:cNvPr>
                <p:cNvSpPr/>
                <p:nvPr/>
              </p:nvSpPr>
              <p:spPr>
                <a:xfrm>
                  <a:off x="10946281" y="2866077"/>
                  <a:ext cx="245298" cy="253917"/>
                </a:xfrm>
                <a:custGeom>
                  <a:avLst/>
                  <a:gdLst>
                    <a:gd name="connsiteX0" fmla="*/ 0 w 245298"/>
                    <a:gd name="connsiteY0" fmla="*/ 0 h 253917"/>
                    <a:gd name="connsiteX1" fmla="*/ 245298 w 245298"/>
                    <a:gd name="connsiteY1" fmla="*/ 0 h 253917"/>
                    <a:gd name="connsiteX2" fmla="*/ 245298 w 245298"/>
                    <a:gd name="connsiteY2" fmla="*/ 253917 h 253917"/>
                    <a:gd name="connsiteX3" fmla="*/ 0 w 245298"/>
                    <a:gd name="connsiteY3" fmla="*/ 253917 h 253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391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53917"/>
                      </a:lnTo>
                      <a:lnTo>
                        <a:pt x="0" y="2539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36" name="자유형: 도형 3035">
                  <a:extLst>
                    <a:ext uri="{FF2B5EF4-FFF2-40B4-BE49-F238E27FC236}">
                      <a16:creationId xmlns:a16="http://schemas.microsoft.com/office/drawing/2014/main" id="{437D7F8C-9CAF-40E2-A9DA-9D190FDCCA65}"/>
                    </a:ext>
                  </a:extLst>
                </p:cNvPr>
                <p:cNvSpPr/>
                <p:nvPr/>
              </p:nvSpPr>
              <p:spPr>
                <a:xfrm>
                  <a:off x="10946281" y="2866077"/>
                  <a:ext cx="245298" cy="253917"/>
                </a:xfrm>
                <a:custGeom>
                  <a:avLst/>
                  <a:gdLst>
                    <a:gd name="connsiteX0" fmla="*/ 0 w 245298"/>
                    <a:gd name="connsiteY0" fmla="*/ 0 h 253917"/>
                    <a:gd name="connsiteX1" fmla="*/ 245298 w 245298"/>
                    <a:gd name="connsiteY1" fmla="*/ 0 h 253917"/>
                    <a:gd name="connsiteX2" fmla="*/ 245298 w 245298"/>
                    <a:gd name="connsiteY2" fmla="*/ 253917 h 253917"/>
                    <a:gd name="connsiteX3" fmla="*/ 0 w 245298"/>
                    <a:gd name="connsiteY3" fmla="*/ 253917 h 253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391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53917"/>
                      </a:lnTo>
                      <a:lnTo>
                        <a:pt x="0" y="25391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2850829"/>
                <a:ext cx="245298" cy="269165"/>
                <a:chOff x="11252572" y="2850829"/>
                <a:chExt cx="245298" cy="269165"/>
              </a:xfrm>
              <a:solidFill>
                <a:srgbClr val="000000"/>
              </a:solidFill>
            </p:grpSpPr>
            <p:sp>
              <p:nvSpPr>
                <p:cNvPr id="3038" name="자유형: 도형 3037">
                  <a:extLst>
                    <a:ext uri="{FF2B5EF4-FFF2-40B4-BE49-F238E27FC236}">
                      <a16:creationId xmlns:a16="http://schemas.microsoft.com/office/drawing/2014/main" id="{70AB110C-E857-4E2A-BEA2-1F59D31027AE}"/>
                    </a:ext>
                  </a:extLst>
                </p:cNvPr>
                <p:cNvSpPr/>
                <p:nvPr/>
              </p:nvSpPr>
              <p:spPr>
                <a:xfrm>
                  <a:off x="11252572" y="2850829"/>
                  <a:ext cx="245298" cy="269165"/>
                </a:xfrm>
                <a:custGeom>
                  <a:avLst/>
                  <a:gdLst>
                    <a:gd name="connsiteX0" fmla="*/ 0 w 245298"/>
                    <a:gd name="connsiteY0" fmla="*/ 0 h 269165"/>
                    <a:gd name="connsiteX1" fmla="*/ 245299 w 245298"/>
                    <a:gd name="connsiteY1" fmla="*/ 0 h 269165"/>
                    <a:gd name="connsiteX2" fmla="*/ 245299 w 245298"/>
                    <a:gd name="connsiteY2" fmla="*/ 269165 h 269165"/>
                    <a:gd name="connsiteX3" fmla="*/ 0 w 245298"/>
                    <a:gd name="connsiteY3" fmla="*/ 269165 h 26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916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9165"/>
                      </a:lnTo>
                      <a:lnTo>
                        <a:pt x="0" y="2691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39" name="자유형: 도형 3038">
                  <a:extLst>
                    <a:ext uri="{FF2B5EF4-FFF2-40B4-BE49-F238E27FC236}">
                      <a16:creationId xmlns:a16="http://schemas.microsoft.com/office/drawing/2014/main" id="{3AC9E30A-BBBF-49A4-A838-D328E51F17A9}"/>
                    </a:ext>
                  </a:extLst>
                </p:cNvPr>
                <p:cNvSpPr/>
                <p:nvPr/>
              </p:nvSpPr>
              <p:spPr>
                <a:xfrm>
                  <a:off x="11252572" y="2850829"/>
                  <a:ext cx="245298" cy="269165"/>
                </a:xfrm>
                <a:custGeom>
                  <a:avLst/>
                  <a:gdLst>
                    <a:gd name="connsiteX0" fmla="*/ 0 w 245298"/>
                    <a:gd name="connsiteY0" fmla="*/ 0 h 269165"/>
                    <a:gd name="connsiteX1" fmla="*/ 245299 w 245298"/>
                    <a:gd name="connsiteY1" fmla="*/ 0 h 269165"/>
                    <a:gd name="connsiteX2" fmla="*/ 245299 w 245298"/>
                    <a:gd name="connsiteY2" fmla="*/ 269165 h 269165"/>
                    <a:gd name="connsiteX3" fmla="*/ 0 w 245298"/>
                    <a:gd name="connsiteY3" fmla="*/ 269165 h 26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916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9165"/>
                      </a:lnTo>
                      <a:lnTo>
                        <a:pt x="0" y="26916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2872044"/>
                <a:ext cx="245298" cy="248613"/>
                <a:chOff x="11559527" y="2872044"/>
                <a:chExt cx="245298" cy="248613"/>
              </a:xfrm>
              <a:solidFill>
                <a:srgbClr val="000000"/>
              </a:solidFill>
            </p:grpSpPr>
            <p:sp>
              <p:nvSpPr>
                <p:cNvPr id="3041" name="자유형: 도형 3040">
                  <a:extLst>
                    <a:ext uri="{FF2B5EF4-FFF2-40B4-BE49-F238E27FC236}">
                      <a16:creationId xmlns:a16="http://schemas.microsoft.com/office/drawing/2014/main" id="{D048EC84-1A11-4B7E-81C5-768ABC8AC5D1}"/>
                    </a:ext>
                  </a:extLst>
                </p:cNvPr>
                <p:cNvSpPr/>
                <p:nvPr/>
              </p:nvSpPr>
              <p:spPr>
                <a:xfrm>
                  <a:off x="11559527" y="2872044"/>
                  <a:ext cx="245298" cy="248613"/>
                </a:xfrm>
                <a:custGeom>
                  <a:avLst/>
                  <a:gdLst>
                    <a:gd name="connsiteX0" fmla="*/ 0 w 245298"/>
                    <a:gd name="connsiteY0" fmla="*/ 0 h 248613"/>
                    <a:gd name="connsiteX1" fmla="*/ 245298 w 245298"/>
                    <a:gd name="connsiteY1" fmla="*/ 0 h 248613"/>
                    <a:gd name="connsiteX2" fmla="*/ 245298 w 245298"/>
                    <a:gd name="connsiteY2" fmla="*/ 248613 h 248613"/>
                    <a:gd name="connsiteX3" fmla="*/ 0 w 245298"/>
                    <a:gd name="connsiteY3" fmla="*/ 248613 h 24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86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48613"/>
                      </a:lnTo>
                      <a:lnTo>
                        <a:pt x="0" y="2486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42" name="자유형: 도형 3041">
                  <a:extLst>
                    <a:ext uri="{FF2B5EF4-FFF2-40B4-BE49-F238E27FC236}">
                      <a16:creationId xmlns:a16="http://schemas.microsoft.com/office/drawing/2014/main" id="{99253528-7371-41C8-9F98-7D8C83EE43DE}"/>
                    </a:ext>
                  </a:extLst>
                </p:cNvPr>
                <p:cNvSpPr/>
                <p:nvPr/>
              </p:nvSpPr>
              <p:spPr>
                <a:xfrm>
                  <a:off x="11559527" y="2872044"/>
                  <a:ext cx="245298" cy="248613"/>
                </a:xfrm>
                <a:custGeom>
                  <a:avLst/>
                  <a:gdLst>
                    <a:gd name="connsiteX0" fmla="*/ 0 w 245298"/>
                    <a:gd name="connsiteY0" fmla="*/ 0 h 248613"/>
                    <a:gd name="connsiteX1" fmla="*/ 245298 w 245298"/>
                    <a:gd name="connsiteY1" fmla="*/ 0 h 248613"/>
                    <a:gd name="connsiteX2" fmla="*/ 245298 w 245298"/>
                    <a:gd name="connsiteY2" fmla="*/ 248613 h 248613"/>
                    <a:gd name="connsiteX3" fmla="*/ 0 w 245298"/>
                    <a:gd name="connsiteY3" fmla="*/ 248613 h 24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86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48613"/>
                      </a:lnTo>
                      <a:lnTo>
                        <a:pt x="0" y="24861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2857458"/>
                <a:ext cx="245298" cy="262535"/>
                <a:chOff x="11865819" y="2857458"/>
                <a:chExt cx="245298" cy="262535"/>
              </a:xfrm>
              <a:solidFill>
                <a:srgbClr val="000000"/>
              </a:solidFill>
            </p:grpSpPr>
            <p:sp>
              <p:nvSpPr>
                <p:cNvPr id="3044" name="자유형: 도형 3043">
                  <a:extLst>
                    <a:ext uri="{FF2B5EF4-FFF2-40B4-BE49-F238E27FC236}">
                      <a16:creationId xmlns:a16="http://schemas.microsoft.com/office/drawing/2014/main" id="{D4893B4F-E938-4DB4-ADD1-82CB6383F02E}"/>
                    </a:ext>
                  </a:extLst>
                </p:cNvPr>
                <p:cNvSpPr/>
                <p:nvPr/>
              </p:nvSpPr>
              <p:spPr>
                <a:xfrm>
                  <a:off x="11865819" y="2857458"/>
                  <a:ext cx="245298" cy="262535"/>
                </a:xfrm>
                <a:custGeom>
                  <a:avLst/>
                  <a:gdLst>
                    <a:gd name="connsiteX0" fmla="*/ 0 w 245298"/>
                    <a:gd name="connsiteY0" fmla="*/ 0 h 262535"/>
                    <a:gd name="connsiteX1" fmla="*/ 245299 w 245298"/>
                    <a:gd name="connsiteY1" fmla="*/ 0 h 262535"/>
                    <a:gd name="connsiteX2" fmla="*/ 245299 w 245298"/>
                    <a:gd name="connsiteY2" fmla="*/ 262536 h 262535"/>
                    <a:gd name="connsiteX3" fmla="*/ 0 w 245298"/>
                    <a:gd name="connsiteY3" fmla="*/ 262536 h 262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25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2536"/>
                      </a:lnTo>
                      <a:lnTo>
                        <a:pt x="0" y="2625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45" name="자유형: 도형 3044">
                  <a:extLst>
                    <a:ext uri="{FF2B5EF4-FFF2-40B4-BE49-F238E27FC236}">
                      <a16:creationId xmlns:a16="http://schemas.microsoft.com/office/drawing/2014/main" id="{214C647E-1D68-4F93-A5A8-DFA6686773A9}"/>
                    </a:ext>
                  </a:extLst>
                </p:cNvPr>
                <p:cNvSpPr/>
                <p:nvPr/>
              </p:nvSpPr>
              <p:spPr>
                <a:xfrm>
                  <a:off x="11865819" y="2857458"/>
                  <a:ext cx="245298" cy="262535"/>
                </a:xfrm>
                <a:custGeom>
                  <a:avLst/>
                  <a:gdLst>
                    <a:gd name="connsiteX0" fmla="*/ 0 w 245298"/>
                    <a:gd name="connsiteY0" fmla="*/ 0 h 262535"/>
                    <a:gd name="connsiteX1" fmla="*/ 245299 w 245298"/>
                    <a:gd name="connsiteY1" fmla="*/ 0 h 262535"/>
                    <a:gd name="connsiteX2" fmla="*/ 245299 w 245298"/>
                    <a:gd name="connsiteY2" fmla="*/ 262536 h 262535"/>
                    <a:gd name="connsiteX3" fmla="*/ 0 w 245298"/>
                    <a:gd name="connsiteY3" fmla="*/ 262536 h 262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25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2536"/>
                      </a:lnTo>
                      <a:lnTo>
                        <a:pt x="0" y="26253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2002891"/>
                <a:ext cx="245298" cy="839981"/>
                <a:chOff x="6652893" y="2002891"/>
                <a:chExt cx="245298" cy="839981"/>
              </a:xfrm>
              <a:solidFill>
                <a:srgbClr val="000000"/>
              </a:solidFill>
            </p:grpSpPr>
            <p:sp>
              <p:nvSpPr>
                <p:cNvPr id="3047" name="자유형: 도형 3046">
                  <a:extLst>
                    <a:ext uri="{FF2B5EF4-FFF2-40B4-BE49-F238E27FC236}">
                      <a16:creationId xmlns:a16="http://schemas.microsoft.com/office/drawing/2014/main" id="{1AF4F657-D6CE-4189-8ED1-E08B0E14C0EA}"/>
                    </a:ext>
                  </a:extLst>
                </p:cNvPr>
                <p:cNvSpPr/>
                <p:nvPr/>
              </p:nvSpPr>
              <p:spPr>
                <a:xfrm>
                  <a:off x="6652893" y="2002891"/>
                  <a:ext cx="245298" cy="839981"/>
                </a:xfrm>
                <a:custGeom>
                  <a:avLst/>
                  <a:gdLst>
                    <a:gd name="connsiteX0" fmla="*/ 0 w 245298"/>
                    <a:gd name="connsiteY0" fmla="*/ 0 h 839981"/>
                    <a:gd name="connsiteX1" fmla="*/ 245299 w 245298"/>
                    <a:gd name="connsiteY1" fmla="*/ 0 h 839981"/>
                    <a:gd name="connsiteX2" fmla="*/ 245299 w 245298"/>
                    <a:gd name="connsiteY2" fmla="*/ 839982 h 839981"/>
                    <a:gd name="connsiteX3" fmla="*/ 0 w 245298"/>
                    <a:gd name="connsiteY3" fmla="*/ 839982 h 839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998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39982"/>
                      </a:lnTo>
                      <a:lnTo>
                        <a:pt x="0" y="8399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48" name="자유형: 도형 3047">
                  <a:extLst>
                    <a:ext uri="{FF2B5EF4-FFF2-40B4-BE49-F238E27FC236}">
                      <a16:creationId xmlns:a16="http://schemas.microsoft.com/office/drawing/2014/main" id="{4526DC6C-97B7-4819-AF1C-82197F7D2EF8}"/>
                    </a:ext>
                  </a:extLst>
                </p:cNvPr>
                <p:cNvSpPr/>
                <p:nvPr/>
              </p:nvSpPr>
              <p:spPr>
                <a:xfrm>
                  <a:off x="6652893" y="2002891"/>
                  <a:ext cx="245298" cy="839981"/>
                </a:xfrm>
                <a:custGeom>
                  <a:avLst/>
                  <a:gdLst>
                    <a:gd name="connsiteX0" fmla="*/ 0 w 245298"/>
                    <a:gd name="connsiteY0" fmla="*/ 0 h 839981"/>
                    <a:gd name="connsiteX1" fmla="*/ 245299 w 245298"/>
                    <a:gd name="connsiteY1" fmla="*/ 0 h 839981"/>
                    <a:gd name="connsiteX2" fmla="*/ 245299 w 245298"/>
                    <a:gd name="connsiteY2" fmla="*/ 839982 h 839981"/>
                    <a:gd name="connsiteX3" fmla="*/ 0 w 245298"/>
                    <a:gd name="connsiteY3" fmla="*/ 839982 h 839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998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39982"/>
                      </a:lnTo>
                      <a:lnTo>
                        <a:pt x="0" y="83998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961787"/>
                <a:ext cx="245298" cy="907604"/>
                <a:chOff x="6959185" y="1961787"/>
                <a:chExt cx="245298" cy="907604"/>
              </a:xfrm>
              <a:solidFill>
                <a:srgbClr val="000000"/>
              </a:solidFill>
            </p:grpSpPr>
            <p:sp>
              <p:nvSpPr>
                <p:cNvPr id="3050" name="자유형: 도형 3049">
                  <a:extLst>
                    <a:ext uri="{FF2B5EF4-FFF2-40B4-BE49-F238E27FC236}">
                      <a16:creationId xmlns:a16="http://schemas.microsoft.com/office/drawing/2014/main" id="{2AFDAA95-5874-4863-A239-49677EE02A3F}"/>
                    </a:ext>
                  </a:extLst>
                </p:cNvPr>
                <p:cNvSpPr/>
                <p:nvPr/>
              </p:nvSpPr>
              <p:spPr>
                <a:xfrm>
                  <a:off x="6959185" y="1961787"/>
                  <a:ext cx="245298" cy="907604"/>
                </a:xfrm>
                <a:custGeom>
                  <a:avLst/>
                  <a:gdLst>
                    <a:gd name="connsiteX0" fmla="*/ 0 w 245298"/>
                    <a:gd name="connsiteY0" fmla="*/ 0 h 907604"/>
                    <a:gd name="connsiteX1" fmla="*/ 245298 w 245298"/>
                    <a:gd name="connsiteY1" fmla="*/ 0 h 907604"/>
                    <a:gd name="connsiteX2" fmla="*/ 245298 w 245298"/>
                    <a:gd name="connsiteY2" fmla="*/ 907604 h 907604"/>
                    <a:gd name="connsiteX3" fmla="*/ 0 w 245298"/>
                    <a:gd name="connsiteY3" fmla="*/ 907604 h 907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760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07604"/>
                      </a:lnTo>
                      <a:lnTo>
                        <a:pt x="0" y="9076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51" name="자유형: 도형 3050">
                  <a:extLst>
                    <a:ext uri="{FF2B5EF4-FFF2-40B4-BE49-F238E27FC236}">
                      <a16:creationId xmlns:a16="http://schemas.microsoft.com/office/drawing/2014/main" id="{67D4A4D8-D2AC-4D1B-B9F5-130C497397CA}"/>
                    </a:ext>
                  </a:extLst>
                </p:cNvPr>
                <p:cNvSpPr/>
                <p:nvPr/>
              </p:nvSpPr>
              <p:spPr>
                <a:xfrm>
                  <a:off x="6959185" y="1961787"/>
                  <a:ext cx="245298" cy="907604"/>
                </a:xfrm>
                <a:custGeom>
                  <a:avLst/>
                  <a:gdLst>
                    <a:gd name="connsiteX0" fmla="*/ 0 w 245298"/>
                    <a:gd name="connsiteY0" fmla="*/ 0 h 907604"/>
                    <a:gd name="connsiteX1" fmla="*/ 245298 w 245298"/>
                    <a:gd name="connsiteY1" fmla="*/ 0 h 907604"/>
                    <a:gd name="connsiteX2" fmla="*/ 245298 w 245298"/>
                    <a:gd name="connsiteY2" fmla="*/ 907604 h 907604"/>
                    <a:gd name="connsiteX3" fmla="*/ 0 w 245298"/>
                    <a:gd name="connsiteY3" fmla="*/ 907604 h 907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760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07604"/>
                      </a:lnTo>
                      <a:lnTo>
                        <a:pt x="0" y="90760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961124"/>
                <a:ext cx="245298" cy="902963"/>
                <a:chOff x="7266140" y="1961124"/>
                <a:chExt cx="245298" cy="902963"/>
              </a:xfrm>
              <a:solidFill>
                <a:srgbClr val="000000"/>
              </a:solidFill>
            </p:grpSpPr>
            <p:sp>
              <p:nvSpPr>
                <p:cNvPr id="3053" name="자유형: 도형 3052">
                  <a:extLst>
                    <a:ext uri="{FF2B5EF4-FFF2-40B4-BE49-F238E27FC236}">
                      <a16:creationId xmlns:a16="http://schemas.microsoft.com/office/drawing/2014/main" id="{1789A098-E8D8-4D18-9AEE-333E666727A4}"/>
                    </a:ext>
                  </a:extLst>
                </p:cNvPr>
                <p:cNvSpPr/>
                <p:nvPr/>
              </p:nvSpPr>
              <p:spPr>
                <a:xfrm>
                  <a:off x="7266140" y="1961124"/>
                  <a:ext cx="245298" cy="902963"/>
                </a:xfrm>
                <a:custGeom>
                  <a:avLst/>
                  <a:gdLst>
                    <a:gd name="connsiteX0" fmla="*/ 0 w 245298"/>
                    <a:gd name="connsiteY0" fmla="*/ 0 h 902963"/>
                    <a:gd name="connsiteX1" fmla="*/ 245299 w 245298"/>
                    <a:gd name="connsiteY1" fmla="*/ 0 h 902963"/>
                    <a:gd name="connsiteX2" fmla="*/ 245299 w 245298"/>
                    <a:gd name="connsiteY2" fmla="*/ 902964 h 902963"/>
                    <a:gd name="connsiteX3" fmla="*/ 0 w 245298"/>
                    <a:gd name="connsiteY3" fmla="*/ 902964 h 9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29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2964"/>
                      </a:lnTo>
                      <a:lnTo>
                        <a:pt x="0" y="9029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54" name="자유형: 도형 3053">
                  <a:extLst>
                    <a:ext uri="{FF2B5EF4-FFF2-40B4-BE49-F238E27FC236}">
                      <a16:creationId xmlns:a16="http://schemas.microsoft.com/office/drawing/2014/main" id="{83493759-6E47-49A9-8B30-3432F8066F2A}"/>
                    </a:ext>
                  </a:extLst>
                </p:cNvPr>
                <p:cNvSpPr/>
                <p:nvPr/>
              </p:nvSpPr>
              <p:spPr>
                <a:xfrm>
                  <a:off x="7266140" y="1961124"/>
                  <a:ext cx="245298" cy="902963"/>
                </a:xfrm>
                <a:custGeom>
                  <a:avLst/>
                  <a:gdLst>
                    <a:gd name="connsiteX0" fmla="*/ 0 w 245298"/>
                    <a:gd name="connsiteY0" fmla="*/ 0 h 902963"/>
                    <a:gd name="connsiteX1" fmla="*/ 245299 w 245298"/>
                    <a:gd name="connsiteY1" fmla="*/ 0 h 902963"/>
                    <a:gd name="connsiteX2" fmla="*/ 245299 w 245298"/>
                    <a:gd name="connsiteY2" fmla="*/ 902964 h 902963"/>
                    <a:gd name="connsiteX3" fmla="*/ 0 w 245298"/>
                    <a:gd name="connsiteY3" fmla="*/ 902964 h 9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29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2964"/>
                      </a:lnTo>
                      <a:lnTo>
                        <a:pt x="0" y="90296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959135"/>
                <a:ext cx="245298" cy="881748"/>
                <a:chOff x="7573094" y="1959135"/>
                <a:chExt cx="245298" cy="881748"/>
              </a:xfrm>
              <a:solidFill>
                <a:srgbClr val="000000"/>
              </a:solidFill>
            </p:grpSpPr>
            <p:sp>
              <p:nvSpPr>
                <p:cNvPr id="3056" name="자유형: 도형 3055">
                  <a:extLst>
                    <a:ext uri="{FF2B5EF4-FFF2-40B4-BE49-F238E27FC236}">
                      <a16:creationId xmlns:a16="http://schemas.microsoft.com/office/drawing/2014/main" id="{22226622-E437-450B-8B3B-C1AB0BF5A885}"/>
                    </a:ext>
                  </a:extLst>
                </p:cNvPr>
                <p:cNvSpPr/>
                <p:nvPr/>
              </p:nvSpPr>
              <p:spPr>
                <a:xfrm>
                  <a:off x="7573094" y="1959135"/>
                  <a:ext cx="245298" cy="881748"/>
                </a:xfrm>
                <a:custGeom>
                  <a:avLst/>
                  <a:gdLst>
                    <a:gd name="connsiteX0" fmla="*/ 0 w 245298"/>
                    <a:gd name="connsiteY0" fmla="*/ 0 h 881748"/>
                    <a:gd name="connsiteX1" fmla="*/ 245299 w 245298"/>
                    <a:gd name="connsiteY1" fmla="*/ 0 h 881748"/>
                    <a:gd name="connsiteX2" fmla="*/ 245299 w 245298"/>
                    <a:gd name="connsiteY2" fmla="*/ 881749 h 881748"/>
                    <a:gd name="connsiteX3" fmla="*/ 0 w 245298"/>
                    <a:gd name="connsiteY3" fmla="*/ 881749 h 881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174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81749"/>
                      </a:lnTo>
                      <a:lnTo>
                        <a:pt x="0" y="8817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57" name="자유형: 도형 3056">
                  <a:extLst>
                    <a:ext uri="{FF2B5EF4-FFF2-40B4-BE49-F238E27FC236}">
                      <a16:creationId xmlns:a16="http://schemas.microsoft.com/office/drawing/2014/main" id="{6F06E4CA-205B-4B48-B5C7-63C512FD68E1}"/>
                    </a:ext>
                  </a:extLst>
                </p:cNvPr>
                <p:cNvSpPr/>
                <p:nvPr/>
              </p:nvSpPr>
              <p:spPr>
                <a:xfrm>
                  <a:off x="7573094" y="1959135"/>
                  <a:ext cx="245298" cy="881748"/>
                </a:xfrm>
                <a:custGeom>
                  <a:avLst/>
                  <a:gdLst>
                    <a:gd name="connsiteX0" fmla="*/ 0 w 245298"/>
                    <a:gd name="connsiteY0" fmla="*/ 0 h 881748"/>
                    <a:gd name="connsiteX1" fmla="*/ 245299 w 245298"/>
                    <a:gd name="connsiteY1" fmla="*/ 0 h 881748"/>
                    <a:gd name="connsiteX2" fmla="*/ 245299 w 245298"/>
                    <a:gd name="connsiteY2" fmla="*/ 881749 h 881748"/>
                    <a:gd name="connsiteX3" fmla="*/ 0 w 245298"/>
                    <a:gd name="connsiteY3" fmla="*/ 881749 h 881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174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81749"/>
                      </a:lnTo>
                      <a:lnTo>
                        <a:pt x="0" y="88174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5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947865"/>
                <a:ext cx="245298" cy="930808"/>
                <a:chOff x="7879386" y="1947865"/>
                <a:chExt cx="245298" cy="930808"/>
              </a:xfrm>
              <a:solidFill>
                <a:srgbClr val="000000"/>
              </a:solidFill>
            </p:grpSpPr>
            <p:sp>
              <p:nvSpPr>
                <p:cNvPr id="3059" name="자유형: 도형 3058">
                  <a:extLst>
                    <a:ext uri="{FF2B5EF4-FFF2-40B4-BE49-F238E27FC236}">
                      <a16:creationId xmlns:a16="http://schemas.microsoft.com/office/drawing/2014/main" id="{FC8A833C-20DC-49B4-9C65-E8B3617009F4}"/>
                    </a:ext>
                  </a:extLst>
                </p:cNvPr>
                <p:cNvSpPr/>
                <p:nvPr/>
              </p:nvSpPr>
              <p:spPr>
                <a:xfrm>
                  <a:off x="7879386" y="1947865"/>
                  <a:ext cx="245298" cy="930808"/>
                </a:xfrm>
                <a:custGeom>
                  <a:avLst/>
                  <a:gdLst>
                    <a:gd name="connsiteX0" fmla="*/ 0 w 245298"/>
                    <a:gd name="connsiteY0" fmla="*/ 0 h 930808"/>
                    <a:gd name="connsiteX1" fmla="*/ 245299 w 245298"/>
                    <a:gd name="connsiteY1" fmla="*/ 0 h 930808"/>
                    <a:gd name="connsiteX2" fmla="*/ 245299 w 245298"/>
                    <a:gd name="connsiteY2" fmla="*/ 930808 h 930808"/>
                    <a:gd name="connsiteX3" fmla="*/ 0 w 245298"/>
                    <a:gd name="connsiteY3" fmla="*/ 930808 h 93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308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30808"/>
                      </a:lnTo>
                      <a:lnTo>
                        <a:pt x="0" y="93080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60" name="자유형: 도형 3059">
                  <a:extLst>
                    <a:ext uri="{FF2B5EF4-FFF2-40B4-BE49-F238E27FC236}">
                      <a16:creationId xmlns:a16="http://schemas.microsoft.com/office/drawing/2014/main" id="{88A2D5A8-16FB-4BC2-A04E-C8E154CD7F46}"/>
                    </a:ext>
                  </a:extLst>
                </p:cNvPr>
                <p:cNvSpPr/>
                <p:nvPr/>
              </p:nvSpPr>
              <p:spPr>
                <a:xfrm>
                  <a:off x="7879386" y="1947865"/>
                  <a:ext cx="245298" cy="930808"/>
                </a:xfrm>
                <a:custGeom>
                  <a:avLst/>
                  <a:gdLst>
                    <a:gd name="connsiteX0" fmla="*/ 0 w 245298"/>
                    <a:gd name="connsiteY0" fmla="*/ 0 h 930808"/>
                    <a:gd name="connsiteX1" fmla="*/ 245299 w 245298"/>
                    <a:gd name="connsiteY1" fmla="*/ 0 h 930808"/>
                    <a:gd name="connsiteX2" fmla="*/ 245299 w 245298"/>
                    <a:gd name="connsiteY2" fmla="*/ 930808 h 930808"/>
                    <a:gd name="connsiteX3" fmla="*/ 0 w 245298"/>
                    <a:gd name="connsiteY3" fmla="*/ 930808 h 93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308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30808"/>
                      </a:lnTo>
                      <a:lnTo>
                        <a:pt x="0" y="93080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949854"/>
                <a:ext cx="245298" cy="904289"/>
                <a:chOff x="8186341" y="1949854"/>
                <a:chExt cx="245298" cy="904289"/>
              </a:xfrm>
              <a:solidFill>
                <a:srgbClr val="000000"/>
              </a:solidFill>
            </p:grpSpPr>
            <p:sp>
              <p:nvSpPr>
                <p:cNvPr id="3062" name="자유형: 도형 3061">
                  <a:extLst>
                    <a:ext uri="{FF2B5EF4-FFF2-40B4-BE49-F238E27FC236}">
                      <a16:creationId xmlns:a16="http://schemas.microsoft.com/office/drawing/2014/main" id="{3D966468-56FC-421F-B6B2-EF28762EB0CF}"/>
                    </a:ext>
                  </a:extLst>
                </p:cNvPr>
                <p:cNvSpPr/>
                <p:nvPr/>
              </p:nvSpPr>
              <p:spPr>
                <a:xfrm>
                  <a:off x="8186341" y="1949854"/>
                  <a:ext cx="245298" cy="904289"/>
                </a:xfrm>
                <a:custGeom>
                  <a:avLst/>
                  <a:gdLst>
                    <a:gd name="connsiteX0" fmla="*/ 0 w 245298"/>
                    <a:gd name="connsiteY0" fmla="*/ 0 h 904289"/>
                    <a:gd name="connsiteX1" fmla="*/ 245299 w 245298"/>
                    <a:gd name="connsiteY1" fmla="*/ 0 h 904289"/>
                    <a:gd name="connsiteX2" fmla="*/ 245299 w 245298"/>
                    <a:gd name="connsiteY2" fmla="*/ 904290 h 904289"/>
                    <a:gd name="connsiteX3" fmla="*/ 0 w 245298"/>
                    <a:gd name="connsiteY3" fmla="*/ 904290 h 90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42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4290"/>
                      </a:lnTo>
                      <a:lnTo>
                        <a:pt x="0" y="9042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63" name="자유형: 도형 3062">
                  <a:extLst>
                    <a:ext uri="{FF2B5EF4-FFF2-40B4-BE49-F238E27FC236}">
                      <a16:creationId xmlns:a16="http://schemas.microsoft.com/office/drawing/2014/main" id="{ADA3D5CE-FD39-4275-8583-C95B1F08BA3F}"/>
                    </a:ext>
                  </a:extLst>
                </p:cNvPr>
                <p:cNvSpPr/>
                <p:nvPr/>
              </p:nvSpPr>
              <p:spPr>
                <a:xfrm>
                  <a:off x="8186341" y="1949854"/>
                  <a:ext cx="245298" cy="904289"/>
                </a:xfrm>
                <a:custGeom>
                  <a:avLst/>
                  <a:gdLst>
                    <a:gd name="connsiteX0" fmla="*/ 0 w 245298"/>
                    <a:gd name="connsiteY0" fmla="*/ 0 h 904289"/>
                    <a:gd name="connsiteX1" fmla="*/ 245299 w 245298"/>
                    <a:gd name="connsiteY1" fmla="*/ 0 h 904289"/>
                    <a:gd name="connsiteX2" fmla="*/ 245299 w 245298"/>
                    <a:gd name="connsiteY2" fmla="*/ 904290 h 904289"/>
                    <a:gd name="connsiteX3" fmla="*/ 0 w 245298"/>
                    <a:gd name="connsiteY3" fmla="*/ 904290 h 90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42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4290"/>
                      </a:lnTo>
                      <a:lnTo>
                        <a:pt x="0" y="90429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6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949854"/>
                <a:ext cx="245298" cy="861859"/>
                <a:chOff x="8492632" y="1949854"/>
                <a:chExt cx="245298" cy="861859"/>
              </a:xfrm>
              <a:solidFill>
                <a:srgbClr val="000000"/>
              </a:solidFill>
            </p:grpSpPr>
            <p:sp>
              <p:nvSpPr>
                <p:cNvPr id="3065" name="자유형: 도형 3064">
                  <a:extLst>
                    <a:ext uri="{FF2B5EF4-FFF2-40B4-BE49-F238E27FC236}">
                      <a16:creationId xmlns:a16="http://schemas.microsoft.com/office/drawing/2014/main" id="{BA6B4229-0F81-45D6-8E3D-D4C9544AD5B2}"/>
                    </a:ext>
                  </a:extLst>
                </p:cNvPr>
                <p:cNvSpPr/>
                <p:nvPr/>
              </p:nvSpPr>
              <p:spPr>
                <a:xfrm>
                  <a:off x="8492632" y="1949854"/>
                  <a:ext cx="245298" cy="861859"/>
                </a:xfrm>
                <a:custGeom>
                  <a:avLst/>
                  <a:gdLst>
                    <a:gd name="connsiteX0" fmla="*/ 0 w 245298"/>
                    <a:gd name="connsiteY0" fmla="*/ 0 h 861859"/>
                    <a:gd name="connsiteX1" fmla="*/ 245299 w 245298"/>
                    <a:gd name="connsiteY1" fmla="*/ 0 h 861859"/>
                    <a:gd name="connsiteX2" fmla="*/ 245299 w 245298"/>
                    <a:gd name="connsiteY2" fmla="*/ 861860 h 861859"/>
                    <a:gd name="connsiteX3" fmla="*/ 0 w 245298"/>
                    <a:gd name="connsiteY3" fmla="*/ 861860 h 861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18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61860"/>
                      </a:lnTo>
                      <a:lnTo>
                        <a:pt x="0" y="8618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66" name="자유형: 도형 3065">
                  <a:extLst>
                    <a:ext uri="{FF2B5EF4-FFF2-40B4-BE49-F238E27FC236}">
                      <a16:creationId xmlns:a16="http://schemas.microsoft.com/office/drawing/2014/main" id="{3F3632EC-9680-4ABA-B2D4-B5E156751280}"/>
                    </a:ext>
                  </a:extLst>
                </p:cNvPr>
                <p:cNvSpPr/>
                <p:nvPr/>
              </p:nvSpPr>
              <p:spPr>
                <a:xfrm>
                  <a:off x="8492632" y="1949854"/>
                  <a:ext cx="245298" cy="861859"/>
                </a:xfrm>
                <a:custGeom>
                  <a:avLst/>
                  <a:gdLst>
                    <a:gd name="connsiteX0" fmla="*/ 0 w 245298"/>
                    <a:gd name="connsiteY0" fmla="*/ 0 h 861859"/>
                    <a:gd name="connsiteX1" fmla="*/ 245299 w 245298"/>
                    <a:gd name="connsiteY1" fmla="*/ 0 h 861859"/>
                    <a:gd name="connsiteX2" fmla="*/ 245299 w 245298"/>
                    <a:gd name="connsiteY2" fmla="*/ 861860 h 861859"/>
                    <a:gd name="connsiteX3" fmla="*/ 0 w 245298"/>
                    <a:gd name="connsiteY3" fmla="*/ 861860 h 861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18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61860"/>
                      </a:lnTo>
                      <a:lnTo>
                        <a:pt x="0" y="86186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6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955821"/>
                <a:ext cx="245298" cy="837329"/>
                <a:chOff x="8799587" y="1955821"/>
                <a:chExt cx="245298" cy="837329"/>
              </a:xfrm>
              <a:solidFill>
                <a:srgbClr val="000000"/>
              </a:solidFill>
            </p:grpSpPr>
            <p:sp>
              <p:nvSpPr>
                <p:cNvPr id="3068" name="자유형: 도형 3067">
                  <a:extLst>
                    <a:ext uri="{FF2B5EF4-FFF2-40B4-BE49-F238E27FC236}">
                      <a16:creationId xmlns:a16="http://schemas.microsoft.com/office/drawing/2014/main" id="{DE4E0FDA-70A6-4D23-BB2E-906C7C9E1E40}"/>
                    </a:ext>
                  </a:extLst>
                </p:cNvPr>
                <p:cNvSpPr/>
                <p:nvPr/>
              </p:nvSpPr>
              <p:spPr>
                <a:xfrm>
                  <a:off x="8799587" y="1955821"/>
                  <a:ext cx="245298" cy="837329"/>
                </a:xfrm>
                <a:custGeom>
                  <a:avLst/>
                  <a:gdLst>
                    <a:gd name="connsiteX0" fmla="*/ 0 w 245298"/>
                    <a:gd name="connsiteY0" fmla="*/ 0 h 837329"/>
                    <a:gd name="connsiteX1" fmla="*/ 245299 w 245298"/>
                    <a:gd name="connsiteY1" fmla="*/ 0 h 837329"/>
                    <a:gd name="connsiteX2" fmla="*/ 245299 w 245298"/>
                    <a:gd name="connsiteY2" fmla="*/ 837330 h 837329"/>
                    <a:gd name="connsiteX3" fmla="*/ 0 w 245298"/>
                    <a:gd name="connsiteY3" fmla="*/ 837330 h 837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732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37330"/>
                      </a:lnTo>
                      <a:lnTo>
                        <a:pt x="0" y="8373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69" name="자유형: 도형 3068">
                  <a:extLst>
                    <a:ext uri="{FF2B5EF4-FFF2-40B4-BE49-F238E27FC236}">
                      <a16:creationId xmlns:a16="http://schemas.microsoft.com/office/drawing/2014/main" id="{305F3691-106A-4CDD-8C39-4512C15344F1}"/>
                    </a:ext>
                  </a:extLst>
                </p:cNvPr>
                <p:cNvSpPr/>
                <p:nvPr/>
              </p:nvSpPr>
              <p:spPr>
                <a:xfrm>
                  <a:off x="8799587" y="1955821"/>
                  <a:ext cx="245298" cy="837329"/>
                </a:xfrm>
                <a:custGeom>
                  <a:avLst/>
                  <a:gdLst>
                    <a:gd name="connsiteX0" fmla="*/ 0 w 245298"/>
                    <a:gd name="connsiteY0" fmla="*/ 0 h 837329"/>
                    <a:gd name="connsiteX1" fmla="*/ 245299 w 245298"/>
                    <a:gd name="connsiteY1" fmla="*/ 0 h 837329"/>
                    <a:gd name="connsiteX2" fmla="*/ 245299 w 245298"/>
                    <a:gd name="connsiteY2" fmla="*/ 837330 h 837329"/>
                    <a:gd name="connsiteX3" fmla="*/ 0 w 245298"/>
                    <a:gd name="connsiteY3" fmla="*/ 837330 h 837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732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37330"/>
                      </a:lnTo>
                      <a:lnTo>
                        <a:pt x="0" y="83733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7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941898"/>
                <a:ext cx="245298" cy="900311"/>
                <a:chOff x="9105879" y="1941898"/>
                <a:chExt cx="245298" cy="900311"/>
              </a:xfrm>
              <a:solidFill>
                <a:srgbClr val="000000"/>
              </a:solidFill>
            </p:grpSpPr>
            <p:sp>
              <p:nvSpPr>
                <p:cNvPr id="3071" name="자유형: 도형 3070">
                  <a:extLst>
                    <a:ext uri="{FF2B5EF4-FFF2-40B4-BE49-F238E27FC236}">
                      <a16:creationId xmlns:a16="http://schemas.microsoft.com/office/drawing/2014/main" id="{5FA9EA04-3411-419A-88CA-4896DF330E96}"/>
                    </a:ext>
                  </a:extLst>
                </p:cNvPr>
                <p:cNvSpPr/>
                <p:nvPr/>
              </p:nvSpPr>
              <p:spPr>
                <a:xfrm>
                  <a:off x="9105879" y="1941898"/>
                  <a:ext cx="245298" cy="900311"/>
                </a:xfrm>
                <a:custGeom>
                  <a:avLst/>
                  <a:gdLst>
                    <a:gd name="connsiteX0" fmla="*/ 0 w 245298"/>
                    <a:gd name="connsiteY0" fmla="*/ 0 h 900311"/>
                    <a:gd name="connsiteX1" fmla="*/ 245299 w 245298"/>
                    <a:gd name="connsiteY1" fmla="*/ 0 h 900311"/>
                    <a:gd name="connsiteX2" fmla="*/ 245299 w 245298"/>
                    <a:gd name="connsiteY2" fmla="*/ 900312 h 900311"/>
                    <a:gd name="connsiteX3" fmla="*/ 0 w 245298"/>
                    <a:gd name="connsiteY3" fmla="*/ 900312 h 90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03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0312"/>
                      </a:lnTo>
                      <a:lnTo>
                        <a:pt x="0" y="9003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72" name="자유형: 도형 3071">
                  <a:extLst>
                    <a:ext uri="{FF2B5EF4-FFF2-40B4-BE49-F238E27FC236}">
                      <a16:creationId xmlns:a16="http://schemas.microsoft.com/office/drawing/2014/main" id="{4B8B6FF7-1B4C-47BC-98CA-32E4B41A6C60}"/>
                    </a:ext>
                  </a:extLst>
                </p:cNvPr>
                <p:cNvSpPr/>
                <p:nvPr/>
              </p:nvSpPr>
              <p:spPr>
                <a:xfrm>
                  <a:off x="9105879" y="1941898"/>
                  <a:ext cx="245298" cy="900311"/>
                </a:xfrm>
                <a:custGeom>
                  <a:avLst/>
                  <a:gdLst>
                    <a:gd name="connsiteX0" fmla="*/ 0 w 245298"/>
                    <a:gd name="connsiteY0" fmla="*/ 0 h 900311"/>
                    <a:gd name="connsiteX1" fmla="*/ 245299 w 245298"/>
                    <a:gd name="connsiteY1" fmla="*/ 0 h 900311"/>
                    <a:gd name="connsiteX2" fmla="*/ 245299 w 245298"/>
                    <a:gd name="connsiteY2" fmla="*/ 900312 h 900311"/>
                    <a:gd name="connsiteX3" fmla="*/ 0 w 245298"/>
                    <a:gd name="connsiteY3" fmla="*/ 900312 h 90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03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0312"/>
                      </a:lnTo>
                      <a:lnTo>
                        <a:pt x="0" y="90031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906761"/>
                <a:ext cx="245298" cy="896997"/>
                <a:chOff x="9412833" y="1906761"/>
                <a:chExt cx="245298" cy="896997"/>
              </a:xfrm>
              <a:solidFill>
                <a:srgbClr val="000000"/>
              </a:solidFill>
            </p:grpSpPr>
            <p:sp>
              <p:nvSpPr>
                <p:cNvPr id="3074" name="자유형: 도형 3073">
                  <a:extLst>
                    <a:ext uri="{FF2B5EF4-FFF2-40B4-BE49-F238E27FC236}">
                      <a16:creationId xmlns:a16="http://schemas.microsoft.com/office/drawing/2014/main" id="{72A9B322-1DD2-477E-BA1D-5B01FB98F1A2}"/>
                    </a:ext>
                  </a:extLst>
                </p:cNvPr>
                <p:cNvSpPr/>
                <p:nvPr/>
              </p:nvSpPr>
              <p:spPr>
                <a:xfrm>
                  <a:off x="9412833" y="1906761"/>
                  <a:ext cx="245298" cy="896997"/>
                </a:xfrm>
                <a:custGeom>
                  <a:avLst/>
                  <a:gdLst>
                    <a:gd name="connsiteX0" fmla="*/ 0 w 245298"/>
                    <a:gd name="connsiteY0" fmla="*/ 0 h 896997"/>
                    <a:gd name="connsiteX1" fmla="*/ 245299 w 245298"/>
                    <a:gd name="connsiteY1" fmla="*/ 0 h 896997"/>
                    <a:gd name="connsiteX2" fmla="*/ 245299 w 245298"/>
                    <a:gd name="connsiteY2" fmla="*/ 896997 h 896997"/>
                    <a:gd name="connsiteX3" fmla="*/ 0 w 245298"/>
                    <a:gd name="connsiteY3" fmla="*/ 896997 h 896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969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96997"/>
                      </a:lnTo>
                      <a:lnTo>
                        <a:pt x="0" y="8969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75" name="자유형: 도형 3074">
                  <a:extLst>
                    <a:ext uri="{FF2B5EF4-FFF2-40B4-BE49-F238E27FC236}">
                      <a16:creationId xmlns:a16="http://schemas.microsoft.com/office/drawing/2014/main" id="{8E6751D4-3BF8-40D7-9C8F-F38F700268F0}"/>
                    </a:ext>
                  </a:extLst>
                </p:cNvPr>
                <p:cNvSpPr/>
                <p:nvPr/>
              </p:nvSpPr>
              <p:spPr>
                <a:xfrm>
                  <a:off x="9412833" y="1906761"/>
                  <a:ext cx="245298" cy="896997"/>
                </a:xfrm>
                <a:custGeom>
                  <a:avLst/>
                  <a:gdLst>
                    <a:gd name="connsiteX0" fmla="*/ 0 w 245298"/>
                    <a:gd name="connsiteY0" fmla="*/ 0 h 896997"/>
                    <a:gd name="connsiteX1" fmla="*/ 245299 w 245298"/>
                    <a:gd name="connsiteY1" fmla="*/ 0 h 896997"/>
                    <a:gd name="connsiteX2" fmla="*/ 245299 w 245298"/>
                    <a:gd name="connsiteY2" fmla="*/ 896997 h 896997"/>
                    <a:gd name="connsiteX3" fmla="*/ 0 w 245298"/>
                    <a:gd name="connsiteY3" fmla="*/ 896997 h 896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969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96997"/>
                      </a:lnTo>
                      <a:lnTo>
                        <a:pt x="0" y="89699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7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905435"/>
                <a:ext cx="245298" cy="956001"/>
                <a:chOff x="9719125" y="1905435"/>
                <a:chExt cx="245298" cy="956001"/>
              </a:xfrm>
              <a:solidFill>
                <a:srgbClr val="000000"/>
              </a:solidFill>
            </p:grpSpPr>
            <p:sp>
              <p:nvSpPr>
                <p:cNvPr id="3077" name="자유형: 도형 3076">
                  <a:extLst>
                    <a:ext uri="{FF2B5EF4-FFF2-40B4-BE49-F238E27FC236}">
                      <a16:creationId xmlns:a16="http://schemas.microsoft.com/office/drawing/2014/main" id="{BAD8F4D2-DF5E-42D9-BE42-81ACCB2E961D}"/>
                    </a:ext>
                  </a:extLst>
                </p:cNvPr>
                <p:cNvSpPr/>
                <p:nvPr/>
              </p:nvSpPr>
              <p:spPr>
                <a:xfrm>
                  <a:off x="9719125" y="1905435"/>
                  <a:ext cx="245298" cy="956001"/>
                </a:xfrm>
                <a:custGeom>
                  <a:avLst/>
                  <a:gdLst>
                    <a:gd name="connsiteX0" fmla="*/ 0 w 245298"/>
                    <a:gd name="connsiteY0" fmla="*/ 0 h 956001"/>
                    <a:gd name="connsiteX1" fmla="*/ 245299 w 245298"/>
                    <a:gd name="connsiteY1" fmla="*/ 0 h 956001"/>
                    <a:gd name="connsiteX2" fmla="*/ 245299 w 245298"/>
                    <a:gd name="connsiteY2" fmla="*/ 956001 h 956001"/>
                    <a:gd name="connsiteX3" fmla="*/ 0 w 245298"/>
                    <a:gd name="connsiteY3" fmla="*/ 956001 h 95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560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56001"/>
                      </a:lnTo>
                      <a:lnTo>
                        <a:pt x="0" y="9560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78" name="자유형: 도형 3077">
                  <a:extLst>
                    <a:ext uri="{FF2B5EF4-FFF2-40B4-BE49-F238E27FC236}">
                      <a16:creationId xmlns:a16="http://schemas.microsoft.com/office/drawing/2014/main" id="{ED66318C-0F2D-42B2-8B7D-FB27CCC0113D}"/>
                    </a:ext>
                  </a:extLst>
                </p:cNvPr>
                <p:cNvSpPr/>
                <p:nvPr/>
              </p:nvSpPr>
              <p:spPr>
                <a:xfrm>
                  <a:off x="9719125" y="1905435"/>
                  <a:ext cx="245298" cy="956001"/>
                </a:xfrm>
                <a:custGeom>
                  <a:avLst/>
                  <a:gdLst>
                    <a:gd name="connsiteX0" fmla="*/ 0 w 245298"/>
                    <a:gd name="connsiteY0" fmla="*/ 0 h 956001"/>
                    <a:gd name="connsiteX1" fmla="*/ 245299 w 245298"/>
                    <a:gd name="connsiteY1" fmla="*/ 0 h 956001"/>
                    <a:gd name="connsiteX2" fmla="*/ 245299 w 245298"/>
                    <a:gd name="connsiteY2" fmla="*/ 956001 h 956001"/>
                    <a:gd name="connsiteX3" fmla="*/ 0 w 245298"/>
                    <a:gd name="connsiteY3" fmla="*/ 956001 h 95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560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56001"/>
                      </a:lnTo>
                      <a:lnTo>
                        <a:pt x="0" y="956001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7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903446"/>
                <a:ext cx="245298" cy="948708"/>
                <a:chOff x="10026080" y="1903446"/>
                <a:chExt cx="245298" cy="948708"/>
              </a:xfrm>
              <a:solidFill>
                <a:srgbClr val="000000"/>
              </a:solidFill>
            </p:grpSpPr>
            <p:sp>
              <p:nvSpPr>
                <p:cNvPr id="3080" name="자유형: 도형 3079">
                  <a:extLst>
                    <a:ext uri="{FF2B5EF4-FFF2-40B4-BE49-F238E27FC236}">
                      <a16:creationId xmlns:a16="http://schemas.microsoft.com/office/drawing/2014/main" id="{F5D536C9-78E6-4E7F-B851-A229DEC23D32}"/>
                    </a:ext>
                  </a:extLst>
                </p:cNvPr>
                <p:cNvSpPr/>
                <p:nvPr/>
              </p:nvSpPr>
              <p:spPr>
                <a:xfrm>
                  <a:off x="10026080" y="1903446"/>
                  <a:ext cx="245298" cy="948708"/>
                </a:xfrm>
                <a:custGeom>
                  <a:avLst/>
                  <a:gdLst>
                    <a:gd name="connsiteX0" fmla="*/ 0 w 245298"/>
                    <a:gd name="connsiteY0" fmla="*/ 0 h 948708"/>
                    <a:gd name="connsiteX1" fmla="*/ 245299 w 245298"/>
                    <a:gd name="connsiteY1" fmla="*/ 0 h 948708"/>
                    <a:gd name="connsiteX2" fmla="*/ 245299 w 245298"/>
                    <a:gd name="connsiteY2" fmla="*/ 948709 h 948708"/>
                    <a:gd name="connsiteX3" fmla="*/ 0 w 245298"/>
                    <a:gd name="connsiteY3" fmla="*/ 948709 h 948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487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48709"/>
                      </a:lnTo>
                      <a:lnTo>
                        <a:pt x="0" y="9487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81" name="자유형: 도형 3080">
                  <a:extLst>
                    <a:ext uri="{FF2B5EF4-FFF2-40B4-BE49-F238E27FC236}">
                      <a16:creationId xmlns:a16="http://schemas.microsoft.com/office/drawing/2014/main" id="{A28F0ADC-0EAD-4D62-AAFD-441551151937}"/>
                    </a:ext>
                  </a:extLst>
                </p:cNvPr>
                <p:cNvSpPr/>
                <p:nvPr/>
              </p:nvSpPr>
              <p:spPr>
                <a:xfrm>
                  <a:off x="10026080" y="1903446"/>
                  <a:ext cx="245298" cy="948708"/>
                </a:xfrm>
                <a:custGeom>
                  <a:avLst/>
                  <a:gdLst>
                    <a:gd name="connsiteX0" fmla="*/ 0 w 245298"/>
                    <a:gd name="connsiteY0" fmla="*/ 0 h 948708"/>
                    <a:gd name="connsiteX1" fmla="*/ 245299 w 245298"/>
                    <a:gd name="connsiteY1" fmla="*/ 0 h 948708"/>
                    <a:gd name="connsiteX2" fmla="*/ 245299 w 245298"/>
                    <a:gd name="connsiteY2" fmla="*/ 948709 h 948708"/>
                    <a:gd name="connsiteX3" fmla="*/ 0 w 245298"/>
                    <a:gd name="connsiteY3" fmla="*/ 948709 h 948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487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48709"/>
                      </a:lnTo>
                      <a:lnTo>
                        <a:pt x="0" y="94870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8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904772"/>
                <a:ext cx="245298" cy="917549"/>
                <a:chOff x="10333034" y="1904772"/>
                <a:chExt cx="245298" cy="917549"/>
              </a:xfrm>
              <a:solidFill>
                <a:srgbClr val="000000"/>
              </a:solidFill>
            </p:grpSpPr>
            <p:sp>
              <p:nvSpPr>
                <p:cNvPr id="3083" name="자유형: 도형 3082">
                  <a:extLst>
                    <a:ext uri="{FF2B5EF4-FFF2-40B4-BE49-F238E27FC236}">
                      <a16:creationId xmlns:a16="http://schemas.microsoft.com/office/drawing/2014/main" id="{B7CE5AC0-5239-4BC4-803E-D78A82A0D56B}"/>
                    </a:ext>
                  </a:extLst>
                </p:cNvPr>
                <p:cNvSpPr/>
                <p:nvPr/>
              </p:nvSpPr>
              <p:spPr>
                <a:xfrm>
                  <a:off x="10333034" y="1904772"/>
                  <a:ext cx="245298" cy="917549"/>
                </a:xfrm>
                <a:custGeom>
                  <a:avLst/>
                  <a:gdLst>
                    <a:gd name="connsiteX0" fmla="*/ 0 w 245298"/>
                    <a:gd name="connsiteY0" fmla="*/ 0 h 917549"/>
                    <a:gd name="connsiteX1" fmla="*/ 245298 w 245298"/>
                    <a:gd name="connsiteY1" fmla="*/ 0 h 917549"/>
                    <a:gd name="connsiteX2" fmla="*/ 245298 w 245298"/>
                    <a:gd name="connsiteY2" fmla="*/ 917549 h 917549"/>
                    <a:gd name="connsiteX3" fmla="*/ 0 w 245298"/>
                    <a:gd name="connsiteY3" fmla="*/ 917549 h 91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1754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17549"/>
                      </a:lnTo>
                      <a:lnTo>
                        <a:pt x="0" y="9175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84" name="자유형: 도형 3083">
                  <a:extLst>
                    <a:ext uri="{FF2B5EF4-FFF2-40B4-BE49-F238E27FC236}">
                      <a16:creationId xmlns:a16="http://schemas.microsoft.com/office/drawing/2014/main" id="{3C7B8800-2D0A-4D6D-8D93-9914EDB6FE12}"/>
                    </a:ext>
                  </a:extLst>
                </p:cNvPr>
                <p:cNvSpPr/>
                <p:nvPr/>
              </p:nvSpPr>
              <p:spPr>
                <a:xfrm>
                  <a:off x="10333034" y="1904772"/>
                  <a:ext cx="245298" cy="917549"/>
                </a:xfrm>
                <a:custGeom>
                  <a:avLst/>
                  <a:gdLst>
                    <a:gd name="connsiteX0" fmla="*/ 0 w 245298"/>
                    <a:gd name="connsiteY0" fmla="*/ 0 h 917549"/>
                    <a:gd name="connsiteX1" fmla="*/ 245298 w 245298"/>
                    <a:gd name="connsiteY1" fmla="*/ 0 h 917549"/>
                    <a:gd name="connsiteX2" fmla="*/ 245298 w 245298"/>
                    <a:gd name="connsiteY2" fmla="*/ 917549 h 917549"/>
                    <a:gd name="connsiteX3" fmla="*/ 0 w 245298"/>
                    <a:gd name="connsiteY3" fmla="*/ 917549 h 91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1754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17549"/>
                      </a:lnTo>
                      <a:lnTo>
                        <a:pt x="0" y="91754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871624"/>
                <a:ext cx="245298" cy="981194"/>
                <a:chOff x="10639326" y="1871624"/>
                <a:chExt cx="245298" cy="981194"/>
              </a:xfrm>
              <a:solidFill>
                <a:srgbClr val="000000"/>
              </a:solidFill>
            </p:grpSpPr>
            <p:sp>
              <p:nvSpPr>
                <p:cNvPr id="3086" name="자유형: 도형 3085">
                  <a:extLst>
                    <a:ext uri="{FF2B5EF4-FFF2-40B4-BE49-F238E27FC236}">
                      <a16:creationId xmlns:a16="http://schemas.microsoft.com/office/drawing/2014/main" id="{EB3D2FBD-EED0-4CA8-BAA2-ACC55EE7C58C}"/>
                    </a:ext>
                  </a:extLst>
                </p:cNvPr>
                <p:cNvSpPr/>
                <p:nvPr/>
              </p:nvSpPr>
              <p:spPr>
                <a:xfrm>
                  <a:off x="10639326" y="1871624"/>
                  <a:ext cx="245298" cy="981194"/>
                </a:xfrm>
                <a:custGeom>
                  <a:avLst/>
                  <a:gdLst>
                    <a:gd name="connsiteX0" fmla="*/ 0 w 245298"/>
                    <a:gd name="connsiteY0" fmla="*/ 0 h 981194"/>
                    <a:gd name="connsiteX1" fmla="*/ 245299 w 245298"/>
                    <a:gd name="connsiteY1" fmla="*/ 0 h 981194"/>
                    <a:gd name="connsiteX2" fmla="*/ 245299 w 245298"/>
                    <a:gd name="connsiteY2" fmla="*/ 981194 h 981194"/>
                    <a:gd name="connsiteX3" fmla="*/ 0 w 245298"/>
                    <a:gd name="connsiteY3" fmla="*/ 981194 h 98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4"/>
                      </a:lnTo>
                      <a:lnTo>
                        <a:pt x="0" y="9811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87" name="자유형: 도형 3086">
                  <a:extLst>
                    <a:ext uri="{FF2B5EF4-FFF2-40B4-BE49-F238E27FC236}">
                      <a16:creationId xmlns:a16="http://schemas.microsoft.com/office/drawing/2014/main" id="{17B499A6-386F-402C-8EE5-CDA8D1D2DD15}"/>
                    </a:ext>
                  </a:extLst>
                </p:cNvPr>
                <p:cNvSpPr/>
                <p:nvPr/>
              </p:nvSpPr>
              <p:spPr>
                <a:xfrm>
                  <a:off x="10639326" y="1871624"/>
                  <a:ext cx="245298" cy="981194"/>
                </a:xfrm>
                <a:custGeom>
                  <a:avLst/>
                  <a:gdLst>
                    <a:gd name="connsiteX0" fmla="*/ 0 w 245298"/>
                    <a:gd name="connsiteY0" fmla="*/ 0 h 981194"/>
                    <a:gd name="connsiteX1" fmla="*/ 245299 w 245298"/>
                    <a:gd name="connsiteY1" fmla="*/ 0 h 981194"/>
                    <a:gd name="connsiteX2" fmla="*/ 245299 w 245298"/>
                    <a:gd name="connsiteY2" fmla="*/ 981194 h 981194"/>
                    <a:gd name="connsiteX3" fmla="*/ 0 w 245298"/>
                    <a:gd name="connsiteY3" fmla="*/ 981194 h 98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4"/>
                      </a:lnTo>
                      <a:lnTo>
                        <a:pt x="0" y="98119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8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859690"/>
                <a:ext cx="245298" cy="1006386"/>
                <a:chOff x="10946281" y="1859690"/>
                <a:chExt cx="245298" cy="1006386"/>
              </a:xfrm>
              <a:solidFill>
                <a:srgbClr val="000000"/>
              </a:solidFill>
            </p:grpSpPr>
            <p:sp>
              <p:nvSpPr>
                <p:cNvPr id="3089" name="자유형: 도형 3088">
                  <a:extLst>
                    <a:ext uri="{FF2B5EF4-FFF2-40B4-BE49-F238E27FC236}">
                      <a16:creationId xmlns:a16="http://schemas.microsoft.com/office/drawing/2014/main" id="{B39F6DA1-F1AF-41C6-B165-FA4E3F038046}"/>
                    </a:ext>
                  </a:extLst>
                </p:cNvPr>
                <p:cNvSpPr/>
                <p:nvPr/>
              </p:nvSpPr>
              <p:spPr>
                <a:xfrm>
                  <a:off x="10946281" y="1859690"/>
                  <a:ext cx="245298" cy="1006386"/>
                </a:xfrm>
                <a:custGeom>
                  <a:avLst/>
                  <a:gdLst>
                    <a:gd name="connsiteX0" fmla="*/ 0 w 245298"/>
                    <a:gd name="connsiteY0" fmla="*/ 0 h 1006386"/>
                    <a:gd name="connsiteX1" fmla="*/ 245298 w 245298"/>
                    <a:gd name="connsiteY1" fmla="*/ 0 h 1006386"/>
                    <a:gd name="connsiteX2" fmla="*/ 245298 w 245298"/>
                    <a:gd name="connsiteY2" fmla="*/ 1006387 h 1006386"/>
                    <a:gd name="connsiteX3" fmla="*/ 0 w 245298"/>
                    <a:gd name="connsiteY3" fmla="*/ 1006387 h 1006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638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06387"/>
                      </a:lnTo>
                      <a:lnTo>
                        <a:pt x="0" y="10063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90" name="자유형: 도형 3089">
                  <a:extLst>
                    <a:ext uri="{FF2B5EF4-FFF2-40B4-BE49-F238E27FC236}">
                      <a16:creationId xmlns:a16="http://schemas.microsoft.com/office/drawing/2014/main" id="{3095F20C-07D8-4D98-BFFE-836FAC4B4961}"/>
                    </a:ext>
                  </a:extLst>
                </p:cNvPr>
                <p:cNvSpPr/>
                <p:nvPr/>
              </p:nvSpPr>
              <p:spPr>
                <a:xfrm>
                  <a:off x="10946281" y="1859690"/>
                  <a:ext cx="245298" cy="1006386"/>
                </a:xfrm>
                <a:custGeom>
                  <a:avLst/>
                  <a:gdLst>
                    <a:gd name="connsiteX0" fmla="*/ 0 w 245298"/>
                    <a:gd name="connsiteY0" fmla="*/ 0 h 1006386"/>
                    <a:gd name="connsiteX1" fmla="*/ 245298 w 245298"/>
                    <a:gd name="connsiteY1" fmla="*/ 0 h 1006386"/>
                    <a:gd name="connsiteX2" fmla="*/ 245298 w 245298"/>
                    <a:gd name="connsiteY2" fmla="*/ 1006387 h 1006386"/>
                    <a:gd name="connsiteX3" fmla="*/ 0 w 245298"/>
                    <a:gd name="connsiteY3" fmla="*/ 1006387 h 1006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638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06387"/>
                      </a:lnTo>
                      <a:lnTo>
                        <a:pt x="0" y="100638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9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886209"/>
                <a:ext cx="245298" cy="964619"/>
                <a:chOff x="11252572" y="1886209"/>
                <a:chExt cx="245298" cy="964619"/>
              </a:xfrm>
              <a:solidFill>
                <a:srgbClr val="000000"/>
              </a:solidFill>
            </p:grpSpPr>
            <p:sp>
              <p:nvSpPr>
                <p:cNvPr id="3092" name="자유형: 도형 3091">
                  <a:extLst>
                    <a:ext uri="{FF2B5EF4-FFF2-40B4-BE49-F238E27FC236}">
                      <a16:creationId xmlns:a16="http://schemas.microsoft.com/office/drawing/2014/main" id="{0D9A78A2-961B-4EC8-AA3F-05667B74BC67}"/>
                    </a:ext>
                  </a:extLst>
                </p:cNvPr>
                <p:cNvSpPr/>
                <p:nvPr/>
              </p:nvSpPr>
              <p:spPr>
                <a:xfrm>
                  <a:off x="11252572" y="1886209"/>
                  <a:ext cx="245298" cy="964619"/>
                </a:xfrm>
                <a:custGeom>
                  <a:avLst/>
                  <a:gdLst>
                    <a:gd name="connsiteX0" fmla="*/ 0 w 245298"/>
                    <a:gd name="connsiteY0" fmla="*/ 0 h 964619"/>
                    <a:gd name="connsiteX1" fmla="*/ 245299 w 245298"/>
                    <a:gd name="connsiteY1" fmla="*/ 0 h 964619"/>
                    <a:gd name="connsiteX2" fmla="*/ 245299 w 245298"/>
                    <a:gd name="connsiteY2" fmla="*/ 964620 h 964619"/>
                    <a:gd name="connsiteX3" fmla="*/ 0 w 245298"/>
                    <a:gd name="connsiteY3" fmla="*/ 964620 h 96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46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4620"/>
                      </a:lnTo>
                      <a:lnTo>
                        <a:pt x="0" y="9646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93" name="자유형: 도형 3092">
                  <a:extLst>
                    <a:ext uri="{FF2B5EF4-FFF2-40B4-BE49-F238E27FC236}">
                      <a16:creationId xmlns:a16="http://schemas.microsoft.com/office/drawing/2014/main" id="{BEF95F5D-F1C9-4EBD-848A-00C19C34B15B}"/>
                    </a:ext>
                  </a:extLst>
                </p:cNvPr>
                <p:cNvSpPr/>
                <p:nvPr/>
              </p:nvSpPr>
              <p:spPr>
                <a:xfrm>
                  <a:off x="11252572" y="1886209"/>
                  <a:ext cx="245298" cy="964619"/>
                </a:xfrm>
                <a:custGeom>
                  <a:avLst/>
                  <a:gdLst>
                    <a:gd name="connsiteX0" fmla="*/ 0 w 245298"/>
                    <a:gd name="connsiteY0" fmla="*/ 0 h 964619"/>
                    <a:gd name="connsiteX1" fmla="*/ 245299 w 245298"/>
                    <a:gd name="connsiteY1" fmla="*/ 0 h 964619"/>
                    <a:gd name="connsiteX2" fmla="*/ 245299 w 245298"/>
                    <a:gd name="connsiteY2" fmla="*/ 964620 h 964619"/>
                    <a:gd name="connsiteX3" fmla="*/ 0 w 245298"/>
                    <a:gd name="connsiteY3" fmla="*/ 964620 h 96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46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4620"/>
                      </a:lnTo>
                      <a:lnTo>
                        <a:pt x="0" y="96462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9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869635"/>
                <a:ext cx="245298" cy="1002409"/>
                <a:chOff x="11559527" y="1869635"/>
                <a:chExt cx="245298" cy="1002409"/>
              </a:xfrm>
              <a:solidFill>
                <a:srgbClr val="000000"/>
              </a:solidFill>
            </p:grpSpPr>
            <p:sp>
              <p:nvSpPr>
                <p:cNvPr id="3095" name="자유형: 도형 3094">
                  <a:extLst>
                    <a:ext uri="{FF2B5EF4-FFF2-40B4-BE49-F238E27FC236}">
                      <a16:creationId xmlns:a16="http://schemas.microsoft.com/office/drawing/2014/main" id="{AD193C6A-298F-4375-8378-ADCD480A947C}"/>
                    </a:ext>
                  </a:extLst>
                </p:cNvPr>
                <p:cNvSpPr/>
                <p:nvPr/>
              </p:nvSpPr>
              <p:spPr>
                <a:xfrm>
                  <a:off x="11559527" y="1869635"/>
                  <a:ext cx="245298" cy="1002409"/>
                </a:xfrm>
                <a:custGeom>
                  <a:avLst/>
                  <a:gdLst>
                    <a:gd name="connsiteX0" fmla="*/ 0 w 245298"/>
                    <a:gd name="connsiteY0" fmla="*/ 0 h 1002409"/>
                    <a:gd name="connsiteX1" fmla="*/ 245298 w 245298"/>
                    <a:gd name="connsiteY1" fmla="*/ 0 h 1002409"/>
                    <a:gd name="connsiteX2" fmla="*/ 245298 w 245298"/>
                    <a:gd name="connsiteY2" fmla="*/ 1002409 h 1002409"/>
                    <a:gd name="connsiteX3" fmla="*/ 0 w 245298"/>
                    <a:gd name="connsiteY3" fmla="*/ 1002409 h 1002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240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02409"/>
                      </a:lnTo>
                      <a:lnTo>
                        <a:pt x="0" y="10024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96" name="자유형: 도형 3095">
                  <a:extLst>
                    <a:ext uri="{FF2B5EF4-FFF2-40B4-BE49-F238E27FC236}">
                      <a16:creationId xmlns:a16="http://schemas.microsoft.com/office/drawing/2014/main" id="{09985C69-EC99-43F9-9241-CAD05A05F80A}"/>
                    </a:ext>
                  </a:extLst>
                </p:cNvPr>
                <p:cNvSpPr/>
                <p:nvPr/>
              </p:nvSpPr>
              <p:spPr>
                <a:xfrm>
                  <a:off x="11559527" y="1869635"/>
                  <a:ext cx="245298" cy="1002409"/>
                </a:xfrm>
                <a:custGeom>
                  <a:avLst/>
                  <a:gdLst>
                    <a:gd name="connsiteX0" fmla="*/ 0 w 245298"/>
                    <a:gd name="connsiteY0" fmla="*/ 0 h 1002409"/>
                    <a:gd name="connsiteX1" fmla="*/ 245298 w 245298"/>
                    <a:gd name="connsiteY1" fmla="*/ 0 h 1002409"/>
                    <a:gd name="connsiteX2" fmla="*/ 245298 w 245298"/>
                    <a:gd name="connsiteY2" fmla="*/ 1002409 h 1002409"/>
                    <a:gd name="connsiteX3" fmla="*/ 0 w 245298"/>
                    <a:gd name="connsiteY3" fmla="*/ 1002409 h 1002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240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02409"/>
                      </a:lnTo>
                      <a:lnTo>
                        <a:pt x="0" y="100240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875601"/>
                <a:ext cx="245298" cy="981857"/>
                <a:chOff x="11865819" y="1875601"/>
                <a:chExt cx="245298" cy="981857"/>
              </a:xfrm>
              <a:solidFill>
                <a:srgbClr val="000000"/>
              </a:solidFill>
            </p:grpSpPr>
            <p:sp>
              <p:nvSpPr>
                <p:cNvPr id="3098" name="자유형: 도형 3097">
                  <a:extLst>
                    <a:ext uri="{FF2B5EF4-FFF2-40B4-BE49-F238E27FC236}">
                      <a16:creationId xmlns:a16="http://schemas.microsoft.com/office/drawing/2014/main" id="{F58A2960-D060-4C3A-A703-A96EC4F66ACC}"/>
                    </a:ext>
                  </a:extLst>
                </p:cNvPr>
                <p:cNvSpPr/>
                <p:nvPr/>
              </p:nvSpPr>
              <p:spPr>
                <a:xfrm>
                  <a:off x="11865819" y="1875601"/>
                  <a:ext cx="245298" cy="981857"/>
                </a:xfrm>
                <a:custGeom>
                  <a:avLst/>
                  <a:gdLst>
                    <a:gd name="connsiteX0" fmla="*/ 0 w 245298"/>
                    <a:gd name="connsiteY0" fmla="*/ 0 h 981857"/>
                    <a:gd name="connsiteX1" fmla="*/ 245299 w 245298"/>
                    <a:gd name="connsiteY1" fmla="*/ 0 h 981857"/>
                    <a:gd name="connsiteX2" fmla="*/ 245299 w 245298"/>
                    <a:gd name="connsiteY2" fmla="*/ 981857 h 981857"/>
                    <a:gd name="connsiteX3" fmla="*/ 0 w 245298"/>
                    <a:gd name="connsiteY3" fmla="*/ 981857 h 98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857"/>
                      </a:lnTo>
                      <a:lnTo>
                        <a:pt x="0" y="9818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99" name="자유형: 도형 3098">
                  <a:extLst>
                    <a:ext uri="{FF2B5EF4-FFF2-40B4-BE49-F238E27FC236}">
                      <a16:creationId xmlns:a16="http://schemas.microsoft.com/office/drawing/2014/main" id="{E38B458D-748C-424F-AF91-53FA73186376}"/>
                    </a:ext>
                  </a:extLst>
                </p:cNvPr>
                <p:cNvSpPr/>
                <p:nvPr/>
              </p:nvSpPr>
              <p:spPr>
                <a:xfrm>
                  <a:off x="11865819" y="1875601"/>
                  <a:ext cx="245298" cy="981857"/>
                </a:xfrm>
                <a:custGeom>
                  <a:avLst/>
                  <a:gdLst>
                    <a:gd name="connsiteX0" fmla="*/ 0 w 245298"/>
                    <a:gd name="connsiteY0" fmla="*/ 0 h 981857"/>
                    <a:gd name="connsiteX1" fmla="*/ 245299 w 245298"/>
                    <a:gd name="connsiteY1" fmla="*/ 0 h 981857"/>
                    <a:gd name="connsiteX2" fmla="*/ 245299 w 245298"/>
                    <a:gd name="connsiteY2" fmla="*/ 981857 h 981857"/>
                    <a:gd name="connsiteX3" fmla="*/ 0 w 245298"/>
                    <a:gd name="connsiteY3" fmla="*/ 981857 h 98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857"/>
                      </a:lnTo>
                      <a:lnTo>
                        <a:pt x="0" y="98185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0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1734389"/>
                <a:ext cx="245298" cy="268502"/>
                <a:chOff x="6652893" y="1734389"/>
                <a:chExt cx="245298" cy="268502"/>
              </a:xfrm>
              <a:solidFill>
                <a:srgbClr val="000000"/>
              </a:solidFill>
            </p:grpSpPr>
            <p:sp>
              <p:nvSpPr>
                <p:cNvPr id="3101" name="자유형: 도형 3100">
                  <a:extLst>
                    <a:ext uri="{FF2B5EF4-FFF2-40B4-BE49-F238E27FC236}">
                      <a16:creationId xmlns:a16="http://schemas.microsoft.com/office/drawing/2014/main" id="{CDC274AB-709B-40AA-9F64-20348D405DA9}"/>
                    </a:ext>
                  </a:extLst>
                </p:cNvPr>
                <p:cNvSpPr/>
                <p:nvPr/>
              </p:nvSpPr>
              <p:spPr>
                <a:xfrm>
                  <a:off x="6652893" y="1734389"/>
                  <a:ext cx="245298" cy="268502"/>
                </a:xfrm>
                <a:custGeom>
                  <a:avLst/>
                  <a:gdLst>
                    <a:gd name="connsiteX0" fmla="*/ 0 w 245298"/>
                    <a:gd name="connsiteY0" fmla="*/ 0 h 268502"/>
                    <a:gd name="connsiteX1" fmla="*/ 245299 w 245298"/>
                    <a:gd name="connsiteY1" fmla="*/ 0 h 268502"/>
                    <a:gd name="connsiteX2" fmla="*/ 245299 w 245298"/>
                    <a:gd name="connsiteY2" fmla="*/ 268502 h 268502"/>
                    <a:gd name="connsiteX3" fmla="*/ 0 w 245298"/>
                    <a:gd name="connsiteY3" fmla="*/ 268502 h 26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850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8502"/>
                      </a:lnTo>
                      <a:lnTo>
                        <a:pt x="0" y="2685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2" name="자유형: 도형 3101">
                  <a:extLst>
                    <a:ext uri="{FF2B5EF4-FFF2-40B4-BE49-F238E27FC236}">
                      <a16:creationId xmlns:a16="http://schemas.microsoft.com/office/drawing/2014/main" id="{02232728-E943-48DD-99FF-AE900A42A44C}"/>
                    </a:ext>
                  </a:extLst>
                </p:cNvPr>
                <p:cNvSpPr/>
                <p:nvPr/>
              </p:nvSpPr>
              <p:spPr>
                <a:xfrm>
                  <a:off x="6652893" y="1734389"/>
                  <a:ext cx="245298" cy="268502"/>
                </a:xfrm>
                <a:custGeom>
                  <a:avLst/>
                  <a:gdLst>
                    <a:gd name="connsiteX0" fmla="*/ 0 w 245298"/>
                    <a:gd name="connsiteY0" fmla="*/ 0 h 268502"/>
                    <a:gd name="connsiteX1" fmla="*/ 245299 w 245298"/>
                    <a:gd name="connsiteY1" fmla="*/ 0 h 268502"/>
                    <a:gd name="connsiteX2" fmla="*/ 245299 w 245298"/>
                    <a:gd name="connsiteY2" fmla="*/ 268502 h 268502"/>
                    <a:gd name="connsiteX3" fmla="*/ 0 w 245298"/>
                    <a:gd name="connsiteY3" fmla="*/ 268502 h 26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850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8502"/>
                      </a:lnTo>
                      <a:lnTo>
                        <a:pt x="0" y="26850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0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695274"/>
                <a:ext cx="245298" cy="266513"/>
                <a:chOff x="6959185" y="1695274"/>
                <a:chExt cx="245298" cy="266513"/>
              </a:xfrm>
              <a:solidFill>
                <a:srgbClr val="000000"/>
              </a:solidFill>
            </p:grpSpPr>
            <p:sp>
              <p:nvSpPr>
                <p:cNvPr id="3104" name="자유형: 도형 3103">
                  <a:extLst>
                    <a:ext uri="{FF2B5EF4-FFF2-40B4-BE49-F238E27FC236}">
                      <a16:creationId xmlns:a16="http://schemas.microsoft.com/office/drawing/2014/main" id="{BBAA6251-0992-42A1-857E-134FAC79B9AF}"/>
                    </a:ext>
                  </a:extLst>
                </p:cNvPr>
                <p:cNvSpPr/>
                <p:nvPr/>
              </p:nvSpPr>
              <p:spPr>
                <a:xfrm>
                  <a:off x="6959185" y="1695274"/>
                  <a:ext cx="245298" cy="266513"/>
                </a:xfrm>
                <a:custGeom>
                  <a:avLst/>
                  <a:gdLst>
                    <a:gd name="connsiteX0" fmla="*/ 0 w 245298"/>
                    <a:gd name="connsiteY0" fmla="*/ 0 h 266513"/>
                    <a:gd name="connsiteX1" fmla="*/ 245298 w 245298"/>
                    <a:gd name="connsiteY1" fmla="*/ 0 h 266513"/>
                    <a:gd name="connsiteX2" fmla="*/ 245298 w 245298"/>
                    <a:gd name="connsiteY2" fmla="*/ 266514 h 266513"/>
                    <a:gd name="connsiteX3" fmla="*/ 0 w 245298"/>
                    <a:gd name="connsiteY3" fmla="*/ 266514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65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66514"/>
                      </a:lnTo>
                      <a:lnTo>
                        <a:pt x="0" y="26651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5" name="자유형: 도형 3104">
                  <a:extLst>
                    <a:ext uri="{FF2B5EF4-FFF2-40B4-BE49-F238E27FC236}">
                      <a16:creationId xmlns:a16="http://schemas.microsoft.com/office/drawing/2014/main" id="{FD7C3FA9-C4CC-477A-AFB8-B3E64C12EC29}"/>
                    </a:ext>
                  </a:extLst>
                </p:cNvPr>
                <p:cNvSpPr/>
                <p:nvPr/>
              </p:nvSpPr>
              <p:spPr>
                <a:xfrm>
                  <a:off x="6959185" y="1695274"/>
                  <a:ext cx="245298" cy="266513"/>
                </a:xfrm>
                <a:custGeom>
                  <a:avLst/>
                  <a:gdLst>
                    <a:gd name="connsiteX0" fmla="*/ 0 w 245298"/>
                    <a:gd name="connsiteY0" fmla="*/ 0 h 266513"/>
                    <a:gd name="connsiteX1" fmla="*/ 245298 w 245298"/>
                    <a:gd name="connsiteY1" fmla="*/ 0 h 266513"/>
                    <a:gd name="connsiteX2" fmla="*/ 245298 w 245298"/>
                    <a:gd name="connsiteY2" fmla="*/ 266514 h 266513"/>
                    <a:gd name="connsiteX3" fmla="*/ 0 w 245298"/>
                    <a:gd name="connsiteY3" fmla="*/ 266514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65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66514"/>
                      </a:lnTo>
                      <a:lnTo>
                        <a:pt x="0" y="26651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0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694611"/>
                <a:ext cx="245298" cy="266513"/>
                <a:chOff x="7266140" y="1694611"/>
                <a:chExt cx="245298" cy="266513"/>
              </a:xfrm>
              <a:solidFill>
                <a:srgbClr val="000000"/>
              </a:solidFill>
            </p:grpSpPr>
            <p:sp>
              <p:nvSpPr>
                <p:cNvPr id="3107" name="자유형: 도형 3106">
                  <a:extLst>
                    <a:ext uri="{FF2B5EF4-FFF2-40B4-BE49-F238E27FC236}">
                      <a16:creationId xmlns:a16="http://schemas.microsoft.com/office/drawing/2014/main" id="{BEDFE339-8CBF-4175-80A3-C33B3C0656D6}"/>
                    </a:ext>
                  </a:extLst>
                </p:cNvPr>
                <p:cNvSpPr/>
                <p:nvPr/>
              </p:nvSpPr>
              <p:spPr>
                <a:xfrm>
                  <a:off x="7266140" y="1694611"/>
                  <a:ext cx="245298" cy="266513"/>
                </a:xfrm>
                <a:custGeom>
                  <a:avLst/>
                  <a:gdLst>
                    <a:gd name="connsiteX0" fmla="*/ 0 w 245298"/>
                    <a:gd name="connsiteY0" fmla="*/ 0 h 266513"/>
                    <a:gd name="connsiteX1" fmla="*/ 245299 w 245298"/>
                    <a:gd name="connsiteY1" fmla="*/ 0 h 266513"/>
                    <a:gd name="connsiteX2" fmla="*/ 245299 w 245298"/>
                    <a:gd name="connsiteY2" fmla="*/ 266514 h 266513"/>
                    <a:gd name="connsiteX3" fmla="*/ 0 w 245298"/>
                    <a:gd name="connsiteY3" fmla="*/ 266514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65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6514"/>
                      </a:lnTo>
                      <a:lnTo>
                        <a:pt x="0" y="26651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8" name="자유형: 도형 3107">
                  <a:extLst>
                    <a:ext uri="{FF2B5EF4-FFF2-40B4-BE49-F238E27FC236}">
                      <a16:creationId xmlns:a16="http://schemas.microsoft.com/office/drawing/2014/main" id="{08947A48-8EF0-4438-B5EF-7CECD096E93B}"/>
                    </a:ext>
                  </a:extLst>
                </p:cNvPr>
                <p:cNvSpPr/>
                <p:nvPr/>
              </p:nvSpPr>
              <p:spPr>
                <a:xfrm>
                  <a:off x="7266140" y="1694611"/>
                  <a:ext cx="245298" cy="266513"/>
                </a:xfrm>
                <a:custGeom>
                  <a:avLst/>
                  <a:gdLst>
                    <a:gd name="connsiteX0" fmla="*/ 0 w 245298"/>
                    <a:gd name="connsiteY0" fmla="*/ 0 h 266513"/>
                    <a:gd name="connsiteX1" fmla="*/ 245299 w 245298"/>
                    <a:gd name="connsiteY1" fmla="*/ 0 h 266513"/>
                    <a:gd name="connsiteX2" fmla="*/ 245299 w 245298"/>
                    <a:gd name="connsiteY2" fmla="*/ 266514 h 266513"/>
                    <a:gd name="connsiteX3" fmla="*/ 0 w 245298"/>
                    <a:gd name="connsiteY3" fmla="*/ 266514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65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6514"/>
                      </a:lnTo>
                      <a:lnTo>
                        <a:pt x="0" y="26651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0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701241"/>
                <a:ext cx="245298" cy="257894"/>
                <a:chOff x="7573094" y="1701241"/>
                <a:chExt cx="245298" cy="257894"/>
              </a:xfrm>
              <a:solidFill>
                <a:srgbClr val="000000"/>
              </a:solidFill>
            </p:grpSpPr>
            <p:sp>
              <p:nvSpPr>
                <p:cNvPr id="3110" name="자유형: 도형 3109">
                  <a:extLst>
                    <a:ext uri="{FF2B5EF4-FFF2-40B4-BE49-F238E27FC236}">
                      <a16:creationId xmlns:a16="http://schemas.microsoft.com/office/drawing/2014/main" id="{5E6EECE1-8409-4DF3-A9B9-7F350C19BED7}"/>
                    </a:ext>
                  </a:extLst>
                </p:cNvPr>
                <p:cNvSpPr/>
                <p:nvPr/>
              </p:nvSpPr>
              <p:spPr>
                <a:xfrm>
                  <a:off x="7573094" y="1701241"/>
                  <a:ext cx="245298" cy="257894"/>
                </a:xfrm>
                <a:custGeom>
                  <a:avLst/>
                  <a:gdLst>
                    <a:gd name="connsiteX0" fmla="*/ 0 w 245298"/>
                    <a:gd name="connsiteY0" fmla="*/ 0 h 257894"/>
                    <a:gd name="connsiteX1" fmla="*/ 245299 w 245298"/>
                    <a:gd name="connsiteY1" fmla="*/ 0 h 257894"/>
                    <a:gd name="connsiteX2" fmla="*/ 245299 w 245298"/>
                    <a:gd name="connsiteY2" fmla="*/ 257895 h 257894"/>
                    <a:gd name="connsiteX3" fmla="*/ 0 w 245298"/>
                    <a:gd name="connsiteY3" fmla="*/ 257895 h 257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78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7895"/>
                      </a:lnTo>
                      <a:lnTo>
                        <a:pt x="0" y="25789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11" name="자유형: 도형 3110">
                  <a:extLst>
                    <a:ext uri="{FF2B5EF4-FFF2-40B4-BE49-F238E27FC236}">
                      <a16:creationId xmlns:a16="http://schemas.microsoft.com/office/drawing/2014/main" id="{4D1D1CFB-E778-487B-9509-EE9ED12AE535}"/>
                    </a:ext>
                  </a:extLst>
                </p:cNvPr>
                <p:cNvSpPr/>
                <p:nvPr/>
              </p:nvSpPr>
              <p:spPr>
                <a:xfrm>
                  <a:off x="7573094" y="1701241"/>
                  <a:ext cx="245298" cy="257894"/>
                </a:xfrm>
                <a:custGeom>
                  <a:avLst/>
                  <a:gdLst>
                    <a:gd name="connsiteX0" fmla="*/ 0 w 245298"/>
                    <a:gd name="connsiteY0" fmla="*/ 0 h 257894"/>
                    <a:gd name="connsiteX1" fmla="*/ 245299 w 245298"/>
                    <a:gd name="connsiteY1" fmla="*/ 0 h 257894"/>
                    <a:gd name="connsiteX2" fmla="*/ 245299 w 245298"/>
                    <a:gd name="connsiteY2" fmla="*/ 257895 h 257894"/>
                    <a:gd name="connsiteX3" fmla="*/ 0 w 245298"/>
                    <a:gd name="connsiteY3" fmla="*/ 257895 h 257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78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7895"/>
                      </a:lnTo>
                      <a:lnTo>
                        <a:pt x="0" y="25789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1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702566"/>
                <a:ext cx="245298" cy="245298"/>
                <a:chOff x="7879386" y="1702566"/>
                <a:chExt cx="245298" cy="245298"/>
              </a:xfrm>
              <a:solidFill>
                <a:srgbClr val="000000"/>
              </a:solidFill>
            </p:grpSpPr>
            <p:sp>
              <p:nvSpPr>
                <p:cNvPr id="3113" name="자유형: 도형 3112">
                  <a:extLst>
                    <a:ext uri="{FF2B5EF4-FFF2-40B4-BE49-F238E27FC236}">
                      <a16:creationId xmlns:a16="http://schemas.microsoft.com/office/drawing/2014/main" id="{186D758D-8512-49BD-AB6B-C21F406B16B0}"/>
                    </a:ext>
                  </a:extLst>
                </p:cNvPr>
                <p:cNvSpPr/>
                <p:nvPr/>
              </p:nvSpPr>
              <p:spPr>
                <a:xfrm>
                  <a:off x="7879386" y="1702566"/>
                  <a:ext cx="245298" cy="245298"/>
                </a:xfrm>
                <a:custGeom>
                  <a:avLst/>
                  <a:gdLst>
                    <a:gd name="connsiteX0" fmla="*/ 0 w 245298"/>
                    <a:gd name="connsiteY0" fmla="*/ 0 h 245298"/>
                    <a:gd name="connsiteX1" fmla="*/ 245299 w 245298"/>
                    <a:gd name="connsiteY1" fmla="*/ 0 h 245298"/>
                    <a:gd name="connsiteX2" fmla="*/ 245299 w 245298"/>
                    <a:gd name="connsiteY2" fmla="*/ 245299 h 245298"/>
                    <a:gd name="connsiteX3" fmla="*/ 0 w 245298"/>
                    <a:gd name="connsiteY3" fmla="*/ 245299 h 245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52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5299"/>
                      </a:lnTo>
                      <a:lnTo>
                        <a:pt x="0" y="24529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14" name="자유형: 도형 3113">
                  <a:extLst>
                    <a:ext uri="{FF2B5EF4-FFF2-40B4-BE49-F238E27FC236}">
                      <a16:creationId xmlns:a16="http://schemas.microsoft.com/office/drawing/2014/main" id="{412A99F5-084C-454C-9B4B-41B3E015F300}"/>
                    </a:ext>
                  </a:extLst>
                </p:cNvPr>
                <p:cNvSpPr/>
                <p:nvPr/>
              </p:nvSpPr>
              <p:spPr>
                <a:xfrm>
                  <a:off x="7879386" y="1702566"/>
                  <a:ext cx="245298" cy="245298"/>
                </a:xfrm>
                <a:custGeom>
                  <a:avLst/>
                  <a:gdLst>
                    <a:gd name="connsiteX0" fmla="*/ 0 w 245298"/>
                    <a:gd name="connsiteY0" fmla="*/ 0 h 245298"/>
                    <a:gd name="connsiteX1" fmla="*/ 245299 w 245298"/>
                    <a:gd name="connsiteY1" fmla="*/ 0 h 245298"/>
                    <a:gd name="connsiteX2" fmla="*/ 245299 w 245298"/>
                    <a:gd name="connsiteY2" fmla="*/ 245299 h 245298"/>
                    <a:gd name="connsiteX3" fmla="*/ 0 w 245298"/>
                    <a:gd name="connsiteY3" fmla="*/ 245299 h 245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52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5299"/>
                      </a:lnTo>
                      <a:lnTo>
                        <a:pt x="0" y="24529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1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693948"/>
                <a:ext cx="245298" cy="255906"/>
                <a:chOff x="8186341" y="1693948"/>
                <a:chExt cx="245298" cy="255906"/>
              </a:xfrm>
              <a:solidFill>
                <a:srgbClr val="000000"/>
              </a:solidFill>
            </p:grpSpPr>
            <p:sp>
              <p:nvSpPr>
                <p:cNvPr id="3116" name="자유형: 도형 3115">
                  <a:extLst>
                    <a:ext uri="{FF2B5EF4-FFF2-40B4-BE49-F238E27FC236}">
                      <a16:creationId xmlns:a16="http://schemas.microsoft.com/office/drawing/2014/main" id="{532A1FD0-67D8-47EF-BE23-B1581B9992DE}"/>
                    </a:ext>
                  </a:extLst>
                </p:cNvPr>
                <p:cNvSpPr/>
                <p:nvPr/>
              </p:nvSpPr>
              <p:spPr>
                <a:xfrm>
                  <a:off x="8186341" y="1693948"/>
                  <a:ext cx="245298" cy="255906"/>
                </a:xfrm>
                <a:custGeom>
                  <a:avLst/>
                  <a:gdLst>
                    <a:gd name="connsiteX0" fmla="*/ 0 w 245298"/>
                    <a:gd name="connsiteY0" fmla="*/ 0 h 255906"/>
                    <a:gd name="connsiteX1" fmla="*/ 245299 w 245298"/>
                    <a:gd name="connsiteY1" fmla="*/ 0 h 255906"/>
                    <a:gd name="connsiteX2" fmla="*/ 245299 w 245298"/>
                    <a:gd name="connsiteY2" fmla="*/ 255906 h 255906"/>
                    <a:gd name="connsiteX3" fmla="*/ 0 w 245298"/>
                    <a:gd name="connsiteY3" fmla="*/ 255906 h 255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59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5906"/>
                      </a:lnTo>
                      <a:lnTo>
                        <a:pt x="0" y="25590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17" name="자유형: 도형 3116">
                  <a:extLst>
                    <a:ext uri="{FF2B5EF4-FFF2-40B4-BE49-F238E27FC236}">
                      <a16:creationId xmlns:a16="http://schemas.microsoft.com/office/drawing/2014/main" id="{B15FD02A-02D8-4912-A3E1-84B8560EA8DE}"/>
                    </a:ext>
                  </a:extLst>
                </p:cNvPr>
                <p:cNvSpPr/>
                <p:nvPr/>
              </p:nvSpPr>
              <p:spPr>
                <a:xfrm>
                  <a:off x="8186341" y="1693948"/>
                  <a:ext cx="245298" cy="255906"/>
                </a:xfrm>
                <a:custGeom>
                  <a:avLst/>
                  <a:gdLst>
                    <a:gd name="connsiteX0" fmla="*/ 0 w 245298"/>
                    <a:gd name="connsiteY0" fmla="*/ 0 h 255906"/>
                    <a:gd name="connsiteX1" fmla="*/ 245299 w 245298"/>
                    <a:gd name="connsiteY1" fmla="*/ 0 h 255906"/>
                    <a:gd name="connsiteX2" fmla="*/ 245299 w 245298"/>
                    <a:gd name="connsiteY2" fmla="*/ 255906 h 255906"/>
                    <a:gd name="connsiteX3" fmla="*/ 0 w 245298"/>
                    <a:gd name="connsiteY3" fmla="*/ 255906 h 255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59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5906"/>
                      </a:lnTo>
                      <a:lnTo>
                        <a:pt x="0" y="25590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1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700578"/>
                <a:ext cx="245298" cy="249276"/>
                <a:chOff x="8492632" y="1700578"/>
                <a:chExt cx="245298" cy="249276"/>
              </a:xfrm>
              <a:solidFill>
                <a:srgbClr val="000000"/>
              </a:solidFill>
            </p:grpSpPr>
            <p:sp>
              <p:nvSpPr>
                <p:cNvPr id="3119" name="자유형: 도형 3118">
                  <a:extLst>
                    <a:ext uri="{FF2B5EF4-FFF2-40B4-BE49-F238E27FC236}">
                      <a16:creationId xmlns:a16="http://schemas.microsoft.com/office/drawing/2014/main" id="{1F15324B-B816-404D-9453-21D785690140}"/>
                    </a:ext>
                  </a:extLst>
                </p:cNvPr>
                <p:cNvSpPr/>
                <p:nvPr/>
              </p:nvSpPr>
              <p:spPr>
                <a:xfrm>
                  <a:off x="8492632" y="1700578"/>
                  <a:ext cx="245298" cy="249276"/>
                </a:xfrm>
                <a:custGeom>
                  <a:avLst/>
                  <a:gdLst>
                    <a:gd name="connsiteX0" fmla="*/ 0 w 245298"/>
                    <a:gd name="connsiteY0" fmla="*/ 0 h 249276"/>
                    <a:gd name="connsiteX1" fmla="*/ 245299 w 245298"/>
                    <a:gd name="connsiteY1" fmla="*/ 0 h 249276"/>
                    <a:gd name="connsiteX2" fmla="*/ 245299 w 245298"/>
                    <a:gd name="connsiteY2" fmla="*/ 249276 h 249276"/>
                    <a:gd name="connsiteX3" fmla="*/ 0 w 245298"/>
                    <a:gd name="connsiteY3" fmla="*/ 249276 h 249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927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9276"/>
                      </a:lnTo>
                      <a:lnTo>
                        <a:pt x="0" y="2492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20" name="자유형: 도형 3119">
                  <a:extLst>
                    <a:ext uri="{FF2B5EF4-FFF2-40B4-BE49-F238E27FC236}">
                      <a16:creationId xmlns:a16="http://schemas.microsoft.com/office/drawing/2014/main" id="{295BFC83-FAEB-42E0-8914-0A5E81C9DB51}"/>
                    </a:ext>
                  </a:extLst>
                </p:cNvPr>
                <p:cNvSpPr/>
                <p:nvPr/>
              </p:nvSpPr>
              <p:spPr>
                <a:xfrm>
                  <a:off x="8492632" y="1700578"/>
                  <a:ext cx="245298" cy="249276"/>
                </a:xfrm>
                <a:custGeom>
                  <a:avLst/>
                  <a:gdLst>
                    <a:gd name="connsiteX0" fmla="*/ 0 w 245298"/>
                    <a:gd name="connsiteY0" fmla="*/ 0 h 249276"/>
                    <a:gd name="connsiteX1" fmla="*/ 245299 w 245298"/>
                    <a:gd name="connsiteY1" fmla="*/ 0 h 249276"/>
                    <a:gd name="connsiteX2" fmla="*/ 245299 w 245298"/>
                    <a:gd name="connsiteY2" fmla="*/ 249276 h 249276"/>
                    <a:gd name="connsiteX3" fmla="*/ 0 w 245298"/>
                    <a:gd name="connsiteY3" fmla="*/ 249276 h 249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927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9276"/>
                      </a:lnTo>
                      <a:lnTo>
                        <a:pt x="0" y="24927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2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699252"/>
                <a:ext cx="245298" cy="256568"/>
                <a:chOff x="8799587" y="1699252"/>
                <a:chExt cx="245298" cy="256568"/>
              </a:xfrm>
              <a:solidFill>
                <a:srgbClr val="000000"/>
              </a:solidFill>
            </p:grpSpPr>
            <p:sp>
              <p:nvSpPr>
                <p:cNvPr id="3122" name="자유형: 도형 3121">
                  <a:extLst>
                    <a:ext uri="{FF2B5EF4-FFF2-40B4-BE49-F238E27FC236}">
                      <a16:creationId xmlns:a16="http://schemas.microsoft.com/office/drawing/2014/main" id="{F53AE23F-E233-4DC2-8743-75689B311621}"/>
                    </a:ext>
                  </a:extLst>
                </p:cNvPr>
                <p:cNvSpPr/>
                <p:nvPr/>
              </p:nvSpPr>
              <p:spPr>
                <a:xfrm>
                  <a:off x="8799587" y="1699252"/>
                  <a:ext cx="245298" cy="256568"/>
                </a:xfrm>
                <a:custGeom>
                  <a:avLst/>
                  <a:gdLst>
                    <a:gd name="connsiteX0" fmla="*/ 0 w 245298"/>
                    <a:gd name="connsiteY0" fmla="*/ 0 h 256568"/>
                    <a:gd name="connsiteX1" fmla="*/ 245299 w 245298"/>
                    <a:gd name="connsiteY1" fmla="*/ 0 h 256568"/>
                    <a:gd name="connsiteX2" fmla="*/ 245299 w 245298"/>
                    <a:gd name="connsiteY2" fmla="*/ 256569 h 256568"/>
                    <a:gd name="connsiteX3" fmla="*/ 0 w 245298"/>
                    <a:gd name="connsiteY3" fmla="*/ 256569 h 25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65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6569"/>
                      </a:lnTo>
                      <a:lnTo>
                        <a:pt x="0" y="2565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23" name="자유형: 도형 3122">
                  <a:extLst>
                    <a:ext uri="{FF2B5EF4-FFF2-40B4-BE49-F238E27FC236}">
                      <a16:creationId xmlns:a16="http://schemas.microsoft.com/office/drawing/2014/main" id="{257005A5-6D97-4D11-9729-FF212B4D8186}"/>
                    </a:ext>
                  </a:extLst>
                </p:cNvPr>
                <p:cNvSpPr/>
                <p:nvPr/>
              </p:nvSpPr>
              <p:spPr>
                <a:xfrm>
                  <a:off x="8799587" y="1699252"/>
                  <a:ext cx="245298" cy="256568"/>
                </a:xfrm>
                <a:custGeom>
                  <a:avLst/>
                  <a:gdLst>
                    <a:gd name="connsiteX0" fmla="*/ 0 w 245298"/>
                    <a:gd name="connsiteY0" fmla="*/ 0 h 256568"/>
                    <a:gd name="connsiteX1" fmla="*/ 245299 w 245298"/>
                    <a:gd name="connsiteY1" fmla="*/ 0 h 256568"/>
                    <a:gd name="connsiteX2" fmla="*/ 245299 w 245298"/>
                    <a:gd name="connsiteY2" fmla="*/ 256569 h 256568"/>
                    <a:gd name="connsiteX3" fmla="*/ 0 w 245298"/>
                    <a:gd name="connsiteY3" fmla="*/ 256569 h 25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65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6569"/>
                      </a:lnTo>
                      <a:lnTo>
                        <a:pt x="0" y="25656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2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695274"/>
                <a:ext cx="245298" cy="246624"/>
                <a:chOff x="9105879" y="1695274"/>
                <a:chExt cx="245298" cy="246624"/>
              </a:xfrm>
              <a:solidFill>
                <a:srgbClr val="000000"/>
              </a:solidFill>
            </p:grpSpPr>
            <p:sp>
              <p:nvSpPr>
                <p:cNvPr id="3125" name="자유형: 도형 3124">
                  <a:extLst>
                    <a:ext uri="{FF2B5EF4-FFF2-40B4-BE49-F238E27FC236}">
                      <a16:creationId xmlns:a16="http://schemas.microsoft.com/office/drawing/2014/main" id="{7C286AF5-AF38-41F5-B581-5516907656CA}"/>
                    </a:ext>
                  </a:extLst>
                </p:cNvPr>
                <p:cNvSpPr/>
                <p:nvPr/>
              </p:nvSpPr>
              <p:spPr>
                <a:xfrm>
                  <a:off x="9105879" y="1695274"/>
                  <a:ext cx="245298" cy="246624"/>
                </a:xfrm>
                <a:custGeom>
                  <a:avLst/>
                  <a:gdLst>
                    <a:gd name="connsiteX0" fmla="*/ 0 w 245298"/>
                    <a:gd name="connsiteY0" fmla="*/ 0 h 246624"/>
                    <a:gd name="connsiteX1" fmla="*/ 245299 w 245298"/>
                    <a:gd name="connsiteY1" fmla="*/ 0 h 246624"/>
                    <a:gd name="connsiteX2" fmla="*/ 245299 w 245298"/>
                    <a:gd name="connsiteY2" fmla="*/ 246624 h 246624"/>
                    <a:gd name="connsiteX3" fmla="*/ 0 w 245298"/>
                    <a:gd name="connsiteY3" fmla="*/ 246624 h 246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662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6624"/>
                      </a:lnTo>
                      <a:lnTo>
                        <a:pt x="0" y="2466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26" name="자유형: 도형 3125">
                  <a:extLst>
                    <a:ext uri="{FF2B5EF4-FFF2-40B4-BE49-F238E27FC236}">
                      <a16:creationId xmlns:a16="http://schemas.microsoft.com/office/drawing/2014/main" id="{E0657865-9087-4F77-AA2D-159C7343ED10}"/>
                    </a:ext>
                  </a:extLst>
                </p:cNvPr>
                <p:cNvSpPr/>
                <p:nvPr/>
              </p:nvSpPr>
              <p:spPr>
                <a:xfrm>
                  <a:off x="9105879" y="1695274"/>
                  <a:ext cx="245298" cy="246624"/>
                </a:xfrm>
                <a:custGeom>
                  <a:avLst/>
                  <a:gdLst>
                    <a:gd name="connsiteX0" fmla="*/ 0 w 245298"/>
                    <a:gd name="connsiteY0" fmla="*/ 0 h 246624"/>
                    <a:gd name="connsiteX1" fmla="*/ 245299 w 245298"/>
                    <a:gd name="connsiteY1" fmla="*/ 0 h 246624"/>
                    <a:gd name="connsiteX2" fmla="*/ 245299 w 245298"/>
                    <a:gd name="connsiteY2" fmla="*/ 246624 h 246624"/>
                    <a:gd name="connsiteX3" fmla="*/ 0 w 245298"/>
                    <a:gd name="connsiteY3" fmla="*/ 246624 h 246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662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6624"/>
                      </a:lnTo>
                      <a:lnTo>
                        <a:pt x="0" y="24662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2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677374"/>
                <a:ext cx="245298" cy="229387"/>
                <a:chOff x="9412833" y="1677374"/>
                <a:chExt cx="245298" cy="229387"/>
              </a:xfrm>
              <a:solidFill>
                <a:srgbClr val="000000"/>
              </a:solidFill>
            </p:grpSpPr>
            <p:sp>
              <p:nvSpPr>
                <p:cNvPr id="3128" name="자유형: 도형 3127">
                  <a:extLst>
                    <a:ext uri="{FF2B5EF4-FFF2-40B4-BE49-F238E27FC236}">
                      <a16:creationId xmlns:a16="http://schemas.microsoft.com/office/drawing/2014/main" id="{6C5265B3-FB42-4F28-B1EC-68707C99E43A}"/>
                    </a:ext>
                  </a:extLst>
                </p:cNvPr>
                <p:cNvSpPr/>
                <p:nvPr/>
              </p:nvSpPr>
              <p:spPr>
                <a:xfrm>
                  <a:off x="9412833" y="1677374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29" name="자유형: 도형 3128">
                  <a:extLst>
                    <a:ext uri="{FF2B5EF4-FFF2-40B4-BE49-F238E27FC236}">
                      <a16:creationId xmlns:a16="http://schemas.microsoft.com/office/drawing/2014/main" id="{7E3786B4-2E78-4C6E-BAEB-A983AE5608E5}"/>
                    </a:ext>
                  </a:extLst>
                </p:cNvPr>
                <p:cNvSpPr/>
                <p:nvPr/>
              </p:nvSpPr>
              <p:spPr>
                <a:xfrm>
                  <a:off x="9412833" y="1677374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3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670744"/>
                <a:ext cx="245298" cy="234691"/>
                <a:chOff x="9719125" y="1670744"/>
                <a:chExt cx="245298" cy="234691"/>
              </a:xfrm>
              <a:solidFill>
                <a:srgbClr val="000000"/>
              </a:solidFill>
            </p:grpSpPr>
            <p:sp>
              <p:nvSpPr>
                <p:cNvPr id="3131" name="자유형: 도형 3130">
                  <a:extLst>
                    <a:ext uri="{FF2B5EF4-FFF2-40B4-BE49-F238E27FC236}">
                      <a16:creationId xmlns:a16="http://schemas.microsoft.com/office/drawing/2014/main" id="{100AD7FC-EF59-43B9-BD64-DB176EE0ECA8}"/>
                    </a:ext>
                  </a:extLst>
                </p:cNvPr>
                <p:cNvSpPr/>
                <p:nvPr/>
              </p:nvSpPr>
              <p:spPr>
                <a:xfrm>
                  <a:off x="9719125" y="1670744"/>
                  <a:ext cx="245298" cy="234691"/>
                </a:xfrm>
                <a:custGeom>
                  <a:avLst/>
                  <a:gdLst>
                    <a:gd name="connsiteX0" fmla="*/ 0 w 245298"/>
                    <a:gd name="connsiteY0" fmla="*/ 0 h 234691"/>
                    <a:gd name="connsiteX1" fmla="*/ 245299 w 245298"/>
                    <a:gd name="connsiteY1" fmla="*/ 0 h 234691"/>
                    <a:gd name="connsiteX2" fmla="*/ 245299 w 245298"/>
                    <a:gd name="connsiteY2" fmla="*/ 234691 h 234691"/>
                    <a:gd name="connsiteX3" fmla="*/ 0 w 245298"/>
                    <a:gd name="connsiteY3" fmla="*/ 234691 h 234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469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4691"/>
                      </a:lnTo>
                      <a:lnTo>
                        <a:pt x="0" y="23469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32" name="자유형: 도형 3131">
                  <a:extLst>
                    <a:ext uri="{FF2B5EF4-FFF2-40B4-BE49-F238E27FC236}">
                      <a16:creationId xmlns:a16="http://schemas.microsoft.com/office/drawing/2014/main" id="{DEC4DC46-737F-48BC-A356-389794DE1CB4}"/>
                    </a:ext>
                  </a:extLst>
                </p:cNvPr>
                <p:cNvSpPr/>
                <p:nvPr/>
              </p:nvSpPr>
              <p:spPr>
                <a:xfrm>
                  <a:off x="9719125" y="1670744"/>
                  <a:ext cx="245298" cy="234691"/>
                </a:xfrm>
                <a:custGeom>
                  <a:avLst/>
                  <a:gdLst>
                    <a:gd name="connsiteX0" fmla="*/ 0 w 245298"/>
                    <a:gd name="connsiteY0" fmla="*/ 0 h 234691"/>
                    <a:gd name="connsiteX1" fmla="*/ 245299 w 245298"/>
                    <a:gd name="connsiteY1" fmla="*/ 0 h 234691"/>
                    <a:gd name="connsiteX2" fmla="*/ 245299 w 245298"/>
                    <a:gd name="connsiteY2" fmla="*/ 234691 h 234691"/>
                    <a:gd name="connsiteX3" fmla="*/ 0 w 245298"/>
                    <a:gd name="connsiteY3" fmla="*/ 234691 h 234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469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4691"/>
                      </a:lnTo>
                      <a:lnTo>
                        <a:pt x="0" y="23469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678700"/>
                <a:ext cx="245298" cy="224083"/>
                <a:chOff x="10026080" y="1678700"/>
                <a:chExt cx="245298" cy="224083"/>
              </a:xfrm>
              <a:solidFill>
                <a:srgbClr val="000000"/>
              </a:solidFill>
            </p:grpSpPr>
            <p:sp>
              <p:nvSpPr>
                <p:cNvPr id="3134" name="자유형: 도형 3133">
                  <a:extLst>
                    <a:ext uri="{FF2B5EF4-FFF2-40B4-BE49-F238E27FC236}">
                      <a16:creationId xmlns:a16="http://schemas.microsoft.com/office/drawing/2014/main" id="{A31A795B-2C49-49EB-BAA6-A10456A29334}"/>
                    </a:ext>
                  </a:extLst>
                </p:cNvPr>
                <p:cNvSpPr/>
                <p:nvPr/>
              </p:nvSpPr>
              <p:spPr>
                <a:xfrm>
                  <a:off x="10026080" y="1678700"/>
                  <a:ext cx="245298" cy="224083"/>
                </a:xfrm>
                <a:custGeom>
                  <a:avLst/>
                  <a:gdLst>
                    <a:gd name="connsiteX0" fmla="*/ 0 w 245298"/>
                    <a:gd name="connsiteY0" fmla="*/ 0 h 224083"/>
                    <a:gd name="connsiteX1" fmla="*/ 245299 w 245298"/>
                    <a:gd name="connsiteY1" fmla="*/ 0 h 224083"/>
                    <a:gd name="connsiteX2" fmla="*/ 245299 w 245298"/>
                    <a:gd name="connsiteY2" fmla="*/ 224084 h 224083"/>
                    <a:gd name="connsiteX3" fmla="*/ 0 w 245298"/>
                    <a:gd name="connsiteY3" fmla="*/ 224084 h 224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40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4084"/>
                      </a:lnTo>
                      <a:lnTo>
                        <a:pt x="0" y="2240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35" name="자유형: 도형 3134">
                  <a:extLst>
                    <a:ext uri="{FF2B5EF4-FFF2-40B4-BE49-F238E27FC236}">
                      <a16:creationId xmlns:a16="http://schemas.microsoft.com/office/drawing/2014/main" id="{A7436A94-03D4-46F2-9E8E-E2DFAA64F18A}"/>
                    </a:ext>
                  </a:extLst>
                </p:cNvPr>
                <p:cNvSpPr/>
                <p:nvPr/>
              </p:nvSpPr>
              <p:spPr>
                <a:xfrm>
                  <a:off x="10026080" y="1678700"/>
                  <a:ext cx="245298" cy="224083"/>
                </a:xfrm>
                <a:custGeom>
                  <a:avLst/>
                  <a:gdLst>
                    <a:gd name="connsiteX0" fmla="*/ 0 w 245298"/>
                    <a:gd name="connsiteY0" fmla="*/ 0 h 224083"/>
                    <a:gd name="connsiteX1" fmla="*/ 245299 w 245298"/>
                    <a:gd name="connsiteY1" fmla="*/ 0 h 224083"/>
                    <a:gd name="connsiteX2" fmla="*/ 245299 w 245298"/>
                    <a:gd name="connsiteY2" fmla="*/ 224084 h 224083"/>
                    <a:gd name="connsiteX3" fmla="*/ 0 w 245298"/>
                    <a:gd name="connsiteY3" fmla="*/ 224084 h 224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40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4084"/>
                      </a:lnTo>
                      <a:lnTo>
                        <a:pt x="0" y="22408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3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676048"/>
                <a:ext cx="245298" cy="228724"/>
                <a:chOff x="10333034" y="1676048"/>
                <a:chExt cx="245298" cy="228724"/>
              </a:xfrm>
              <a:solidFill>
                <a:srgbClr val="000000"/>
              </a:solidFill>
            </p:grpSpPr>
            <p:sp>
              <p:nvSpPr>
                <p:cNvPr id="3137" name="자유형: 도형 3136">
                  <a:extLst>
                    <a:ext uri="{FF2B5EF4-FFF2-40B4-BE49-F238E27FC236}">
                      <a16:creationId xmlns:a16="http://schemas.microsoft.com/office/drawing/2014/main" id="{E4CDDB9E-A44A-4F1B-91B3-39F313B6C7D2}"/>
                    </a:ext>
                  </a:extLst>
                </p:cNvPr>
                <p:cNvSpPr/>
                <p:nvPr/>
              </p:nvSpPr>
              <p:spPr>
                <a:xfrm>
                  <a:off x="10333034" y="1676048"/>
                  <a:ext cx="245298" cy="228724"/>
                </a:xfrm>
                <a:custGeom>
                  <a:avLst/>
                  <a:gdLst>
                    <a:gd name="connsiteX0" fmla="*/ 0 w 245298"/>
                    <a:gd name="connsiteY0" fmla="*/ 0 h 228724"/>
                    <a:gd name="connsiteX1" fmla="*/ 245298 w 245298"/>
                    <a:gd name="connsiteY1" fmla="*/ 0 h 228724"/>
                    <a:gd name="connsiteX2" fmla="*/ 245298 w 245298"/>
                    <a:gd name="connsiteY2" fmla="*/ 228724 h 228724"/>
                    <a:gd name="connsiteX3" fmla="*/ 0 w 245298"/>
                    <a:gd name="connsiteY3" fmla="*/ 228724 h 22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872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8724"/>
                      </a:lnTo>
                      <a:lnTo>
                        <a:pt x="0" y="2287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38" name="자유형: 도형 3137">
                  <a:extLst>
                    <a:ext uri="{FF2B5EF4-FFF2-40B4-BE49-F238E27FC236}">
                      <a16:creationId xmlns:a16="http://schemas.microsoft.com/office/drawing/2014/main" id="{7D995424-F396-4819-BDD3-A63392764E59}"/>
                    </a:ext>
                  </a:extLst>
                </p:cNvPr>
                <p:cNvSpPr/>
                <p:nvPr/>
              </p:nvSpPr>
              <p:spPr>
                <a:xfrm>
                  <a:off x="10333034" y="1676048"/>
                  <a:ext cx="245298" cy="228724"/>
                </a:xfrm>
                <a:custGeom>
                  <a:avLst/>
                  <a:gdLst>
                    <a:gd name="connsiteX0" fmla="*/ 0 w 245298"/>
                    <a:gd name="connsiteY0" fmla="*/ 0 h 228724"/>
                    <a:gd name="connsiteX1" fmla="*/ 245298 w 245298"/>
                    <a:gd name="connsiteY1" fmla="*/ 0 h 228724"/>
                    <a:gd name="connsiteX2" fmla="*/ 245298 w 245298"/>
                    <a:gd name="connsiteY2" fmla="*/ 228724 h 228724"/>
                    <a:gd name="connsiteX3" fmla="*/ 0 w 245298"/>
                    <a:gd name="connsiteY3" fmla="*/ 228724 h 22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872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8724"/>
                      </a:lnTo>
                      <a:lnTo>
                        <a:pt x="0" y="22872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3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654833"/>
                <a:ext cx="245298" cy="216790"/>
                <a:chOff x="10639326" y="1654833"/>
                <a:chExt cx="245298" cy="216790"/>
              </a:xfrm>
              <a:solidFill>
                <a:srgbClr val="000000"/>
              </a:solidFill>
            </p:grpSpPr>
            <p:sp>
              <p:nvSpPr>
                <p:cNvPr id="3140" name="자유형: 도형 3139">
                  <a:extLst>
                    <a:ext uri="{FF2B5EF4-FFF2-40B4-BE49-F238E27FC236}">
                      <a16:creationId xmlns:a16="http://schemas.microsoft.com/office/drawing/2014/main" id="{8580652C-4AB8-418A-8D12-3F8AC1E2A71A}"/>
                    </a:ext>
                  </a:extLst>
                </p:cNvPr>
                <p:cNvSpPr/>
                <p:nvPr/>
              </p:nvSpPr>
              <p:spPr>
                <a:xfrm>
                  <a:off x="10639326" y="1654833"/>
                  <a:ext cx="245298" cy="216790"/>
                </a:xfrm>
                <a:custGeom>
                  <a:avLst/>
                  <a:gdLst>
                    <a:gd name="connsiteX0" fmla="*/ 0 w 245298"/>
                    <a:gd name="connsiteY0" fmla="*/ 0 h 216790"/>
                    <a:gd name="connsiteX1" fmla="*/ 245299 w 245298"/>
                    <a:gd name="connsiteY1" fmla="*/ 0 h 216790"/>
                    <a:gd name="connsiteX2" fmla="*/ 245299 w 245298"/>
                    <a:gd name="connsiteY2" fmla="*/ 216791 h 216790"/>
                    <a:gd name="connsiteX3" fmla="*/ 0 w 245298"/>
                    <a:gd name="connsiteY3" fmla="*/ 216791 h 21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7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791"/>
                      </a:lnTo>
                      <a:lnTo>
                        <a:pt x="0" y="21679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41" name="자유형: 도형 3140">
                  <a:extLst>
                    <a:ext uri="{FF2B5EF4-FFF2-40B4-BE49-F238E27FC236}">
                      <a16:creationId xmlns:a16="http://schemas.microsoft.com/office/drawing/2014/main" id="{3F227ED0-F677-46D6-BEC9-F828BCCA3F99}"/>
                    </a:ext>
                  </a:extLst>
                </p:cNvPr>
                <p:cNvSpPr/>
                <p:nvPr/>
              </p:nvSpPr>
              <p:spPr>
                <a:xfrm>
                  <a:off x="10639326" y="1654833"/>
                  <a:ext cx="245298" cy="216790"/>
                </a:xfrm>
                <a:custGeom>
                  <a:avLst/>
                  <a:gdLst>
                    <a:gd name="connsiteX0" fmla="*/ 0 w 245298"/>
                    <a:gd name="connsiteY0" fmla="*/ 0 h 216790"/>
                    <a:gd name="connsiteX1" fmla="*/ 245299 w 245298"/>
                    <a:gd name="connsiteY1" fmla="*/ 0 h 216790"/>
                    <a:gd name="connsiteX2" fmla="*/ 245299 w 245298"/>
                    <a:gd name="connsiteY2" fmla="*/ 216791 h 216790"/>
                    <a:gd name="connsiteX3" fmla="*/ 0 w 245298"/>
                    <a:gd name="connsiteY3" fmla="*/ 216791 h 21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7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791"/>
                      </a:lnTo>
                      <a:lnTo>
                        <a:pt x="0" y="21679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4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642236"/>
                <a:ext cx="245298" cy="218116"/>
                <a:chOff x="10946281" y="1642236"/>
                <a:chExt cx="245298" cy="218116"/>
              </a:xfrm>
              <a:solidFill>
                <a:srgbClr val="000000"/>
              </a:solidFill>
            </p:grpSpPr>
            <p:sp>
              <p:nvSpPr>
                <p:cNvPr id="3143" name="자유형: 도형 3142">
                  <a:extLst>
                    <a:ext uri="{FF2B5EF4-FFF2-40B4-BE49-F238E27FC236}">
                      <a16:creationId xmlns:a16="http://schemas.microsoft.com/office/drawing/2014/main" id="{83C2A394-A7C3-441A-92A6-2FB82B99FE6B}"/>
                    </a:ext>
                  </a:extLst>
                </p:cNvPr>
                <p:cNvSpPr/>
                <p:nvPr/>
              </p:nvSpPr>
              <p:spPr>
                <a:xfrm>
                  <a:off x="10946281" y="1642236"/>
                  <a:ext cx="245298" cy="218116"/>
                </a:xfrm>
                <a:custGeom>
                  <a:avLst/>
                  <a:gdLst>
                    <a:gd name="connsiteX0" fmla="*/ 0 w 245298"/>
                    <a:gd name="connsiteY0" fmla="*/ 0 h 218116"/>
                    <a:gd name="connsiteX1" fmla="*/ 245298 w 245298"/>
                    <a:gd name="connsiteY1" fmla="*/ 0 h 218116"/>
                    <a:gd name="connsiteX2" fmla="*/ 245298 w 245298"/>
                    <a:gd name="connsiteY2" fmla="*/ 218117 h 218116"/>
                    <a:gd name="connsiteX3" fmla="*/ 0 w 245298"/>
                    <a:gd name="connsiteY3" fmla="*/ 218117 h 21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1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8117"/>
                      </a:lnTo>
                      <a:lnTo>
                        <a:pt x="0" y="2181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44" name="자유형: 도형 3143">
                  <a:extLst>
                    <a:ext uri="{FF2B5EF4-FFF2-40B4-BE49-F238E27FC236}">
                      <a16:creationId xmlns:a16="http://schemas.microsoft.com/office/drawing/2014/main" id="{7425F0ED-B22E-4DD1-BB25-E8729555F5D1}"/>
                    </a:ext>
                  </a:extLst>
                </p:cNvPr>
                <p:cNvSpPr/>
                <p:nvPr/>
              </p:nvSpPr>
              <p:spPr>
                <a:xfrm>
                  <a:off x="10946281" y="1642236"/>
                  <a:ext cx="245298" cy="218116"/>
                </a:xfrm>
                <a:custGeom>
                  <a:avLst/>
                  <a:gdLst>
                    <a:gd name="connsiteX0" fmla="*/ 0 w 245298"/>
                    <a:gd name="connsiteY0" fmla="*/ 0 h 218116"/>
                    <a:gd name="connsiteX1" fmla="*/ 245298 w 245298"/>
                    <a:gd name="connsiteY1" fmla="*/ 0 h 218116"/>
                    <a:gd name="connsiteX2" fmla="*/ 245298 w 245298"/>
                    <a:gd name="connsiteY2" fmla="*/ 218117 h 218116"/>
                    <a:gd name="connsiteX3" fmla="*/ 0 w 245298"/>
                    <a:gd name="connsiteY3" fmla="*/ 218117 h 21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1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8117"/>
                      </a:lnTo>
                      <a:lnTo>
                        <a:pt x="0" y="21811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656822"/>
                <a:ext cx="245298" cy="229387"/>
                <a:chOff x="11252572" y="1656822"/>
                <a:chExt cx="245298" cy="229387"/>
              </a:xfrm>
              <a:solidFill>
                <a:srgbClr val="000000"/>
              </a:solidFill>
            </p:grpSpPr>
            <p:sp>
              <p:nvSpPr>
                <p:cNvPr id="3146" name="자유형: 도형 3145">
                  <a:extLst>
                    <a:ext uri="{FF2B5EF4-FFF2-40B4-BE49-F238E27FC236}">
                      <a16:creationId xmlns:a16="http://schemas.microsoft.com/office/drawing/2014/main" id="{B2BAE065-D1B5-49D9-B233-825FCD626EF5}"/>
                    </a:ext>
                  </a:extLst>
                </p:cNvPr>
                <p:cNvSpPr/>
                <p:nvPr/>
              </p:nvSpPr>
              <p:spPr>
                <a:xfrm>
                  <a:off x="11252572" y="1656822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47" name="자유형: 도형 3146">
                  <a:extLst>
                    <a:ext uri="{FF2B5EF4-FFF2-40B4-BE49-F238E27FC236}">
                      <a16:creationId xmlns:a16="http://schemas.microsoft.com/office/drawing/2014/main" id="{155F3BA1-5506-4E53-9B9F-5137B1EC69B3}"/>
                    </a:ext>
                  </a:extLst>
                </p:cNvPr>
                <p:cNvSpPr/>
                <p:nvPr/>
              </p:nvSpPr>
              <p:spPr>
                <a:xfrm>
                  <a:off x="11252572" y="1656822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4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646877"/>
                <a:ext cx="245298" cy="222094"/>
                <a:chOff x="11559527" y="1646877"/>
                <a:chExt cx="245298" cy="222094"/>
              </a:xfrm>
              <a:solidFill>
                <a:srgbClr val="000000"/>
              </a:solidFill>
            </p:grpSpPr>
            <p:sp>
              <p:nvSpPr>
                <p:cNvPr id="3149" name="자유형: 도형 3148">
                  <a:extLst>
                    <a:ext uri="{FF2B5EF4-FFF2-40B4-BE49-F238E27FC236}">
                      <a16:creationId xmlns:a16="http://schemas.microsoft.com/office/drawing/2014/main" id="{02E6E553-5A87-41A6-879D-AF7C5AE20F50}"/>
                    </a:ext>
                  </a:extLst>
                </p:cNvPr>
                <p:cNvSpPr/>
                <p:nvPr/>
              </p:nvSpPr>
              <p:spPr>
                <a:xfrm>
                  <a:off x="11559527" y="1646877"/>
                  <a:ext cx="245298" cy="222094"/>
                </a:xfrm>
                <a:custGeom>
                  <a:avLst/>
                  <a:gdLst>
                    <a:gd name="connsiteX0" fmla="*/ 0 w 245298"/>
                    <a:gd name="connsiteY0" fmla="*/ 0 h 222094"/>
                    <a:gd name="connsiteX1" fmla="*/ 245298 w 245298"/>
                    <a:gd name="connsiteY1" fmla="*/ 0 h 222094"/>
                    <a:gd name="connsiteX2" fmla="*/ 245298 w 245298"/>
                    <a:gd name="connsiteY2" fmla="*/ 222095 h 222094"/>
                    <a:gd name="connsiteX3" fmla="*/ 0 w 245298"/>
                    <a:gd name="connsiteY3" fmla="*/ 222095 h 22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0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2095"/>
                      </a:lnTo>
                      <a:lnTo>
                        <a:pt x="0" y="22209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50" name="자유형: 도형 3149">
                  <a:extLst>
                    <a:ext uri="{FF2B5EF4-FFF2-40B4-BE49-F238E27FC236}">
                      <a16:creationId xmlns:a16="http://schemas.microsoft.com/office/drawing/2014/main" id="{0943986E-7D04-47D9-B84C-9BA38C7B2698}"/>
                    </a:ext>
                  </a:extLst>
                </p:cNvPr>
                <p:cNvSpPr/>
                <p:nvPr/>
              </p:nvSpPr>
              <p:spPr>
                <a:xfrm>
                  <a:off x="11559527" y="1646877"/>
                  <a:ext cx="245298" cy="222094"/>
                </a:xfrm>
                <a:custGeom>
                  <a:avLst/>
                  <a:gdLst>
                    <a:gd name="connsiteX0" fmla="*/ 0 w 245298"/>
                    <a:gd name="connsiteY0" fmla="*/ 0 h 222094"/>
                    <a:gd name="connsiteX1" fmla="*/ 245298 w 245298"/>
                    <a:gd name="connsiteY1" fmla="*/ 0 h 222094"/>
                    <a:gd name="connsiteX2" fmla="*/ 245298 w 245298"/>
                    <a:gd name="connsiteY2" fmla="*/ 222095 h 222094"/>
                    <a:gd name="connsiteX3" fmla="*/ 0 w 245298"/>
                    <a:gd name="connsiteY3" fmla="*/ 222095 h 22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0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2095"/>
                      </a:lnTo>
                      <a:lnTo>
                        <a:pt x="0" y="22209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5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650192"/>
                <a:ext cx="245298" cy="225409"/>
                <a:chOff x="11865819" y="1650192"/>
                <a:chExt cx="245298" cy="225409"/>
              </a:xfrm>
              <a:solidFill>
                <a:srgbClr val="000000"/>
              </a:solidFill>
            </p:grpSpPr>
            <p:sp>
              <p:nvSpPr>
                <p:cNvPr id="3152" name="자유형: 도형 3151">
                  <a:extLst>
                    <a:ext uri="{FF2B5EF4-FFF2-40B4-BE49-F238E27FC236}">
                      <a16:creationId xmlns:a16="http://schemas.microsoft.com/office/drawing/2014/main" id="{2086D8CA-4998-451F-9C9E-A4CCA1F49840}"/>
                    </a:ext>
                  </a:extLst>
                </p:cNvPr>
                <p:cNvSpPr/>
                <p:nvPr/>
              </p:nvSpPr>
              <p:spPr>
                <a:xfrm>
                  <a:off x="11865819" y="1650192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09 h 225409"/>
                    <a:gd name="connsiteX3" fmla="*/ 0 w 245298"/>
                    <a:gd name="connsiteY3" fmla="*/ 225409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09"/>
                      </a:lnTo>
                      <a:lnTo>
                        <a:pt x="0" y="2254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53" name="자유형: 도형 3152">
                  <a:extLst>
                    <a:ext uri="{FF2B5EF4-FFF2-40B4-BE49-F238E27FC236}">
                      <a16:creationId xmlns:a16="http://schemas.microsoft.com/office/drawing/2014/main" id="{4BB559D0-888F-4154-8175-59AB4160A1EE}"/>
                    </a:ext>
                  </a:extLst>
                </p:cNvPr>
                <p:cNvSpPr/>
                <p:nvPr/>
              </p:nvSpPr>
              <p:spPr>
                <a:xfrm>
                  <a:off x="11865819" y="1650192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09 h 225409"/>
                    <a:gd name="connsiteX3" fmla="*/ 0 w 245298"/>
                    <a:gd name="connsiteY3" fmla="*/ 225409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09"/>
                      </a:lnTo>
                      <a:lnTo>
                        <a:pt x="0" y="22540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5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1491742"/>
                <a:ext cx="245298" cy="242646"/>
                <a:chOff x="6652893" y="1491742"/>
                <a:chExt cx="245298" cy="242646"/>
              </a:xfrm>
              <a:solidFill>
                <a:srgbClr val="000000"/>
              </a:solidFill>
            </p:grpSpPr>
            <p:sp>
              <p:nvSpPr>
                <p:cNvPr id="3155" name="자유형: 도형 3154">
                  <a:extLst>
                    <a:ext uri="{FF2B5EF4-FFF2-40B4-BE49-F238E27FC236}">
                      <a16:creationId xmlns:a16="http://schemas.microsoft.com/office/drawing/2014/main" id="{76D1DDBF-B337-4600-A46C-D318220CD080}"/>
                    </a:ext>
                  </a:extLst>
                </p:cNvPr>
                <p:cNvSpPr/>
                <p:nvPr/>
              </p:nvSpPr>
              <p:spPr>
                <a:xfrm>
                  <a:off x="6652893" y="1491742"/>
                  <a:ext cx="245298" cy="242646"/>
                </a:xfrm>
                <a:custGeom>
                  <a:avLst/>
                  <a:gdLst>
                    <a:gd name="connsiteX0" fmla="*/ 0 w 245298"/>
                    <a:gd name="connsiteY0" fmla="*/ 0 h 242646"/>
                    <a:gd name="connsiteX1" fmla="*/ 245299 w 245298"/>
                    <a:gd name="connsiteY1" fmla="*/ 0 h 242646"/>
                    <a:gd name="connsiteX2" fmla="*/ 245299 w 245298"/>
                    <a:gd name="connsiteY2" fmla="*/ 242647 h 242646"/>
                    <a:gd name="connsiteX3" fmla="*/ 0 w 245298"/>
                    <a:gd name="connsiteY3" fmla="*/ 242647 h 242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26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2647"/>
                      </a:lnTo>
                      <a:lnTo>
                        <a:pt x="0" y="24264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56" name="자유형: 도형 3155">
                  <a:extLst>
                    <a:ext uri="{FF2B5EF4-FFF2-40B4-BE49-F238E27FC236}">
                      <a16:creationId xmlns:a16="http://schemas.microsoft.com/office/drawing/2014/main" id="{25E9989F-25F8-4C73-BFCB-0FF493B68BF1}"/>
                    </a:ext>
                  </a:extLst>
                </p:cNvPr>
                <p:cNvSpPr/>
                <p:nvPr/>
              </p:nvSpPr>
              <p:spPr>
                <a:xfrm>
                  <a:off x="6652893" y="1491742"/>
                  <a:ext cx="245298" cy="242646"/>
                </a:xfrm>
                <a:custGeom>
                  <a:avLst/>
                  <a:gdLst>
                    <a:gd name="connsiteX0" fmla="*/ 0 w 245298"/>
                    <a:gd name="connsiteY0" fmla="*/ 0 h 242646"/>
                    <a:gd name="connsiteX1" fmla="*/ 245299 w 245298"/>
                    <a:gd name="connsiteY1" fmla="*/ 0 h 242646"/>
                    <a:gd name="connsiteX2" fmla="*/ 245299 w 245298"/>
                    <a:gd name="connsiteY2" fmla="*/ 242647 h 242646"/>
                    <a:gd name="connsiteX3" fmla="*/ 0 w 245298"/>
                    <a:gd name="connsiteY3" fmla="*/ 242647 h 242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26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2647"/>
                      </a:lnTo>
                      <a:lnTo>
                        <a:pt x="0" y="24264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459920"/>
                <a:ext cx="245298" cy="235353"/>
                <a:chOff x="6959185" y="1459920"/>
                <a:chExt cx="245298" cy="235353"/>
              </a:xfrm>
              <a:solidFill>
                <a:srgbClr val="000000"/>
              </a:solidFill>
            </p:grpSpPr>
            <p:sp>
              <p:nvSpPr>
                <p:cNvPr id="3158" name="자유형: 도형 3157">
                  <a:extLst>
                    <a:ext uri="{FF2B5EF4-FFF2-40B4-BE49-F238E27FC236}">
                      <a16:creationId xmlns:a16="http://schemas.microsoft.com/office/drawing/2014/main" id="{BCEDAF1E-0E49-4A84-9B38-80B19605381D}"/>
                    </a:ext>
                  </a:extLst>
                </p:cNvPr>
                <p:cNvSpPr/>
                <p:nvPr/>
              </p:nvSpPr>
              <p:spPr>
                <a:xfrm>
                  <a:off x="6959185" y="1459920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8 w 245298"/>
                    <a:gd name="connsiteY1" fmla="*/ 0 h 235353"/>
                    <a:gd name="connsiteX2" fmla="*/ 245298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59" name="자유형: 도형 3158">
                  <a:extLst>
                    <a:ext uri="{FF2B5EF4-FFF2-40B4-BE49-F238E27FC236}">
                      <a16:creationId xmlns:a16="http://schemas.microsoft.com/office/drawing/2014/main" id="{8C871FC2-4603-4DAB-871C-DCF34839F5E8}"/>
                    </a:ext>
                  </a:extLst>
                </p:cNvPr>
                <p:cNvSpPr/>
                <p:nvPr/>
              </p:nvSpPr>
              <p:spPr>
                <a:xfrm>
                  <a:off x="6959185" y="1459920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8 w 245298"/>
                    <a:gd name="connsiteY1" fmla="*/ 0 h 235353"/>
                    <a:gd name="connsiteX2" fmla="*/ 245298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6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459257"/>
                <a:ext cx="245298" cy="235353"/>
                <a:chOff x="7266140" y="1459257"/>
                <a:chExt cx="245298" cy="235353"/>
              </a:xfrm>
              <a:solidFill>
                <a:srgbClr val="000000"/>
              </a:solidFill>
            </p:grpSpPr>
            <p:sp>
              <p:nvSpPr>
                <p:cNvPr id="3161" name="자유형: 도형 3160">
                  <a:extLst>
                    <a:ext uri="{FF2B5EF4-FFF2-40B4-BE49-F238E27FC236}">
                      <a16:creationId xmlns:a16="http://schemas.microsoft.com/office/drawing/2014/main" id="{D98B273A-90D4-49EA-8D4E-DC33717492AC}"/>
                    </a:ext>
                  </a:extLst>
                </p:cNvPr>
                <p:cNvSpPr/>
                <p:nvPr/>
              </p:nvSpPr>
              <p:spPr>
                <a:xfrm>
                  <a:off x="7266140" y="1459257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9 w 245298"/>
                    <a:gd name="connsiteY1" fmla="*/ 0 h 235353"/>
                    <a:gd name="connsiteX2" fmla="*/ 245299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62" name="자유형: 도형 3161">
                  <a:extLst>
                    <a:ext uri="{FF2B5EF4-FFF2-40B4-BE49-F238E27FC236}">
                      <a16:creationId xmlns:a16="http://schemas.microsoft.com/office/drawing/2014/main" id="{A4CD2325-4E91-4E9A-88DD-C8FB0301B0C6}"/>
                    </a:ext>
                  </a:extLst>
                </p:cNvPr>
                <p:cNvSpPr/>
                <p:nvPr/>
              </p:nvSpPr>
              <p:spPr>
                <a:xfrm>
                  <a:off x="7266140" y="1459257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9 w 245298"/>
                    <a:gd name="connsiteY1" fmla="*/ 0 h 235353"/>
                    <a:gd name="connsiteX2" fmla="*/ 245299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6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471190"/>
                <a:ext cx="245298" cy="230713"/>
                <a:chOff x="7573094" y="1471190"/>
                <a:chExt cx="245298" cy="230713"/>
              </a:xfrm>
              <a:solidFill>
                <a:srgbClr val="000000"/>
              </a:solidFill>
            </p:grpSpPr>
            <p:sp>
              <p:nvSpPr>
                <p:cNvPr id="3164" name="자유형: 도형 3163">
                  <a:extLst>
                    <a:ext uri="{FF2B5EF4-FFF2-40B4-BE49-F238E27FC236}">
                      <a16:creationId xmlns:a16="http://schemas.microsoft.com/office/drawing/2014/main" id="{FBA6F99C-3509-41F1-BF85-ED8D7148B92E}"/>
                    </a:ext>
                  </a:extLst>
                </p:cNvPr>
                <p:cNvSpPr/>
                <p:nvPr/>
              </p:nvSpPr>
              <p:spPr>
                <a:xfrm>
                  <a:off x="7573094" y="1471190"/>
                  <a:ext cx="245298" cy="230713"/>
                </a:xfrm>
                <a:custGeom>
                  <a:avLst/>
                  <a:gdLst>
                    <a:gd name="connsiteX0" fmla="*/ 0 w 245298"/>
                    <a:gd name="connsiteY0" fmla="*/ 0 h 230713"/>
                    <a:gd name="connsiteX1" fmla="*/ 245299 w 245298"/>
                    <a:gd name="connsiteY1" fmla="*/ 0 h 230713"/>
                    <a:gd name="connsiteX2" fmla="*/ 245299 w 245298"/>
                    <a:gd name="connsiteY2" fmla="*/ 230713 h 230713"/>
                    <a:gd name="connsiteX3" fmla="*/ 0 w 245298"/>
                    <a:gd name="connsiteY3" fmla="*/ 230713 h 230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07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0713"/>
                      </a:lnTo>
                      <a:lnTo>
                        <a:pt x="0" y="2307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65" name="자유형: 도형 3164">
                  <a:extLst>
                    <a:ext uri="{FF2B5EF4-FFF2-40B4-BE49-F238E27FC236}">
                      <a16:creationId xmlns:a16="http://schemas.microsoft.com/office/drawing/2014/main" id="{D42D2B32-4004-4B04-859E-7CD464ABB3E7}"/>
                    </a:ext>
                  </a:extLst>
                </p:cNvPr>
                <p:cNvSpPr/>
                <p:nvPr/>
              </p:nvSpPr>
              <p:spPr>
                <a:xfrm>
                  <a:off x="7573094" y="1471190"/>
                  <a:ext cx="245298" cy="230713"/>
                </a:xfrm>
                <a:custGeom>
                  <a:avLst/>
                  <a:gdLst>
                    <a:gd name="connsiteX0" fmla="*/ 0 w 245298"/>
                    <a:gd name="connsiteY0" fmla="*/ 0 h 230713"/>
                    <a:gd name="connsiteX1" fmla="*/ 245299 w 245298"/>
                    <a:gd name="connsiteY1" fmla="*/ 0 h 230713"/>
                    <a:gd name="connsiteX2" fmla="*/ 245299 w 245298"/>
                    <a:gd name="connsiteY2" fmla="*/ 230713 h 230713"/>
                    <a:gd name="connsiteX3" fmla="*/ 0 w 245298"/>
                    <a:gd name="connsiteY3" fmla="*/ 230713 h 230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07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0713"/>
                      </a:lnTo>
                      <a:lnTo>
                        <a:pt x="0" y="23071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6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466550"/>
                <a:ext cx="245298" cy="235353"/>
                <a:chOff x="7879386" y="1466550"/>
                <a:chExt cx="245298" cy="235353"/>
              </a:xfrm>
              <a:solidFill>
                <a:srgbClr val="000000"/>
              </a:solidFill>
            </p:grpSpPr>
            <p:sp>
              <p:nvSpPr>
                <p:cNvPr id="3167" name="자유형: 도형 3166">
                  <a:extLst>
                    <a:ext uri="{FF2B5EF4-FFF2-40B4-BE49-F238E27FC236}">
                      <a16:creationId xmlns:a16="http://schemas.microsoft.com/office/drawing/2014/main" id="{CFEE1EA0-6B22-418A-B2F3-0184407F2ED0}"/>
                    </a:ext>
                  </a:extLst>
                </p:cNvPr>
                <p:cNvSpPr/>
                <p:nvPr/>
              </p:nvSpPr>
              <p:spPr>
                <a:xfrm>
                  <a:off x="7879386" y="1466550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9 w 245298"/>
                    <a:gd name="connsiteY1" fmla="*/ 0 h 235353"/>
                    <a:gd name="connsiteX2" fmla="*/ 245299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68" name="자유형: 도형 3167">
                  <a:extLst>
                    <a:ext uri="{FF2B5EF4-FFF2-40B4-BE49-F238E27FC236}">
                      <a16:creationId xmlns:a16="http://schemas.microsoft.com/office/drawing/2014/main" id="{98BAA52D-DF45-4904-9CD5-7F4220088DEA}"/>
                    </a:ext>
                  </a:extLst>
                </p:cNvPr>
                <p:cNvSpPr/>
                <p:nvPr/>
              </p:nvSpPr>
              <p:spPr>
                <a:xfrm>
                  <a:off x="7879386" y="1466550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9 w 245298"/>
                    <a:gd name="connsiteY1" fmla="*/ 0 h 235353"/>
                    <a:gd name="connsiteX2" fmla="*/ 245299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468538"/>
                <a:ext cx="245298" cy="225409"/>
                <a:chOff x="8186341" y="1468538"/>
                <a:chExt cx="245298" cy="225409"/>
              </a:xfrm>
              <a:solidFill>
                <a:srgbClr val="000000"/>
              </a:solidFill>
            </p:grpSpPr>
            <p:sp>
              <p:nvSpPr>
                <p:cNvPr id="3170" name="자유형: 도형 3169">
                  <a:extLst>
                    <a:ext uri="{FF2B5EF4-FFF2-40B4-BE49-F238E27FC236}">
                      <a16:creationId xmlns:a16="http://schemas.microsoft.com/office/drawing/2014/main" id="{6D53D1B2-65D9-4AEB-8B63-925FE87EBCAB}"/>
                    </a:ext>
                  </a:extLst>
                </p:cNvPr>
                <p:cNvSpPr/>
                <p:nvPr/>
              </p:nvSpPr>
              <p:spPr>
                <a:xfrm>
                  <a:off x="8186341" y="1468538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09 h 225409"/>
                    <a:gd name="connsiteX3" fmla="*/ 0 w 245298"/>
                    <a:gd name="connsiteY3" fmla="*/ 225409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09"/>
                      </a:lnTo>
                      <a:lnTo>
                        <a:pt x="0" y="2254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71" name="자유형: 도형 3170">
                  <a:extLst>
                    <a:ext uri="{FF2B5EF4-FFF2-40B4-BE49-F238E27FC236}">
                      <a16:creationId xmlns:a16="http://schemas.microsoft.com/office/drawing/2014/main" id="{989D5B77-1732-455C-A061-2A664725D861}"/>
                    </a:ext>
                  </a:extLst>
                </p:cNvPr>
                <p:cNvSpPr/>
                <p:nvPr/>
              </p:nvSpPr>
              <p:spPr>
                <a:xfrm>
                  <a:off x="8186341" y="1468538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09 h 225409"/>
                    <a:gd name="connsiteX3" fmla="*/ 0 w 245298"/>
                    <a:gd name="connsiteY3" fmla="*/ 225409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09"/>
                      </a:lnTo>
                      <a:lnTo>
                        <a:pt x="0" y="22540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7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519587"/>
                <a:ext cx="245298" cy="180990"/>
                <a:chOff x="8492632" y="1519587"/>
                <a:chExt cx="245298" cy="180990"/>
              </a:xfrm>
              <a:solidFill>
                <a:srgbClr val="000000"/>
              </a:solidFill>
            </p:grpSpPr>
            <p:sp>
              <p:nvSpPr>
                <p:cNvPr id="3173" name="자유형: 도형 3172">
                  <a:extLst>
                    <a:ext uri="{FF2B5EF4-FFF2-40B4-BE49-F238E27FC236}">
                      <a16:creationId xmlns:a16="http://schemas.microsoft.com/office/drawing/2014/main" id="{6D94DF3A-72CB-4C47-923F-5687F8D03F3D}"/>
                    </a:ext>
                  </a:extLst>
                </p:cNvPr>
                <p:cNvSpPr/>
                <p:nvPr/>
              </p:nvSpPr>
              <p:spPr>
                <a:xfrm>
                  <a:off x="8492632" y="1519587"/>
                  <a:ext cx="245298" cy="180990"/>
                </a:xfrm>
                <a:custGeom>
                  <a:avLst/>
                  <a:gdLst>
                    <a:gd name="connsiteX0" fmla="*/ 0 w 245298"/>
                    <a:gd name="connsiteY0" fmla="*/ 0 h 180990"/>
                    <a:gd name="connsiteX1" fmla="*/ 245299 w 245298"/>
                    <a:gd name="connsiteY1" fmla="*/ 0 h 180990"/>
                    <a:gd name="connsiteX2" fmla="*/ 245299 w 245298"/>
                    <a:gd name="connsiteY2" fmla="*/ 180991 h 180990"/>
                    <a:gd name="connsiteX3" fmla="*/ 0 w 245298"/>
                    <a:gd name="connsiteY3" fmla="*/ 180991 h 180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09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0991"/>
                      </a:lnTo>
                      <a:lnTo>
                        <a:pt x="0" y="18099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74" name="자유형: 도형 3173">
                  <a:extLst>
                    <a:ext uri="{FF2B5EF4-FFF2-40B4-BE49-F238E27FC236}">
                      <a16:creationId xmlns:a16="http://schemas.microsoft.com/office/drawing/2014/main" id="{B3EAAA74-AE49-4FDC-B5AE-D38BF1E857F2}"/>
                    </a:ext>
                  </a:extLst>
                </p:cNvPr>
                <p:cNvSpPr/>
                <p:nvPr/>
              </p:nvSpPr>
              <p:spPr>
                <a:xfrm>
                  <a:off x="8492632" y="1519587"/>
                  <a:ext cx="245298" cy="180990"/>
                </a:xfrm>
                <a:custGeom>
                  <a:avLst/>
                  <a:gdLst>
                    <a:gd name="connsiteX0" fmla="*/ 0 w 245298"/>
                    <a:gd name="connsiteY0" fmla="*/ 0 h 180990"/>
                    <a:gd name="connsiteX1" fmla="*/ 245299 w 245298"/>
                    <a:gd name="connsiteY1" fmla="*/ 0 h 180990"/>
                    <a:gd name="connsiteX2" fmla="*/ 245299 w 245298"/>
                    <a:gd name="connsiteY2" fmla="*/ 180991 h 180990"/>
                    <a:gd name="connsiteX3" fmla="*/ 0 w 245298"/>
                    <a:gd name="connsiteY3" fmla="*/ 180991 h 180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09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0991"/>
                      </a:lnTo>
                      <a:lnTo>
                        <a:pt x="0" y="18099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7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505665"/>
                <a:ext cx="245298" cy="193586"/>
                <a:chOff x="8799587" y="1505665"/>
                <a:chExt cx="245298" cy="193586"/>
              </a:xfrm>
              <a:solidFill>
                <a:srgbClr val="000000"/>
              </a:solidFill>
            </p:grpSpPr>
            <p:sp>
              <p:nvSpPr>
                <p:cNvPr id="3176" name="자유형: 도형 3175">
                  <a:extLst>
                    <a:ext uri="{FF2B5EF4-FFF2-40B4-BE49-F238E27FC236}">
                      <a16:creationId xmlns:a16="http://schemas.microsoft.com/office/drawing/2014/main" id="{BD49347B-132B-4230-8B3E-FAF191395F6C}"/>
                    </a:ext>
                  </a:extLst>
                </p:cNvPr>
                <p:cNvSpPr/>
                <p:nvPr/>
              </p:nvSpPr>
              <p:spPr>
                <a:xfrm>
                  <a:off x="8799587" y="1505665"/>
                  <a:ext cx="245298" cy="193586"/>
                </a:xfrm>
                <a:custGeom>
                  <a:avLst/>
                  <a:gdLst>
                    <a:gd name="connsiteX0" fmla="*/ 0 w 245298"/>
                    <a:gd name="connsiteY0" fmla="*/ 0 h 193586"/>
                    <a:gd name="connsiteX1" fmla="*/ 245299 w 245298"/>
                    <a:gd name="connsiteY1" fmla="*/ 0 h 193586"/>
                    <a:gd name="connsiteX2" fmla="*/ 245299 w 245298"/>
                    <a:gd name="connsiteY2" fmla="*/ 193587 h 193586"/>
                    <a:gd name="connsiteX3" fmla="*/ 0 w 245298"/>
                    <a:gd name="connsiteY3" fmla="*/ 193587 h 193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35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3587"/>
                      </a:lnTo>
                      <a:lnTo>
                        <a:pt x="0" y="1935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77" name="자유형: 도형 3176">
                  <a:extLst>
                    <a:ext uri="{FF2B5EF4-FFF2-40B4-BE49-F238E27FC236}">
                      <a16:creationId xmlns:a16="http://schemas.microsoft.com/office/drawing/2014/main" id="{306DE99E-6437-49F9-981D-E728BA4DCB79}"/>
                    </a:ext>
                  </a:extLst>
                </p:cNvPr>
                <p:cNvSpPr/>
                <p:nvPr/>
              </p:nvSpPr>
              <p:spPr>
                <a:xfrm>
                  <a:off x="8799587" y="1505665"/>
                  <a:ext cx="245298" cy="193586"/>
                </a:xfrm>
                <a:custGeom>
                  <a:avLst/>
                  <a:gdLst>
                    <a:gd name="connsiteX0" fmla="*/ 0 w 245298"/>
                    <a:gd name="connsiteY0" fmla="*/ 0 h 193586"/>
                    <a:gd name="connsiteX1" fmla="*/ 245299 w 245298"/>
                    <a:gd name="connsiteY1" fmla="*/ 0 h 193586"/>
                    <a:gd name="connsiteX2" fmla="*/ 245299 w 245298"/>
                    <a:gd name="connsiteY2" fmla="*/ 193587 h 193586"/>
                    <a:gd name="connsiteX3" fmla="*/ 0 w 245298"/>
                    <a:gd name="connsiteY3" fmla="*/ 193587 h 193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35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3587"/>
                      </a:lnTo>
                      <a:lnTo>
                        <a:pt x="0" y="19358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7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484450"/>
                <a:ext cx="245298" cy="210824"/>
                <a:chOff x="9105879" y="1484450"/>
                <a:chExt cx="245298" cy="210824"/>
              </a:xfrm>
              <a:solidFill>
                <a:srgbClr val="000000"/>
              </a:solidFill>
            </p:grpSpPr>
            <p:sp>
              <p:nvSpPr>
                <p:cNvPr id="3179" name="자유형: 도형 3178">
                  <a:extLst>
                    <a:ext uri="{FF2B5EF4-FFF2-40B4-BE49-F238E27FC236}">
                      <a16:creationId xmlns:a16="http://schemas.microsoft.com/office/drawing/2014/main" id="{2917FF92-FE9D-4A97-ABC9-A1C426344194}"/>
                    </a:ext>
                  </a:extLst>
                </p:cNvPr>
                <p:cNvSpPr/>
                <p:nvPr/>
              </p:nvSpPr>
              <p:spPr>
                <a:xfrm>
                  <a:off x="9105879" y="1484450"/>
                  <a:ext cx="245298" cy="210824"/>
                </a:xfrm>
                <a:custGeom>
                  <a:avLst/>
                  <a:gdLst>
                    <a:gd name="connsiteX0" fmla="*/ 0 w 245298"/>
                    <a:gd name="connsiteY0" fmla="*/ 0 h 210824"/>
                    <a:gd name="connsiteX1" fmla="*/ 245299 w 245298"/>
                    <a:gd name="connsiteY1" fmla="*/ 0 h 210824"/>
                    <a:gd name="connsiteX2" fmla="*/ 245299 w 245298"/>
                    <a:gd name="connsiteY2" fmla="*/ 210824 h 210824"/>
                    <a:gd name="connsiteX3" fmla="*/ 0 w 245298"/>
                    <a:gd name="connsiteY3" fmla="*/ 210824 h 210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82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0824"/>
                      </a:lnTo>
                      <a:lnTo>
                        <a:pt x="0" y="2108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80" name="자유형: 도형 3179">
                  <a:extLst>
                    <a:ext uri="{FF2B5EF4-FFF2-40B4-BE49-F238E27FC236}">
                      <a16:creationId xmlns:a16="http://schemas.microsoft.com/office/drawing/2014/main" id="{A459A6F2-AF3C-4825-AF89-4CDED477F6C7}"/>
                    </a:ext>
                  </a:extLst>
                </p:cNvPr>
                <p:cNvSpPr/>
                <p:nvPr/>
              </p:nvSpPr>
              <p:spPr>
                <a:xfrm>
                  <a:off x="9105879" y="1484450"/>
                  <a:ext cx="245298" cy="210824"/>
                </a:xfrm>
                <a:custGeom>
                  <a:avLst/>
                  <a:gdLst>
                    <a:gd name="connsiteX0" fmla="*/ 0 w 245298"/>
                    <a:gd name="connsiteY0" fmla="*/ 0 h 210824"/>
                    <a:gd name="connsiteX1" fmla="*/ 245299 w 245298"/>
                    <a:gd name="connsiteY1" fmla="*/ 0 h 210824"/>
                    <a:gd name="connsiteX2" fmla="*/ 245299 w 245298"/>
                    <a:gd name="connsiteY2" fmla="*/ 210824 h 210824"/>
                    <a:gd name="connsiteX3" fmla="*/ 0 w 245298"/>
                    <a:gd name="connsiteY3" fmla="*/ 210824 h 210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82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0824"/>
                      </a:lnTo>
                      <a:lnTo>
                        <a:pt x="0" y="21082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485113"/>
                <a:ext cx="245298" cy="192261"/>
                <a:chOff x="9412833" y="1485113"/>
                <a:chExt cx="245298" cy="192261"/>
              </a:xfrm>
              <a:solidFill>
                <a:srgbClr val="000000"/>
              </a:solidFill>
            </p:grpSpPr>
            <p:sp>
              <p:nvSpPr>
                <p:cNvPr id="3182" name="자유형: 도형 3181">
                  <a:extLst>
                    <a:ext uri="{FF2B5EF4-FFF2-40B4-BE49-F238E27FC236}">
                      <a16:creationId xmlns:a16="http://schemas.microsoft.com/office/drawing/2014/main" id="{86F10D36-EF12-4C31-A012-06E90ED2F2AE}"/>
                    </a:ext>
                  </a:extLst>
                </p:cNvPr>
                <p:cNvSpPr/>
                <p:nvPr/>
              </p:nvSpPr>
              <p:spPr>
                <a:xfrm>
                  <a:off x="9412833" y="1485113"/>
                  <a:ext cx="245298" cy="192261"/>
                </a:xfrm>
                <a:custGeom>
                  <a:avLst/>
                  <a:gdLst>
                    <a:gd name="connsiteX0" fmla="*/ 0 w 245298"/>
                    <a:gd name="connsiteY0" fmla="*/ 0 h 192261"/>
                    <a:gd name="connsiteX1" fmla="*/ 245299 w 245298"/>
                    <a:gd name="connsiteY1" fmla="*/ 0 h 192261"/>
                    <a:gd name="connsiteX2" fmla="*/ 245299 w 245298"/>
                    <a:gd name="connsiteY2" fmla="*/ 192261 h 192261"/>
                    <a:gd name="connsiteX3" fmla="*/ 0 w 245298"/>
                    <a:gd name="connsiteY3" fmla="*/ 192261 h 192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226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2261"/>
                      </a:lnTo>
                      <a:lnTo>
                        <a:pt x="0" y="1922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83" name="자유형: 도형 3182">
                  <a:extLst>
                    <a:ext uri="{FF2B5EF4-FFF2-40B4-BE49-F238E27FC236}">
                      <a16:creationId xmlns:a16="http://schemas.microsoft.com/office/drawing/2014/main" id="{B115B5EC-AFAE-434B-98E8-FFD2ADF4F027}"/>
                    </a:ext>
                  </a:extLst>
                </p:cNvPr>
                <p:cNvSpPr/>
                <p:nvPr/>
              </p:nvSpPr>
              <p:spPr>
                <a:xfrm>
                  <a:off x="9412833" y="1485113"/>
                  <a:ext cx="245298" cy="192261"/>
                </a:xfrm>
                <a:custGeom>
                  <a:avLst/>
                  <a:gdLst>
                    <a:gd name="connsiteX0" fmla="*/ 0 w 245298"/>
                    <a:gd name="connsiteY0" fmla="*/ 0 h 192261"/>
                    <a:gd name="connsiteX1" fmla="*/ 245299 w 245298"/>
                    <a:gd name="connsiteY1" fmla="*/ 0 h 192261"/>
                    <a:gd name="connsiteX2" fmla="*/ 245299 w 245298"/>
                    <a:gd name="connsiteY2" fmla="*/ 192261 h 192261"/>
                    <a:gd name="connsiteX3" fmla="*/ 0 w 245298"/>
                    <a:gd name="connsiteY3" fmla="*/ 192261 h 192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226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2261"/>
                      </a:lnTo>
                      <a:lnTo>
                        <a:pt x="0" y="19226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8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473842"/>
                <a:ext cx="245298" cy="196238"/>
                <a:chOff x="9719125" y="1473842"/>
                <a:chExt cx="245298" cy="196238"/>
              </a:xfrm>
              <a:solidFill>
                <a:srgbClr val="000000"/>
              </a:solidFill>
            </p:grpSpPr>
            <p:sp>
              <p:nvSpPr>
                <p:cNvPr id="3185" name="자유형: 도형 3184">
                  <a:extLst>
                    <a:ext uri="{FF2B5EF4-FFF2-40B4-BE49-F238E27FC236}">
                      <a16:creationId xmlns:a16="http://schemas.microsoft.com/office/drawing/2014/main" id="{DA93AA69-8F9C-4538-B41A-74FE6B2DDD29}"/>
                    </a:ext>
                  </a:extLst>
                </p:cNvPr>
                <p:cNvSpPr/>
                <p:nvPr/>
              </p:nvSpPr>
              <p:spPr>
                <a:xfrm>
                  <a:off x="9719125" y="1473842"/>
                  <a:ext cx="245298" cy="196238"/>
                </a:xfrm>
                <a:custGeom>
                  <a:avLst/>
                  <a:gdLst>
                    <a:gd name="connsiteX0" fmla="*/ 0 w 245298"/>
                    <a:gd name="connsiteY0" fmla="*/ 0 h 196238"/>
                    <a:gd name="connsiteX1" fmla="*/ 245299 w 245298"/>
                    <a:gd name="connsiteY1" fmla="*/ 0 h 196238"/>
                    <a:gd name="connsiteX2" fmla="*/ 245299 w 245298"/>
                    <a:gd name="connsiteY2" fmla="*/ 196239 h 196238"/>
                    <a:gd name="connsiteX3" fmla="*/ 0 w 245298"/>
                    <a:gd name="connsiteY3" fmla="*/ 196239 h 19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62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6239"/>
                      </a:lnTo>
                      <a:lnTo>
                        <a:pt x="0" y="19623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86" name="자유형: 도형 3185">
                  <a:extLst>
                    <a:ext uri="{FF2B5EF4-FFF2-40B4-BE49-F238E27FC236}">
                      <a16:creationId xmlns:a16="http://schemas.microsoft.com/office/drawing/2014/main" id="{0D4DC005-8B03-4952-81C0-FA8B694510FF}"/>
                    </a:ext>
                  </a:extLst>
                </p:cNvPr>
                <p:cNvSpPr/>
                <p:nvPr/>
              </p:nvSpPr>
              <p:spPr>
                <a:xfrm>
                  <a:off x="9719125" y="1473842"/>
                  <a:ext cx="245298" cy="196238"/>
                </a:xfrm>
                <a:custGeom>
                  <a:avLst/>
                  <a:gdLst>
                    <a:gd name="connsiteX0" fmla="*/ 0 w 245298"/>
                    <a:gd name="connsiteY0" fmla="*/ 0 h 196238"/>
                    <a:gd name="connsiteX1" fmla="*/ 245299 w 245298"/>
                    <a:gd name="connsiteY1" fmla="*/ 0 h 196238"/>
                    <a:gd name="connsiteX2" fmla="*/ 245299 w 245298"/>
                    <a:gd name="connsiteY2" fmla="*/ 196239 h 196238"/>
                    <a:gd name="connsiteX3" fmla="*/ 0 w 245298"/>
                    <a:gd name="connsiteY3" fmla="*/ 196239 h 19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62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6239"/>
                      </a:lnTo>
                      <a:lnTo>
                        <a:pt x="0" y="19623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8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488427"/>
                <a:ext cx="245298" cy="190935"/>
                <a:chOff x="10026080" y="1488427"/>
                <a:chExt cx="245298" cy="190935"/>
              </a:xfrm>
              <a:solidFill>
                <a:srgbClr val="000000"/>
              </a:solidFill>
            </p:grpSpPr>
            <p:sp>
              <p:nvSpPr>
                <p:cNvPr id="3188" name="자유형: 도형 3187">
                  <a:extLst>
                    <a:ext uri="{FF2B5EF4-FFF2-40B4-BE49-F238E27FC236}">
                      <a16:creationId xmlns:a16="http://schemas.microsoft.com/office/drawing/2014/main" id="{BCF14821-BF82-4911-ACC5-EF2537452282}"/>
                    </a:ext>
                  </a:extLst>
                </p:cNvPr>
                <p:cNvSpPr/>
                <p:nvPr/>
              </p:nvSpPr>
              <p:spPr>
                <a:xfrm>
                  <a:off x="10026080" y="1488427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89" name="자유형: 도형 3188">
                  <a:extLst>
                    <a:ext uri="{FF2B5EF4-FFF2-40B4-BE49-F238E27FC236}">
                      <a16:creationId xmlns:a16="http://schemas.microsoft.com/office/drawing/2014/main" id="{B3277ACA-5181-4D71-85F3-256B79250A30}"/>
                    </a:ext>
                  </a:extLst>
                </p:cNvPr>
                <p:cNvSpPr/>
                <p:nvPr/>
              </p:nvSpPr>
              <p:spPr>
                <a:xfrm>
                  <a:off x="10026080" y="1488427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9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493731"/>
                <a:ext cx="245298" cy="182316"/>
                <a:chOff x="10333034" y="1493731"/>
                <a:chExt cx="245298" cy="182316"/>
              </a:xfrm>
              <a:solidFill>
                <a:srgbClr val="000000"/>
              </a:solidFill>
            </p:grpSpPr>
            <p:sp>
              <p:nvSpPr>
                <p:cNvPr id="3191" name="자유형: 도형 3190">
                  <a:extLst>
                    <a:ext uri="{FF2B5EF4-FFF2-40B4-BE49-F238E27FC236}">
                      <a16:creationId xmlns:a16="http://schemas.microsoft.com/office/drawing/2014/main" id="{6BD3A508-971B-45DA-A463-6D1DFD31E41F}"/>
                    </a:ext>
                  </a:extLst>
                </p:cNvPr>
                <p:cNvSpPr/>
                <p:nvPr/>
              </p:nvSpPr>
              <p:spPr>
                <a:xfrm>
                  <a:off x="10333034" y="1493731"/>
                  <a:ext cx="245298" cy="182316"/>
                </a:xfrm>
                <a:custGeom>
                  <a:avLst/>
                  <a:gdLst>
                    <a:gd name="connsiteX0" fmla="*/ 0 w 245298"/>
                    <a:gd name="connsiteY0" fmla="*/ 0 h 182316"/>
                    <a:gd name="connsiteX1" fmla="*/ 245298 w 245298"/>
                    <a:gd name="connsiteY1" fmla="*/ 0 h 182316"/>
                    <a:gd name="connsiteX2" fmla="*/ 245298 w 245298"/>
                    <a:gd name="connsiteY2" fmla="*/ 182316 h 182316"/>
                    <a:gd name="connsiteX3" fmla="*/ 0 w 245298"/>
                    <a:gd name="connsiteY3" fmla="*/ 182316 h 182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23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2316"/>
                      </a:lnTo>
                      <a:lnTo>
                        <a:pt x="0" y="1823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92" name="자유형: 도형 3191">
                  <a:extLst>
                    <a:ext uri="{FF2B5EF4-FFF2-40B4-BE49-F238E27FC236}">
                      <a16:creationId xmlns:a16="http://schemas.microsoft.com/office/drawing/2014/main" id="{11ACA49A-2316-429B-A5C0-9DF3E6B2475C}"/>
                    </a:ext>
                  </a:extLst>
                </p:cNvPr>
                <p:cNvSpPr/>
                <p:nvPr/>
              </p:nvSpPr>
              <p:spPr>
                <a:xfrm>
                  <a:off x="10333034" y="1493731"/>
                  <a:ext cx="245298" cy="182316"/>
                </a:xfrm>
                <a:custGeom>
                  <a:avLst/>
                  <a:gdLst>
                    <a:gd name="connsiteX0" fmla="*/ 0 w 245298"/>
                    <a:gd name="connsiteY0" fmla="*/ 0 h 182316"/>
                    <a:gd name="connsiteX1" fmla="*/ 245298 w 245298"/>
                    <a:gd name="connsiteY1" fmla="*/ 0 h 182316"/>
                    <a:gd name="connsiteX2" fmla="*/ 245298 w 245298"/>
                    <a:gd name="connsiteY2" fmla="*/ 182316 h 182316"/>
                    <a:gd name="connsiteX3" fmla="*/ 0 w 245298"/>
                    <a:gd name="connsiteY3" fmla="*/ 182316 h 182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23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2316"/>
                      </a:lnTo>
                      <a:lnTo>
                        <a:pt x="0" y="18231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483787"/>
                <a:ext cx="245298" cy="171045"/>
                <a:chOff x="10639326" y="1483787"/>
                <a:chExt cx="245298" cy="171045"/>
              </a:xfrm>
              <a:solidFill>
                <a:srgbClr val="000000"/>
              </a:solidFill>
            </p:grpSpPr>
            <p:sp>
              <p:nvSpPr>
                <p:cNvPr id="3194" name="자유형: 도형 3193">
                  <a:extLst>
                    <a:ext uri="{FF2B5EF4-FFF2-40B4-BE49-F238E27FC236}">
                      <a16:creationId xmlns:a16="http://schemas.microsoft.com/office/drawing/2014/main" id="{ACC6B0CB-42FC-4A4E-BE19-41FBA5706454}"/>
                    </a:ext>
                  </a:extLst>
                </p:cNvPr>
                <p:cNvSpPr/>
                <p:nvPr/>
              </p:nvSpPr>
              <p:spPr>
                <a:xfrm>
                  <a:off x="10639326" y="1483787"/>
                  <a:ext cx="245298" cy="171045"/>
                </a:xfrm>
                <a:custGeom>
                  <a:avLst/>
                  <a:gdLst>
                    <a:gd name="connsiteX0" fmla="*/ 0 w 245298"/>
                    <a:gd name="connsiteY0" fmla="*/ 0 h 171045"/>
                    <a:gd name="connsiteX1" fmla="*/ 245299 w 245298"/>
                    <a:gd name="connsiteY1" fmla="*/ 0 h 171045"/>
                    <a:gd name="connsiteX2" fmla="*/ 245299 w 245298"/>
                    <a:gd name="connsiteY2" fmla="*/ 171046 h 171045"/>
                    <a:gd name="connsiteX3" fmla="*/ 0 w 245298"/>
                    <a:gd name="connsiteY3" fmla="*/ 171046 h 17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10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1046"/>
                      </a:lnTo>
                      <a:lnTo>
                        <a:pt x="0" y="1710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95" name="자유형: 도형 3194">
                  <a:extLst>
                    <a:ext uri="{FF2B5EF4-FFF2-40B4-BE49-F238E27FC236}">
                      <a16:creationId xmlns:a16="http://schemas.microsoft.com/office/drawing/2014/main" id="{0F01B9E6-2365-4B46-BA8D-6A875CF833A7}"/>
                    </a:ext>
                  </a:extLst>
                </p:cNvPr>
                <p:cNvSpPr/>
                <p:nvPr/>
              </p:nvSpPr>
              <p:spPr>
                <a:xfrm>
                  <a:off x="10639326" y="1483787"/>
                  <a:ext cx="245298" cy="171045"/>
                </a:xfrm>
                <a:custGeom>
                  <a:avLst/>
                  <a:gdLst>
                    <a:gd name="connsiteX0" fmla="*/ 0 w 245298"/>
                    <a:gd name="connsiteY0" fmla="*/ 0 h 171045"/>
                    <a:gd name="connsiteX1" fmla="*/ 245299 w 245298"/>
                    <a:gd name="connsiteY1" fmla="*/ 0 h 171045"/>
                    <a:gd name="connsiteX2" fmla="*/ 245299 w 245298"/>
                    <a:gd name="connsiteY2" fmla="*/ 171046 h 171045"/>
                    <a:gd name="connsiteX3" fmla="*/ 0 w 245298"/>
                    <a:gd name="connsiteY3" fmla="*/ 171046 h 17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10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1046"/>
                      </a:lnTo>
                      <a:lnTo>
                        <a:pt x="0" y="17104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9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469864"/>
                <a:ext cx="245298" cy="172371"/>
                <a:chOff x="10946281" y="1469864"/>
                <a:chExt cx="245298" cy="172371"/>
              </a:xfrm>
              <a:solidFill>
                <a:srgbClr val="000000"/>
              </a:solidFill>
            </p:grpSpPr>
            <p:sp>
              <p:nvSpPr>
                <p:cNvPr id="3197" name="자유형: 도형 3196">
                  <a:extLst>
                    <a:ext uri="{FF2B5EF4-FFF2-40B4-BE49-F238E27FC236}">
                      <a16:creationId xmlns:a16="http://schemas.microsoft.com/office/drawing/2014/main" id="{339E2E50-68CB-4046-BBA0-AA0132241163}"/>
                    </a:ext>
                  </a:extLst>
                </p:cNvPr>
                <p:cNvSpPr/>
                <p:nvPr/>
              </p:nvSpPr>
              <p:spPr>
                <a:xfrm>
                  <a:off x="10946281" y="1469864"/>
                  <a:ext cx="245298" cy="172371"/>
                </a:xfrm>
                <a:custGeom>
                  <a:avLst/>
                  <a:gdLst>
                    <a:gd name="connsiteX0" fmla="*/ 0 w 245298"/>
                    <a:gd name="connsiteY0" fmla="*/ 0 h 172371"/>
                    <a:gd name="connsiteX1" fmla="*/ 245298 w 245298"/>
                    <a:gd name="connsiteY1" fmla="*/ 0 h 172371"/>
                    <a:gd name="connsiteX2" fmla="*/ 245298 w 245298"/>
                    <a:gd name="connsiteY2" fmla="*/ 172372 h 172371"/>
                    <a:gd name="connsiteX3" fmla="*/ 0 w 245298"/>
                    <a:gd name="connsiteY3" fmla="*/ 172372 h 17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237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72372"/>
                      </a:lnTo>
                      <a:lnTo>
                        <a:pt x="0" y="1723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98" name="자유형: 도형 3197">
                  <a:extLst>
                    <a:ext uri="{FF2B5EF4-FFF2-40B4-BE49-F238E27FC236}">
                      <a16:creationId xmlns:a16="http://schemas.microsoft.com/office/drawing/2014/main" id="{E4035430-5A7E-4306-901B-064764A03122}"/>
                    </a:ext>
                  </a:extLst>
                </p:cNvPr>
                <p:cNvSpPr/>
                <p:nvPr/>
              </p:nvSpPr>
              <p:spPr>
                <a:xfrm>
                  <a:off x="10946281" y="1469864"/>
                  <a:ext cx="245298" cy="172371"/>
                </a:xfrm>
                <a:custGeom>
                  <a:avLst/>
                  <a:gdLst>
                    <a:gd name="connsiteX0" fmla="*/ 0 w 245298"/>
                    <a:gd name="connsiteY0" fmla="*/ 0 h 172371"/>
                    <a:gd name="connsiteX1" fmla="*/ 245298 w 245298"/>
                    <a:gd name="connsiteY1" fmla="*/ 0 h 172371"/>
                    <a:gd name="connsiteX2" fmla="*/ 245298 w 245298"/>
                    <a:gd name="connsiteY2" fmla="*/ 172372 h 172371"/>
                    <a:gd name="connsiteX3" fmla="*/ 0 w 245298"/>
                    <a:gd name="connsiteY3" fmla="*/ 172372 h 17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237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72372"/>
                      </a:lnTo>
                      <a:lnTo>
                        <a:pt x="0" y="172372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9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485776"/>
                <a:ext cx="245298" cy="171045"/>
                <a:chOff x="11252572" y="1485776"/>
                <a:chExt cx="245298" cy="171045"/>
              </a:xfrm>
              <a:solidFill>
                <a:srgbClr val="000000"/>
              </a:solidFill>
            </p:grpSpPr>
            <p:sp>
              <p:nvSpPr>
                <p:cNvPr id="3200" name="자유형: 도형 3199">
                  <a:extLst>
                    <a:ext uri="{FF2B5EF4-FFF2-40B4-BE49-F238E27FC236}">
                      <a16:creationId xmlns:a16="http://schemas.microsoft.com/office/drawing/2014/main" id="{C8A8AB15-CAC8-44C4-9BCA-58D4C9DE6479}"/>
                    </a:ext>
                  </a:extLst>
                </p:cNvPr>
                <p:cNvSpPr/>
                <p:nvPr/>
              </p:nvSpPr>
              <p:spPr>
                <a:xfrm>
                  <a:off x="11252572" y="1485776"/>
                  <a:ext cx="245298" cy="171045"/>
                </a:xfrm>
                <a:custGeom>
                  <a:avLst/>
                  <a:gdLst>
                    <a:gd name="connsiteX0" fmla="*/ 0 w 245298"/>
                    <a:gd name="connsiteY0" fmla="*/ 0 h 171045"/>
                    <a:gd name="connsiteX1" fmla="*/ 245299 w 245298"/>
                    <a:gd name="connsiteY1" fmla="*/ 0 h 171045"/>
                    <a:gd name="connsiteX2" fmla="*/ 245299 w 245298"/>
                    <a:gd name="connsiteY2" fmla="*/ 171046 h 171045"/>
                    <a:gd name="connsiteX3" fmla="*/ 0 w 245298"/>
                    <a:gd name="connsiteY3" fmla="*/ 171046 h 17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10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1046"/>
                      </a:lnTo>
                      <a:lnTo>
                        <a:pt x="0" y="1710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01" name="자유형: 도형 3200">
                  <a:extLst>
                    <a:ext uri="{FF2B5EF4-FFF2-40B4-BE49-F238E27FC236}">
                      <a16:creationId xmlns:a16="http://schemas.microsoft.com/office/drawing/2014/main" id="{ACDA711F-3B7B-48FA-B1AB-A4F886CA78B7}"/>
                    </a:ext>
                  </a:extLst>
                </p:cNvPr>
                <p:cNvSpPr/>
                <p:nvPr/>
              </p:nvSpPr>
              <p:spPr>
                <a:xfrm>
                  <a:off x="11252572" y="1485776"/>
                  <a:ext cx="245298" cy="171045"/>
                </a:xfrm>
                <a:custGeom>
                  <a:avLst/>
                  <a:gdLst>
                    <a:gd name="connsiteX0" fmla="*/ 0 w 245298"/>
                    <a:gd name="connsiteY0" fmla="*/ 0 h 171045"/>
                    <a:gd name="connsiteX1" fmla="*/ 245299 w 245298"/>
                    <a:gd name="connsiteY1" fmla="*/ 0 h 171045"/>
                    <a:gd name="connsiteX2" fmla="*/ 245299 w 245298"/>
                    <a:gd name="connsiteY2" fmla="*/ 171046 h 171045"/>
                    <a:gd name="connsiteX3" fmla="*/ 0 w 245298"/>
                    <a:gd name="connsiteY3" fmla="*/ 171046 h 17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10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1046"/>
                      </a:lnTo>
                      <a:lnTo>
                        <a:pt x="0" y="17104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0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483124"/>
                <a:ext cx="245298" cy="163753"/>
                <a:chOff x="11559527" y="1483124"/>
                <a:chExt cx="245298" cy="163753"/>
              </a:xfrm>
              <a:solidFill>
                <a:srgbClr val="000000"/>
              </a:solidFill>
            </p:grpSpPr>
            <p:sp>
              <p:nvSpPr>
                <p:cNvPr id="3203" name="자유형: 도형 3202">
                  <a:extLst>
                    <a:ext uri="{FF2B5EF4-FFF2-40B4-BE49-F238E27FC236}">
                      <a16:creationId xmlns:a16="http://schemas.microsoft.com/office/drawing/2014/main" id="{973982B7-FE1B-4F65-8FC9-62F630E7006D}"/>
                    </a:ext>
                  </a:extLst>
                </p:cNvPr>
                <p:cNvSpPr/>
                <p:nvPr/>
              </p:nvSpPr>
              <p:spPr>
                <a:xfrm>
                  <a:off x="11559527" y="1483124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8 w 245298"/>
                    <a:gd name="connsiteY1" fmla="*/ 0 h 163753"/>
                    <a:gd name="connsiteX2" fmla="*/ 245298 w 245298"/>
                    <a:gd name="connsiteY2" fmla="*/ 163753 h 163753"/>
                    <a:gd name="connsiteX3" fmla="*/ 0 w 245298"/>
                    <a:gd name="connsiteY3" fmla="*/ 163753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3753"/>
                      </a:lnTo>
                      <a:lnTo>
                        <a:pt x="0" y="1637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04" name="자유형: 도형 3203">
                  <a:extLst>
                    <a:ext uri="{FF2B5EF4-FFF2-40B4-BE49-F238E27FC236}">
                      <a16:creationId xmlns:a16="http://schemas.microsoft.com/office/drawing/2014/main" id="{447F2B4A-13EE-4DC0-855F-35578EC7A56F}"/>
                    </a:ext>
                  </a:extLst>
                </p:cNvPr>
                <p:cNvSpPr/>
                <p:nvPr/>
              </p:nvSpPr>
              <p:spPr>
                <a:xfrm>
                  <a:off x="11559527" y="1483124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8 w 245298"/>
                    <a:gd name="connsiteY1" fmla="*/ 0 h 163753"/>
                    <a:gd name="connsiteX2" fmla="*/ 245298 w 245298"/>
                    <a:gd name="connsiteY2" fmla="*/ 163753 h 163753"/>
                    <a:gd name="connsiteX3" fmla="*/ 0 w 245298"/>
                    <a:gd name="connsiteY3" fmla="*/ 163753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3753"/>
                      </a:lnTo>
                      <a:lnTo>
                        <a:pt x="0" y="16375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0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490416"/>
                <a:ext cx="245298" cy="160438"/>
                <a:chOff x="11865819" y="1490416"/>
                <a:chExt cx="245298" cy="160438"/>
              </a:xfrm>
              <a:solidFill>
                <a:srgbClr val="000000"/>
              </a:solidFill>
            </p:grpSpPr>
            <p:sp>
              <p:nvSpPr>
                <p:cNvPr id="3206" name="자유형: 도형 3205">
                  <a:extLst>
                    <a:ext uri="{FF2B5EF4-FFF2-40B4-BE49-F238E27FC236}">
                      <a16:creationId xmlns:a16="http://schemas.microsoft.com/office/drawing/2014/main" id="{FC0D5071-FA38-4369-82B2-055B4EF39469}"/>
                    </a:ext>
                  </a:extLst>
                </p:cNvPr>
                <p:cNvSpPr/>
                <p:nvPr/>
              </p:nvSpPr>
              <p:spPr>
                <a:xfrm>
                  <a:off x="11865819" y="1490416"/>
                  <a:ext cx="245298" cy="160438"/>
                </a:xfrm>
                <a:custGeom>
                  <a:avLst/>
                  <a:gdLst>
                    <a:gd name="connsiteX0" fmla="*/ 0 w 245298"/>
                    <a:gd name="connsiteY0" fmla="*/ 0 h 160438"/>
                    <a:gd name="connsiteX1" fmla="*/ 245299 w 245298"/>
                    <a:gd name="connsiteY1" fmla="*/ 0 h 160438"/>
                    <a:gd name="connsiteX2" fmla="*/ 245299 w 245298"/>
                    <a:gd name="connsiteY2" fmla="*/ 160438 h 160438"/>
                    <a:gd name="connsiteX3" fmla="*/ 0 w 245298"/>
                    <a:gd name="connsiteY3" fmla="*/ 160438 h 16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04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0438"/>
                      </a:lnTo>
                      <a:lnTo>
                        <a:pt x="0" y="1604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07" name="자유형: 도형 3206">
                  <a:extLst>
                    <a:ext uri="{FF2B5EF4-FFF2-40B4-BE49-F238E27FC236}">
                      <a16:creationId xmlns:a16="http://schemas.microsoft.com/office/drawing/2014/main" id="{75BB18AE-2F64-4462-A391-FBC3AE6A17CF}"/>
                    </a:ext>
                  </a:extLst>
                </p:cNvPr>
                <p:cNvSpPr/>
                <p:nvPr/>
              </p:nvSpPr>
              <p:spPr>
                <a:xfrm>
                  <a:off x="11865819" y="1490416"/>
                  <a:ext cx="245298" cy="160438"/>
                </a:xfrm>
                <a:custGeom>
                  <a:avLst/>
                  <a:gdLst>
                    <a:gd name="connsiteX0" fmla="*/ 0 w 245298"/>
                    <a:gd name="connsiteY0" fmla="*/ 0 h 160438"/>
                    <a:gd name="connsiteX1" fmla="*/ 245299 w 245298"/>
                    <a:gd name="connsiteY1" fmla="*/ 0 h 160438"/>
                    <a:gd name="connsiteX2" fmla="*/ 245299 w 245298"/>
                    <a:gd name="connsiteY2" fmla="*/ 160438 h 160438"/>
                    <a:gd name="connsiteX3" fmla="*/ 0 w 245298"/>
                    <a:gd name="connsiteY3" fmla="*/ 160438 h 16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04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0438"/>
                      </a:lnTo>
                      <a:lnTo>
                        <a:pt x="0" y="16043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0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1355171"/>
                <a:ext cx="245298" cy="136571"/>
                <a:chOff x="6652893" y="1355171"/>
                <a:chExt cx="245298" cy="136571"/>
              </a:xfrm>
              <a:solidFill>
                <a:srgbClr val="000000"/>
              </a:solidFill>
            </p:grpSpPr>
            <p:sp>
              <p:nvSpPr>
                <p:cNvPr id="3209" name="자유형: 도형 3208">
                  <a:extLst>
                    <a:ext uri="{FF2B5EF4-FFF2-40B4-BE49-F238E27FC236}">
                      <a16:creationId xmlns:a16="http://schemas.microsoft.com/office/drawing/2014/main" id="{26E6EF9D-4180-4B93-9FAB-0FF899BA2306}"/>
                    </a:ext>
                  </a:extLst>
                </p:cNvPr>
                <p:cNvSpPr/>
                <p:nvPr/>
              </p:nvSpPr>
              <p:spPr>
                <a:xfrm>
                  <a:off x="6652893" y="1355171"/>
                  <a:ext cx="245298" cy="136571"/>
                </a:xfrm>
                <a:custGeom>
                  <a:avLst/>
                  <a:gdLst>
                    <a:gd name="connsiteX0" fmla="*/ 0 w 245298"/>
                    <a:gd name="connsiteY0" fmla="*/ 0 h 136571"/>
                    <a:gd name="connsiteX1" fmla="*/ 245299 w 245298"/>
                    <a:gd name="connsiteY1" fmla="*/ 0 h 136571"/>
                    <a:gd name="connsiteX2" fmla="*/ 245299 w 245298"/>
                    <a:gd name="connsiteY2" fmla="*/ 136572 h 136571"/>
                    <a:gd name="connsiteX3" fmla="*/ 0 w 245298"/>
                    <a:gd name="connsiteY3" fmla="*/ 136572 h 136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65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6572"/>
                      </a:lnTo>
                      <a:lnTo>
                        <a:pt x="0" y="1365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10" name="자유형: 도형 3209">
                  <a:extLst>
                    <a:ext uri="{FF2B5EF4-FFF2-40B4-BE49-F238E27FC236}">
                      <a16:creationId xmlns:a16="http://schemas.microsoft.com/office/drawing/2014/main" id="{818FDBD0-A1E9-42EC-9FDB-D7868483CD99}"/>
                    </a:ext>
                  </a:extLst>
                </p:cNvPr>
                <p:cNvSpPr/>
                <p:nvPr/>
              </p:nvSpPr>
              <p:spPr>
                <a:xfrm>
                  <a:off x="6652893" y="1355171"/>
                  <a:ext cx="245298" cy="136571"/>
                </a:xfrm>
                <a:custGeom>
                  <a:avLst/>
                  <a:gdLst>
                    <a:gd name="connsiteX0" fmla="*/ 0 w 245298"/>
                    <a:gd name="connsiteY0" fmla="*/ 0 h 136571"/>
                    <a:gd name="connsiteX1" fmla="*/ 245299 w 245298"/>
                    <a:gd name="connsiteY1" fmla="*/ 0 h 136571"/>
                    <a:gd name="connsiteX2" fmla="*/ 245299 w 245298"/>
                    <a:gd name="connsiteY2" fmla="*/ 136572 h 136571"/>
                    <a:gd name="connsiteX3" fmla="*/ 0 w 245298"/>
                    <a:gd name="connsiteY3" fmla="*/ 136572 h 136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65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6572"/>
                      </a:lnTo>
                      <a:lnTo>
                        <a:pt x="0" y="13657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1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351193"/>
                <a:ext cx="245298" cy="108726"/>
                <a:chOff x="6959185" y="1351193"/>
                <a:chExt cx="245298" cy="108726"/>
              </a:xfrm>
              <a:solidFill>
                <a:srgbClr val="000000"/>
              </a:solidFill>
            </p:grpSpPr>
            <p:sp>
              <p:nvSpPr>
                <p:cNvPr id="3212" name="자유형: 도형 3211">
                  <a:extLst>
                    <a:ext uri="{FF2B5EF4-FFF2-40B4-BE49-F238E27FC236}">
                      <a16:creationId xmlns:a16="http://schemas.microsoft.com/office/drawing/2014/main" id="{785AB625-7D97-4F2D-ABF7-B192F7643941}"/>
                    </a:ext>
                  </a:extLst>
                </p:cNvPr>
                <p:cNvSpPr/>
                <p:nvPr/>
              </p:nvSpPr>
              <p:spPr>
                <a:xfrm>
                  <a:off x="6959185" y="1351193"/>
                  <a:ext cx="245298" cy="108726"/>
                </a:xfrm>
                <a:custGeom>
                  <a:avLst/>
                  <a:gdLst>
                    <a:gd name="connsiteX0" fmla="*/ 0 w 245298"/>
                    <a:gd name="connsiteY0" fmla="*/ 0 h 108726"/>
                    <a:gd name="connsiteX1" fmla="*/ 245298 w 245298"/>
                    <a:gd name="connsiteY1" fmla="*/ 0 h 108726"/>
                    <a:gd name="connsiteX2" fmla="*/ 245298 w 245298"/>
                    <a:gd name="connsiteY2" fmla="*/ 108727 h 108726"/>
                    <a:gd name="connsiteX3" fmla="*/ 0 w 245298"/>
                    <a:gd name="connsiteY3" fmla="*/ 108727 h 10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872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8727"/>
                      </a:lnTo>
                      <a:lnTo>
                        <a:pt x="0" y="1087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13" name="자유형: 도형 3212">
                  <a:extLst>
                    <a:ext uri="{FF2B5EF4-FFF2-40B4-BE49-F238E27FC236}">
                      <a16:creationId xmlns:a16="http://schemas.microsoft.com/office/drawing/2014/main" id="{32373366-3F84-4353-83A2-C7ACF7490551}"/>
                    </a:ext>
                  </a:extLst>
                </p:cNvPr>
                <p:cNvSpPr/>
                <p:nvPr/>
              </p:nvSpPr>
              <p:spPr>
                <a:xfrm>
                  <a:off x="6959185" y="1351193"/>
                  <a:ext cx="245298" cy="108726"/>
                </a:xfrm>
                <a:custGeom>
                  <a:avLst/>
                  <a:gdLst>
                    <a:gd name="connsiteX0" fmla="*/ 0 w 245298"/>
                    <a:gd name="connsiteY0" fmla="*/ 0 h 108726"/>
                    <a:gd name="connsiteX1" fmla="*/ 245298 w 245298"/>
                    <a:gd name="connsiteY1" fmla="*/ 0 h 108726"/>
                    <a:gd name="connsiteX2" fmla="*/ 245298 w 245298"/>
                    <a:gd name="connsiteY2" fmla="*/ 108727 h 108726"/>
                    <a:gd name="connsiteX3" fmla="*/ 0 w 245298"/>
                    <a:gd name="connsiteY3" fmla="*/ 108727 h 10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872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8727"/>
                      </a:lnTo>
                      <a:lnTo>
                        <a:pt x="0" y="10872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1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355834"/>
                <a:ext cx="245298" cy="103423"/>
                <a:chOff x="7266140" y="1355834"/>
                <a:chExt cx="245298" cy="103423"/>
              </a:xfrm>
              <a:solidFill>
                <a:srgbClr val="000000"/>
              </a:solidFill>
            </p:grpSpPr>
            <p:sp>
              <p:nvSpPr>
                <p:cNvPr id="3215" name="자유형: 도형 3214">
                  <a:extLst>
                    <a:ext uri="{FF2B5EF4-FFF2-40B4-BE49-F238E27FC236}">
                      <a16:creationId xmlns:a16="http://schemas.microsoft.com/office/drawing/2014/main" id="{57D22111-D24B-476F-B778-A64AFF89AFB7}"/>
                    </a:ext>
                  </a:extLst>
                </p:cNvPr>
                <p:cNvSpPr/>
                <p:nvPr/>
              </p:nvSpPr>
              <p:spPr>
                <a:xfrm>
                  <a:off x="7266140" y="1355834"/>
                  <a:ext cx="245298" cy="103423"/>
                </a:xfrm>
                <a:custGeom>
                  <a:avLst/>
                  <a:gdLst>
                    <a:gd name="connsiteX0" fmla="*/ 0 w 245298"/>
                    <a:gd name="connsiteY0" fmla="*/ 0 h 103423"/>
                    <a:gd name="connsiteX1" fmla="*/ 245299 w 245298"/>
                    <a:gd name="connsiteY1" fmla="*/ 0 h 103423"/>
                    <a:gd name="connsiteX2" fmla="*/ 245299 w 245298"/>
                    <a:gd name="connsiteY2" fmla="*/ 103423 h 103423"/>
                    <a:gd name="connsiteX3" fmla="*/ 0 w 245298"/>
                    <a:gd name="connsiteY3" fmla="*/ 103423 h 10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34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3423"/>
                      </a:lnTo>
                      <a:lnTo>
                        <a:pt x="0" y="1034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16" name="자유형: 도형 3215">
                  <a:extLst>
                    <a:ext uri="{FF2B5EF4-FFF2-40B4-BE49-F238E27FC236}">
                      <a16:creationId xmlns:a16="http://schemas.microsoft.com/office/drawing/2014/main" id="{F456336C-34E5-4952-8891-05C428939A96}"/>
                    </a:ext>
                  </a:extLst>
                </p:cNvPr>
                <p:cNvSpPr/>
                <p:nvPr/>
              </p:nvSpPr>
              <p:spPr>
                <a:xfrm>
                  <a:off x="7266140" y="1355834"/>
                  <a:ext cx="245298" cy="103423"/>
                </a:xfrm>
                <a:custGeom>
                  <a:avLst/>
                  <a:gdLst>
                    <a:gd name="connsiteX0" fmla="*/ 0 w 245298"/>
                    <a:gd name="connsiteY0" fmla="*/ 0 h 103423"/>
                    <a:gd name="connsiteX1" fmla="*/ 245299 w 245298"/>
                    <a:gd name="connsiteY1" fmla="*/ 0 h 103423"/>
                    <a:gd name="connsiteX2" fmla="*/ 245299 w 245298"/>
                    <a:gd name="connsiteY2" fmla="*/ 103423 h 103423"/>
                    <a:gd name="connsiteX3" fmla="*/ 0 w 245298"/>
                    <a:gd name="connsiteY3" fmla="*/ 103423 h 10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34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3423"/>
                      </a:lnTo>
                      <a:lnTo>
                        <a:pt x="0" y="10342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1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361800"/>
                <a:ext cx="245298" cy="109389"/>
                <a:chOff x="7573094" y="1361800"/>
                <a:chExt cx="245298" cy="109389"/>
              </a:xfrm>
              <a:solidFill>
                <a:srgbClr val="000000"/>
              </a:solidFill>
            </p:grpSpPr>
            <p:sp>
              <p:nvSpPr>
                <p:cNvPr id="3218" name="자유형: 도형 3217">
                  <a:extLst>
                    <a:ext uri="{FF2B5EF4-FFF2-40B4-BE49-F238E27FC236}">
                      <a16:creationId xmlns:a16="http://schemas.microsoft.com/office/drawing/2014/main" id="{17AB42A3-5789-4AD2-99DB-E8873F19C3F5}"/>
                    </a:ext>
                  </a:extLst>
                </p:cNvPr>
                <p:cNvSpPr/>
                <p:nvPr/>
              </p:nvSpPr>
              <p:spPr>
                <a:xfrm>
                  <a:off x="7573094" y="1361800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19" name="자유형: 도형 3218">
                  <a:extLst>
                    <a:ext uri="{FF2B5EF4-FFF2-40B4-BE49-F238E27FC236}">
                      <a16:creationId xmlns:a16="http://schemas.microsoft.com/office/drawing/2014/main" id="{4BB2916D-C18B-44A3-A6BA-60E67EEA6088}"/>
                    </a:ext>
                  </a:extLst>
                </p:cNvPr>
                <p:cNvSpPr/>
                <p:nvPr/>
              </p:nvSpPr>
              <p:spPr>
                <a:xfrm>
                  <a:off x="7573094" y="1361800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2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357160"/>
                <a:ext cx="245298" cy="109389"/>
                <a:chOff x="7879386" y="1357160"/>
                <a:chExt cx="245298" cy="109389"/>
              </a:xfrm>
              <a:solidFill>
                <a:srgbClr val="000000"/>
              </a:solidFill>
            </p:grpSpPr>
            <p:sp>
              <p:nvSpPr>
                <p:cNvPr id="3221" name="자유형: 도형 3220">
                  <a:extLst>
                    <a:ext uri="{FF2B5EF4-FFF2-40B4-BE49-F238E27FC236}">
                      <a16:creationId xmlns:a16="http://schemas.microsoft.com/office/drawing/2014/main" id="{775DC3A6-1DA1-46C9-AB26-7C481EDC9573}"/>
                    </a:ext>
                  </a:extLst>
                </p:cNvPr>
                <p:cNvSpPr/>
                <p:nvPr/>
              </p:nvSpPr>
              <p:spPr>
                <a:xfrm>
                  <a:off x="7879386" y="1357160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22" name="자유형: 도형 3221">
                  <a:extLst>
                    <a:ext uri="{FF2B5EF4-FFF2-40B4-BE49-F238E27FC236}">
                      <a16:creationId xmlns:a16="http://schemas.microsoft.com/office/drawing/2014/main" id="{1EA420B6-D031-4B96-BC5F-5DC77029FFB0}"/>
                    </a:ext>
                  </a:extLst>
                </p:cNvPr>
                <p:cNvSpPr/>
                <p:nvPr/>
              </p:nvSpPr>
              <p:spPr>
                <a:xfrm>
                  <a:off x="7879386" y="1357160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2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353845"/>
                <a:ext cx="245298" cy="114693"/>
                <a:chOff x="8186341" y="1353845"/>
                <a:chExt cx="245298" cy="114693"/>
              </a:xfrm>
              <a:solidFill>
                <a:srgbClr val="000000"/>
              </a:solidFill>
            </p:grpSpPr>
            <p:sp>
              <p:nvSpPr>
                <p:cNvPr id="3224" name="자유형: 도형 3223">
                  <a:extLst>
                    <a:ext uri="{FF2B5EF4-FFF2-40B4-BE49-F238E27FC236}">
                      <a16:creationId xmlns:a16="http://schemas.microsoft.com/office/drawing/2014/main" id="{E24EB92D-F9B8-4567-A32B-CABFB2AA2FDA}"/>
                    </a:ext>
                  </a:extLst>
                </p:cNvPr>
                <p:cNvSpPr/>
                <p:nvPr/>
              </p:nvSpPr>
              <p:spPr>
                <a:xfrm>
                  <a:off x="8186341" y="1353845"/>
                  <a:ext cx="245298" cy="114693"/>
                </a:xfrm>
                <a:custGeom>
                  <a:avLst/>
                  <a:gdLst>
                    <a:gd name="connsiteX0" fmla="*/ 0 w 245298"/>
                    <a:gd name="connsiteY0" fmla="*/ 0 h 114693"/>
                    <a:gd name="connsiteX1" fmla="*/ 245299 w 245298"/>
                    <a:gd name="connsiteY1" fmla="*/ 0 h 114693"/>
                    <a:gd name="connsiteX2" fmla="*/ 245299 w 245298"/>
                    <a:gd name="connsiteY2" fmla="*/ 114694 h 114693"/>
                    <a:gd name="connsiteX3" fmla="*/ 0 w 245298"/>
                    <a:gd name="connsiteY3" fmla="*/ 114694 h 11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6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694"/>
                      </a:lnTo>
                      <a:lnTo>
                        <a:pt x="0" y="1146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25" name="자유형: 도형 3224">
                  <a:extLst>
                    <a:ext uri="{FF2B5EF4-FFF2-40B4-BE49-F238E27FC236}">
                      <a16:creationId xmlns:a16="http://schemas.microsoft.com/office/drawing/2014/main" id="{E39A5779-3273-4747-BB24-DF3D3EBDDC62}"/>
                    </a:ext>
                  </a:extLst>
                </p:cNvPr>
                <p:cNvSpPr/>
                <p:nvPr/>
              </p:nvSpPr>
              <p:spPr>
                <a:xfrm>
                  <a:off x="8186341" y="1353845"/>
                  <a:ext cx="245298" cy="114693"/>
                </a:xfrm>
                <a:custGeom>
                  <a:avLst/>
                  <a:gdLst>
                    <a:gd name="connsiteX0" fmla="*/ 0 w 245298"/>
                    <a:gd name="connsiteY0" fmla="*/ 0 h 114693"/>
                    <a:gd name="connsiteX1" fmla="*/ 245299 w 245298"/>
                    <a:gd name="connsiteY1" fmla="*/ 0 h 114693"/>
                    <a:gd name="connsiteX2" fmla="*/ 245299 w 245298"/>
                    <a:gd name="connsiteY2" fmla="*/ 114694 h 114693"/>
                    <a:gd name="connsiteX3" fmla="*/ 0 w 245298"/>
                    <a:gd name="connsiteY3" fmla="*/ 114694 h 11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6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694"/>
                      </a:lnTo>
                      <a:lnTo>
                        <a:pt x="0" y="11469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2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345226"/>
                <a:ext cx="245298" cy="174360"/>
                <a:chOff x="8492632" y="1345226"/>
                <a:chExt cx="245298" cy="174360"/>
              </a:xfrm>
              <a:solidFill>
                <a:srgbClr val="000000"/>
              </a:solidFill>
            </p:grpSpPr>
            <p:sp>
              <p:nvSpPr>
                <p:cNvPr id="3227" name="자유형: 도형 3226">
                  <a:extLst>
                    <a:ext uri="{FF2B5EF4-FFF2-40B4-BE49-F238E27FC236}">
                      <a16:creationId xmlns:a16="http://schemas.microsoft.com/office/drawing/2014/main" id="{26EA7096-70EE-47FA-997D-E574004D0EB3}"/>
                    </a:ext>
                  </a:extLst>
                </p:cNvPr>
                <p:cNvSpPr/>
                <p:nvPr/>
              </p:nvSpPr>
              <p:spPr>
                <a:xfrm>
                  <a:off x="8492632" y="1345226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28" name="자유형: 도형 3227">
                  <a:extLst>
                    <a:ext uri="{FF2B5EF4-FFF2-40B4-BE49-F238E27FC236}">
                      <a16:creationId xmlns:a16="http://schemas.microsoft.com/office/drawing/2014/main" id="{A5EA95E5-A257-4F68-A008-47E04D260FB0}"/>
                    </a:ext>
                  </a:extLst>
                </p:cNvPr>
                <p:cNvSpPr/>
                <p:nvPr/>
              </p:nvSpPr>
              <p:spPr>
                <a:xfrm>
                  <a:off x="8492632" y="1345226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350530"/>
                <a:ext cx="245298" cy="155134"/>
                <a:chOff x="8799587" y="1350530"/>
                <a:chExt cx="245298" cy="155134"/>
              </a:xfrm>
              <a:solidFill>
                <a:srgbClr val="000000"/>
              </a:solidFill>
            </p:grpSpPr>
            <p:sp>
              <p:nvSpPr>
                <p:cNvPr id="3230" name="자유형: 도형 3229">
                  <a:extLst>
                    <a:ext uri="{FF2B5EF4-FFF2-40B4-BE49-F238E27FC236}">
                      <a16:creationId xmlns:a16="http://schemas.microsoft.com/office/drawing/2014/main" id="{D6416087-EF4B-45B1-9032-D78DD838CC25}"/>
                    </a:ext>
                  </a:extLst>
                </p:cNvPr>
                <p:cNvSpPr/>
                <p:nvPr/>
              </p:nvSpPr>
              <p:spPr>
                <a:xfrm>
                  <a:off x="8799587" y="1350530"/>
                  <a:ext cx="245298" cy="155134"/>
                </a:xfrm>
                <a:custGeom>
                  <a:avLst/>
                  <a:gdLst>
                    <a:gd name="connsiteX0" fmla="*/ 0 w 245298"/>
                    <a:gd name="connsiteY0" fmla="*/ 0 h 155134"/>
                    <a:gd name="connsiteX1" fmla="*/ 245299 w 245298"/>
                    <a:gd name="connsiteY1" fmla="*/ 0 h 155134"/>
                    <a:gd name="connsiteX2" fmla="*/ 245299 w 245298"/>
                    <a:gd name="connsiteY2" fmla="*/ 155135 h 155134"/>
                    <a:gd name="connsiteX3" fmla="*/ 0 w 245298"/>
                    <a:gd name="connsiteY3" fmla="*/ 155135 h 155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51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5135"/>
                      </a:lnTo>
                      <a:lnTo>
                        <a:pt x="0" y="1551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31" name="자유형: 도형 3230">
                  <a:extLst>
                    <a:ext uri="{FF2B5EF4-FFF2-40B4-BE49-F238E27FC236}">
                      <a16:creationId xmlns:a16="http://schemas.microsoft.com/office/drawing/2014/main" id="{43277045-511D-4AE7-A187-6114DEDC589A}"/>
                    </a:ext>
                  </a:extLst>
                </p:cNvPr>
                <p:cNvSpPr/>
                <p:nvPr/>
              </p:nvSpPr>
              <p:spPr>
                <a:xfrm>
                  <a:off x="8799587" y="1350530"/>
                  <a:ext cx="245298" cy="155134"/>
                </a:xfrm>
                <a:custGeom>
                  <a:avLst/>
                  <a:gdLst>
                    <a:gd name="connsiteX0" fmla="*/ 0 w 245298"/>
                    <a:gd name="connsiteY0" fmla="*/ 0 h 155134"/>
                    <a:gd name="connsiteX1" fmla="*/ 245299 w 245298"/>
                    <a:gd name="connsiteY1" fmla="*/ 0 h 155134"/>
                    <a:gd name="connsiteX2" fmla="*/ 245299 w 245298"/>
                    <a:gd name="connsiteY2" fmla="*/ 155135 h 155134"/>
                    <a:gd name="connsiteX3" fmla="*/ 0 w 245298"/>
                    <a:gd name="connsiteY3" fmla="*/ 155135 h 155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51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5135"/>
                      </a:lnTo>
                      <a:lnTo>
                        <a:pt x="0" y="15513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3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351856"/>
                <a:ext cx="245298" cy="132593"/>
                <a:chOff x="9105879" y="1351856"/>
                <a:chExt cx="245298" cy="132593"/>
              </a:xfrm>
              <a:solidFill>
                <a:srgbClr val="000000"/>
              </a:solidFill>
            </p:grpSpPr>
            <p:sp>
              <p:nvSpPr>
                <p:cNvPr id="3233" name="자유형: 도형 3232">
                  <a:extLst>
                    <a:ext uri="{FF2B5EF4-FFF2-40B4-BE49-F238E27FC236}">
                      <a16:creationId xmlns:a16="http://schemas.microsoft.com/office/drawing/2014/main" id="{2FFAF6F2-0576-4074-BEB0-FA4CF91FA984}"/>
                    </a:ext>
                  </a:extLst>
                </p:cNvPr>
                <p:cNvSpPr/>
                <p:nvPr/>
              </p:nvSpPr>
              <p:spPr>
                <a:xfrm>
                  <a:off x="9105879" y="1351856"/>
                  <a:ext cx="245298" cy="132593"/>
                </a:xfrm>
                <a:custGeom>
                  <a:avLst/>
                  <a:gdLst>
                    <a:gd name="connsiteX0" fmla="*/ 0 w 245298"/>
                    <a:gd name="connsiteY0" fmla="*/ 0 h 132593"/>
                    <a:gd name="connsiteX1" fmla="*/ 245299 w 245298"/>
                    <a:gd name="connsiteY1" fmla="*/ 0 h 132593"/>
                    <a:gd name="connsiteX2" fmla="*/ 245299 w 245298"/>
                    <a:gd name="connsiteY2" fmla="*/ 132594 h 132593"/>
                    <a:gd name="connsiteX3" fmla="*/ 0 w 245298"/>
                    <a:gd name="connsiteY3" fmla="*/ 132594 h 13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25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2594"/>
                      </a:lnTo>
                      <a:lnTo>
                        <a:pt x="0" y="1325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34" name="자유형: 도형 3233">
                  <a:extLst>
                    <a:ext uri="{FF2B5EF4-FFF2-40B4-BE49-F238E27FC236}">
                      <a16:creationId xmlns:a16="http://schemas.microsoft.com/office/drawing/2014/main" id="{C7FB2E63-9C77-4D64-9AFB-483116EADCF0}"/>
                    </a:ext>
                  </a:extLst>
                </p:cNvPr>
                <p:cNvSpPr/>
                <p:nvPr/>
              </p:nvSpPr>
              <p:spPr>
                <a:xfrm>
                  <a:off x="9105879" y="1351856"/>
                  <a:ext cx="245298" cy="132593"/>
                </a:xfrm>
                <a:custGeom>
                  <a:avLst/>
                  <a:gdLst>
                    <a:gd name="connsiteX0" fmla="*/ 0 w 245298"/>
                    <a:gd name="connsiteY0" fmla="*/ 0 h 132593"/>
                    <a:gd name="connsiteX1" fmla="*/ 245299 w 245298"/>
                    <a:gd name="connsiteY1" fmla="*/ 0 h 132593"/>
                    <a:gd name="connsiteX2" fmla="*/ 245299 w 245298"/>
                    <a:gd name="connsiteY2" fmla="*/ 132594 h 132593"/>
                    <a:gd name="connsiteX3" fmla="*/ 0 w 245298"/>
                    <a:gd name="connsiteY3" fmla="*/ 132594 h 13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25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2594"/>
                      </a:lnTo>
                      <a:lnTo>
                        <a:pt x="0" y="13259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3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362463"/>
                <a:ext cx="245298" cy="122649"/>
                <a:chOff x="9412833" y="1362463"/>
                <a:chExt cx="245298" cy="122649"/>
              </a:xfrm>
              <a:solidFill>
                <a:srgbClr val="000000"/>
              </a:solidFill>
            </p:grpSpPr>
            <p:sp>
              <p:nvSpPr>
                <p:cNvPr id="3236" name="자유형: 도형 3235">
                  <a:extLst>
                    <a:ext uri="{FF2B5EF4-FFF2-40B4-BE49-F238E27FC236}">
                      <a16:creationId xmlns:a16="http://schemas.microsoft.com/office/drawing/2014/main" id="{136CCA8D-9154-4BCE-9D60-A0D2F6A08D3B}"/>
                    </a:ext>
                  </a:extLst>
                </p:cNvPr>
                <p:cNvSpPr/>
                <p:nvPr/>
              </p:nvSpPr>
              <p:spPr>
                <a:xfrm>
                  <a:off x="9412833" y="1362463"/>
                  <a:ext cx="245298" cy="122649"/>
                </a:xfrm>
                <a:custGeom>
                  <a:avLst/>
                  <a:gdLst>
                    <a:gd name="connsiteX0" fmla="*/ 0 w 245298"/>
                    <a:gd name="connsiteY0" fmla="*/ 0 h 122649"/>
                    <a:gd name="connsiteX1" fmla="*/ 245299 w 245298"/>
                    <a:gd name="connsiteY1" fmla="*/ 0 h 122649"/>
                    <a:gd name="connsiteX2" fmla="*/ 245299 w 245298"/>
                    <a:gd name="connsiteY2" fmla="*/ 122649 h 122649"/>
                    <a:gd name="connsiteX3" fmla="*/ 0 w 245298"/>
                    <a:gd name="connsiteY3" fmla="*/ 122649 h 12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26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2649"/>
                      </a:lnTo>
                      <a:lnTo>
                        <a:pt x="0" y="1226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37" name="자유형: 도형 3236">
                  <a:extLst>
                    <a:ext uri="{FF2B5EF4-FFF2-40B4-BE49-F238E27FC236}">
                      <a16:creationId xmlns:a16="http://schemas.microsoft.com/office/drawing/2014/main" id="{D610BA29-07C5-466A-B54B-0BD8DBC38B28}"/>
                    </a:ext>
                  </a:extLst>
                </p:cNvPr>
                <p:cNvSpPr/>
                <p:nvPr/>
              </p:nvSpPr>
              <p:spPr>
                <a:xfrm>
                  <a:off x="9412833" y="1362463"/>
                  <a:ext cx="245298" cy="122649"/>
                </a:xfrm>
                <a:custGeom>
                  <a:avLst/>
                  <a:gdLst>
                    <a:gd name="connsiteX0" fmla="*/ 0 w 245298"/>
                    <a:gd name="connsiteY0" fmla="*/ 0 h 122649"/>
                    <a:gd name="connsiteX1" fmla="*/ 245299 w 245298"/>
                    <a:gd name="connsiteY1" fmla="*/ 0 h 122649"/>
                    <a:gd name="connsiteX2" fmla="*/ 245299 w 245298"/>
                    <a:gd name="connsiteY2" fmla="*/ 122649 h 122649"/>
                    <a:gd name="connsiteX3" fmla="*/ 0 w 245298"/>
                    <a:gd name="connsiteY3" fmla="*/ 122649 h 12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26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2649"/>
                      </a:lnTo>
                      <a:lnTo>
                        <a:pt x="0" y="12264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3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357823"/>
                <a:ext cx="245298" cy="116019"/>
                <a:chOff x="9719125" y="1357823"/>
                <a:chExt cx="245298" cy="116019"/>
              </a:xfrm>
              <a:solidFill>
                <a:srgbClr val="000000"/>
              </a:solidFill>
            </p:grpSpPr>
            <p:sp>
              <p:nvSpPr>
                <p:cNvPr id="3239" name="자유형: 도형 3238">
                  <a:extLst>
                    <a:ext uri="{FF2B5EF4-FFF2-40B4-BE49-F238E27FC236}">
                      <a16:creationId xmlns:a16="http://schemas.microsoft.com/office/drawing/2014/main" id="{9B54CC3C-9616-459C-9A20-3E4A319CD6C9}"/>
                    </a:ext>
                  </a:extLst>
                </p:cNvPr>
                <p:cNvSpPr/>
                <p:nvPr/>
              </p:nvSpPr>
              <p:spPr>
                <a:xfrm>
                  <a:off x="9719125" y="1357823"/>
                  <a:ext cx="245298" cy="116019"/>
                </a:xfrm>
                <a:custGeom>
                  <a:avLst/>
                  <a:gdLst>
                    <a:gd name="connsiteX0" fmla="*/ 0 w 245298"/>
                    <a:gd name="connsiteY0" fmla="*/ 0 h 116019"/>
                    <a:gd name="connsiteX1" fmla="*/ 245299 w 245298"/>
                    <a:gd name="connsiteY1" fmla="*/ 0 h 116019"/>
                    <a:gd name="connsiteX2" fmla="*/ 245299 w 245298"/>
                    <a:gd name="connsiteY2" fmla="*/ 116020 h 116019"/>
                    <a:gd name="connsiteX3" fmla="*/ 0 w 245298"/>
                    <a:gd name="connsiteY3" fmla="*/ 116020 h 116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60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6020"/>
                      </a:lnTo>
                      <a:lnTo>
                        <a:pt x="0" y="1160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40" name="자유형: 도형 3239">
                  <a:extLst>
                    <a:ext uri="{FF2B5EF4-FFF2-40B4-BE49-F238E27FC236}">
                      <a16:creationId xmlns:a16="http://schemas.microsoft.com/office/drawing/2014/main" id="{266E7131-CDE7-4E24-BAE0-77EBD9785300}"/>
                    </a:ext>
                  </a:extLst>
                </p:cNvPr>
                <p:cNvSpPr/>
                <p:nvPr/>
              </p:nvSpPr>
              <p:spPr>
                <a:xfrm>
                  <a:off x="9719125" y="1357823"/>
                  <a:ext cx="245298" cy="116019"/>
                </a:xfrm>
                <a:custGeom>
                  <a:avLst/>
                  <a:gdLst>
                    <a:gd name="connsiteX0" fmla="*/ 0 w 245298"/>
                    <a:gd name="connsiteY0" fmla="*/ 0 h 116019"/>
                    <a:gd name="connsiteX1" fmla="*/ 245299 w 245298"/>
                    <a:gd name="connsiteY1" fmla="*/ 0 h 116019"/>
                    <a:gd name="connsiteX2" fmla="*/ 245299 w 245298"/>
                    <a:gd name="connsiteY2" fmla="*/ 116020 h 116019"/>
                    <a:gd name="connsiteX3" fmla="*/ 0 w 245298"/>
                    <a:gd name="connsiteY3" fmla="*/ 116020 h 116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60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6020"/>
                      </a:lnTo>
                      <a:lnTo>
                        <a:pt x="0" y="11602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354508"/>
                <a:ext cx="245298" cy="133919"/>
                <a:chOff x="10026080" y="1354508"/>
                <a:chExt cx="245298" cy="133919"/>
              </a:xfrm>
              <a:solidFill>
                <a:srgbClr val="000000"/>
              </a:solidFill>
            </p:grpSpPr>
            <p:sp>
              <p:nvSpPr>
                <p:cNvPr id="3242" name="자유형: 도형 3241">
                  <a:extLst>
                    <a:ext uri="{FF2B5EF4-FFF2-40B4-BE49-F238E27FC236}">
                      <a16:creationId xmlns:a16="http://schemas.microsoft.com/office/drawing/2014/main" id="{1F41800D-EB49-40DB-97F8-1945D186469E}"/>
                    </a:ext>
                  </a:extLst>
                </p:cNvPr>
                <p:cNvSpPr/>
                <p:nvPr/>
              </p:nvSpPr>
              <p:spPr>
                <a:xfrm>
                  <a:off x="10026080" y="1354508"/>
                  <a:ext cx="245298" cy="133919"/>
                </a:xfrm>
                <a:custGeom>
                  <a:avLst/>
                  <a:gdLst>
                    <a:gd name="connsiteX0" fmla="*/ 0 w 245298"/>
                    <a:gd name="connsiteY0" fmla="*/ 0 h 133919"/>
                    <a:gd name="connsiteX1" fmla="*/ 245299 w 245298"/>
                    <a:gd name="connsiteY1" fmla="*/ 0 h 133919"/>
                    <a:gd name="connsiteX2" fmla="*/ 245299 w 245298"/>
                    <a:gd name="connsiteY2" fmla="*/ 133920 h 133919"/>
                    <a:gd name="connsiteX3" fmla="*/ 0 w 245298"/>
                    <a:gd name="connsiteY3" fmla="*/ 133920 h 13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39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3920"/>
                      </a:lnTo>
                      <a:lnTo>
                        <a:pt x="0" y="1339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43" name="자유형: 도형 3242">
                  <a:extLst>
                    <a:ext uri="{FF2B5EF4-FFF2-40B4-BE49-F238E27FC236}">
                      <a16:creationId xmlns:a16="http://schemas.microsoft.com/office/drawing/2014/main" id="{E96833CC-4916-4AD6-8083-59F5F98FF4D7}"/>
                    </a:ext>
                  </a:extLst>
                </p:cNvPr>
                <p:cNvSpPr/>
                <p:nvPr/>
              </p:nvSpPr>
              <p:spPr>
                <a:xfrm>
                  <a:off x="10026080" y="1354508"/>
                  <a:ext cx="245298" cy="133919"/>
                </a:xfrm>
                <a:custGeom>
                  <a:avLst/>
                  <a:gdLst>
                    <a:gd name="connsiteX0" fmla="*/ 0 w 245298"/>
                    <a:gd name="connsiteY0" fmla="*/ 0 h 133919"/>
                    <a:gd name="connsiteX1" fmla="*/ 245299 w 245298"/>
                    <a:gd name="connsiteY1" fmla="*/ 0 h 133919"/>
                    <a:gd name="connsiteX2" fmla="*/ 245299 w 245298"/>
                    <a:gd name="connsiteY2" fmla="*/ 133920 h 133919"/>
                    <a:gd name="connsiteX3" fmla="*/ 0 w 245298"/>
                    <a:gd name="connsiteY3" fmla="*/ 133920 h 13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39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3920"/>
                      </a:lnTo>
                      <a:lnTo>
                        <a:pt x="0" y="13392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4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357160"/>
                <a:ext cx="245298" cy="135908"/>
                <a:chOff x="10333034" y="1357160"/>
                <a:chExt cx="245298" cy="135908"/>
              </a:xfrm>
              <a:solidFill>
                <a:srgbClr val="000000"/>
              </a:solidFill>
            </p:grpSpPr>
            <p:sp>
              <p:nvSpPr>
                <p:cNvPr id="3245" name="자유형: 도형 3244">
                  <a:extLst>
                    <a:ext uri="{FF2B5EF4-FFF2-40B4-BE49-F238E27FC236}">
                      <a16:creationId xmlns:a16="http://schemas.microsoft.com/office/drawing/2014/main" id="{4DB4647E-90BB-4E33-B3D2-A1510E7F57C0}"/>
                    </a:ext>
                  </a:extLst>
                </p:cNvPr>
                <p:cNvSpPr/>
                <p:nvPr/>
              </p:nvSpPr>
              <p:spPr>
                <a:xfrm>
                  <a:off x="10333034" y="1357160"/>
                  <a:ext cx="245298" cy="135908"/>
                </a:xfrm>
                <a:custGeom>
                  <a:avLst/>
                  <a:gdLst>
                    <a:gd name="connsiteX0" fmla="*/ 0 w 245298"/>
                    <a:gd name="connsiteY0" fmla="*/ 0 h 135908"/>
                    <a:gd name="connsiteX1" fmla="*/ 245298 w 245298"/>
                    <a:gd name="connsiteY1" fmla="*/ 0 h 135908"/>
                    <a:gd name="connsiteX2" fmla="*/ 245298 w 245298"/>
                    <a:gd name="connsiteY2" fmla="*/ 135909 h 135908"/>
                    <a:gd name="connsiteX3" fmla="*/ 0 w 245298"/>
                    <a:gd name="connsiteY3" fmla="*/ 135909 h 135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590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5909"/>
                      </a:lnTo>
                      <a:lnTo>
                        <a:pt x="0" y="1359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46" name="자유형: 도형 3245">
                  <a:extLst>
                    <a:ext uri="{FF2B5EF4-FFF2-40B4-BE49-F238E27FC236}">
                      <a16:creationId xmlns:a16="http://schemas.microsoft.com/office/drawing/2014/main" id="{60B5902C-73EF-47EF-81BF-A228D77D9871}"/>
                    </a:ext>
                  </a:extLst>
                </p:cNvPr>
                <p:cNvSpPr/>
                <p:nvPr/>
              </p:nvSpPr>
              <p:spPr>
                <a:xfrm>
                  <a:off x="10333034" y="1357160"/>
                  <a:ext cx="245298" cy="135908"/>
                </a:xfrm>
                <a:custGeom>
                  <a:avLst/>
                  <a:gdLst>
                    <a:gd name="connsiteX0" fmla="*/ 0 w 245298"/>
                    <a:gd name="connsiteY0" fmla="*/ 0 h 135908"/>
                    <a:gd name="connsiteX1" fmla="*/ 245298 w 245298"/>
                    <a:gd name="connsiteY1" fmla="*/ 0 h 135908"/>
                    <a:gd name="connsiteX2" fmla="*/ 245298 w 245298"/>
                    <a:gd name="connsiteY2" fmla="*/ 135909 h 135908"/>
                    <a:gd name="connsiteX3" fmla="*/ 0 w 245298"/>
                    <a:gd name="connsiteY3" fmla="*/ 135909 h 135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590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5909"/>
                      </a:lnTo>
                      <a:lnTo>
                        <a:pt x="0" y="13590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4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355171"/>
                <a:ext cx="245298" cy="128615"/>
                <a:chOff x="10639326" y="1355171"/>
                <a:chExt cx="245298" cy="128615"/>
              </a:xfrm>
              <a:solidFill>
                <a:srgbClr val="000000"/>
              </a:solidFill>
            </p:grpSpPr>
            <p:sp>
              <p:nvSpPr>
                <p:cNvPr id="3248" name="자유형: 도형 3247">
                  <a:extLst>
                    <a:ext uri="{FF2B5EF4-FFF2-40B4-BE49-F238E27FC236}">
                      <a16:creationId xmlns:a16="http://schemas.microsoft.com/office/drawing/2014/main" id="{1D57A7DB-683D-4028-9FD6-5E523566EE60}"/>
                    </a:ext>
                  </a:extLst>
                </p:cNvPr>
                <p:cNvSpPr/>
                <p:nvPr/>
              </p:nvSpPr>
              <p:spPr>
                <a:xfrm>
                  <a:off x="10639326" y="1355171"/>
                  <a:ext cx="245298" cy="128615"/>
                </a:xfrm>
                <a:custGeom>
                  <a:avLst/>
                  <a:gdLst>
                    <a:gd name="connsiteX0" fmla="*/ 0 w 245298"/>
                    <a:gd name="connsiteY0" fmla="*/ 0 h 128615"/>
                    <a:gd name="connsiteX1" fmla="*/ 245299 w 245298"/>
                    <a:gd name="connsiteY1" fmla="*/ 0 h 128615"/>
                    <a:gd name="connsiteX2" fmla="*/ 245299 w 245298"/>
                    <a:gd name="connsiteY2" fmla="*/ 128616 h 128615"/>
                    <a:gd name="connsiteX3" fmla="*/ 0 w 245298"/>
                    <a:gd name="connsiteY3" fmla="*/ 128616 h 12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86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8616"/>
                      </a:lnTo>
                      <a:lnTo>
                        <a:pt x="0" y="1286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49" name="자유형: 도형 3248">
                  <a:extLst>
                    <a:ext uri="{FF2B5EF4-FFF2-40B4-BE49-F238E27FC236}">
                      <a16:creationId xmlns:a16="http://schemas.microsoft.com/office/drawing/2014/main" id="{BDCF92B2-41D0-4EDA-98FC-F348A44871CD}"/>
                    </a:ext>
                  </a:extLst>
                </p:cNvPr>
                <p:cNvSpPr/>
                <p:nvPr/>
              </p:nvSpPr>
              <p:spPr>
                <a:xfrm>
                  <a:off x="10639326" y="1355171"/>
                  <a:ext cx="245298" cy="128615"/>
                </a:xfrm>
                <a:custGeom>
                  <a:avLst/>
                  <a:gdLst>
                    <a:gd name="connsiteX0" fmla="*/ 0 w 245298"/>
                    <a:gd name="connsiteY0" fmla="*/ 0 h 128615"/>
                    <a:gd name="connsiteX1" fmla="*/ 245299 w 245298"/>
                    <a:gd name="connsiteY1" fmla="*/ 0 h 128615"/>
                    <a:gd name="connsiteX2" fmla="*/ 245299 w 245298"/>
                    <a:gd name="connsiteY2" fmla="*/ 128616 h 128615"/>
                    <a:gd name="connsiteX3" fmla="*/ 0 w 245298"/>
                    <a:gd name="connsiteY3" fmla="*/ 128616 h 12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86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8616"/>
                      </a:lnTo>
                      <a:lnTo>
                        <a:pt x="0" y="12861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357823"/>
                <a:ext cx="245298" cy="112041"/>
                <a:chOff x="10946281" y="1357823"/>
                <a:chExt cx="245298" cy="112041"/>
              </a:xfrm>
              <a:solidFill>
                <a:srgbClr val="000000"/>
              </a:solidFill>
            </p:grpSpPr>
            <p:sp>
              <p:nvSpPr>
                <p:cNvPr id="3251" name="자유형: 도형 3250">
                  <a:extLst>
                    <a:ext uri="{FF2B5EF4-FFF2-40B4-BE49-F238E27FC236}">
                      <a16:creationId xmlns:a16="http://schemas.microsoft.com/office/drawing/2014/main" id="{4203F774-38B9-4694-8CB9-522F00784F38}"/>
                    </a:ext>
                  </a:extLst>
                </p:cNvPr>
                <p:cNvSpPr/>
                <p:nvPr/>
              </p:nvSpPr>
              <p:spPr>
                <a:xfrm>
                  <a:off x="10946281" y="1357823"/>
                  <a:ext cx="245298" cy="112041"/>
                </a:xfrm>
                <a:custGeom>
                  <a:avLst/>
                  <a:gdLst>
                    <a:gd name="connsiteX0" fmla="*/ 0 w 245298"/>
                    <a:gd name="connsiteY0" fmla="*/ 0 h 112041"/>
                    <a:gd name="connsiteX1" fmla="*/ 245298 w 245298"/>
                    <a:gd name="connsiteY1" fmla="*/ 0 h 112041"/>
                    <a:gd name="connsiteX2" fmla="*/ 245298 w 245298"/>
                    <a:gd name="connsiteY2" fmla="*/ 112042 h 112041"/>
                    <a:gd name="connsiteX3" fmla="*/ 0 w 245298"/>
                    <a:gd name="connsiteY3" fmla="*/ 112042 h 112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204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2042"/>
                      </a:lnTo>
                      <a:lnTo>
                        <a:pt x="0" y="11204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52" name="자유형: 도형 3251">
                  <a:extLst>
                    <a:ext uri="{FF2B5EF4-FFF2-40B4-BE49-F238E27FC236}">
                      <a16:creationId xmlns:a16="http://schemas.microsoft.com/office/drawing/2014/main" id="{ADB68027-C255-4A85-AD3D-ECEBCEA09076}"/>
                    </a:ext>
                  </a:extLst>
                </p:cNvPr>
                <p:cNvSpPr/>
                <p:nvPr/>
              </p:nvSpPr>
              <p:spPr>
                <a:xfrm>
                  <a:off x="10946281" y="1357823"/>
                  <a:ext cx="245298" cy="112041"/>
                </a:xfrm>
                <a:custGeom>
                  <a:avLst/>
                  <a:gdLst>
                    <a:gd name="connsiteX0" fmla="*/ 0 w 245298"/>
                    <a:gd name="connsiteY0" fmla="*/ 0 h 112041"/>
                    <a:gd name="connsiteX1" fmla="*/ 245298 w 245298"/>
                    <a:gd name="connsiteY1" fmla="*/ 0 h 112041"/>
                    <a:gd name="connsiteX2" fmla="*/ 245298 w 245298"/>
                    <a:gd name="connsiteY2" fmla="*/ 112042 h 112041"/>
                    <a:gd name="connsiteX3" fmla="*/ 0 w 245298"/>
                    <a:gd name="connsiteY3" fmla="*/ 112042 h 112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204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2042"/>
                      </a:lnTo>
                      <a:lnTo>
                        <a:pt x="0" y="11204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369756"/>
                <a:ext cx="245298" cy="116682"/>
                <a:chOff x="11252572" y="1369756"/>
                <a:chExt cx="245298" cy="116682"/>
              </a:xfrm>
              <a:solidFill>
                <a:srgbClr val="000000"/>
              </a:solidFill>
            </p:grpSpPr>
            <p:sp>
              <p:nvSpPr>
                <p:cNvPr id="3254" name="자유형: 도형 3253">
                  <a:extLst>
                    <a:ext uri="{FF2B5EF4-FFF2-40B4-BE49-F238E27FC236}">
                      <a16:creationId xmlns:a16="http://schemas.microsoft.com/office/drawing/2014/main" id="{75C2F500-E38B-4879-A149-EEE7AC677E25}"/>
                    </a:ext>
                  </a:extLst>
                </p:cNvPr>
                <p:cNvSpPr/>
                <p:nvPr/>
              </p:nvSpPr>
              <p:spPr>
                <a:xfrm>
                  <a:off x="11252572" y="1369756"/>
                  <a:ext cx="245298" cy="116682"/>
                </a:xfrm>
                <a:custGeom>
                  <a:avLst/>
                  <a:gdLst>
                    <a:gd name="connsiteX0" fmla="*/ 0 w 245298"/>
                    <a:gd name="connsiteY0" fmla="*/ 0 h 116682"/>
                    <a:gd name="connsiteX1" fmla="*/ 245299 w 245298"/>
                    <a:gd name="connsiteY1" fmla="*/ 0 h 116682"/>
                    <a:gd name="connsiteX2" fmla="*/ 245299 w 245298"/>
                    <a:gd name="connsiteY2" fmla="*/ 116683 h 116682"/>
                    <a:gd name="connsiteX3" fmla="*/ 0 w 245298"/>
                    <a:gd name="connsiteY3" fmla="*/ 116683 h 116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66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6683"/>
                      </a:lnTo>
                      <a:lnTo>
                        <a:pt x="0" y="11668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55" name="자유형: 도형 3254">
                  <a:extLst>
                    <a:ext uri="{FF2B5EF4-FFF2-40B4-BE49-F238E27FC236}">
                      <a16:creationId xmlns:a16="http://schemas.microsoft.com/office/drawing/2014/main" id="{181EA774-089D-4495-A7F9-72557D8AC6A0}"/>
                    </a:ext>
                  </a:extLst>
                </p:cNvPr>
                <p:cNvSpPr/>
                <p:nvPr/>
              </p:nvSpPr>
              <p:spPr>
                <a:xfrm>
                  <a:off x="11252572" y="1369756"/>
                  <a:ext cx="245298" cy="116682"/>
                </a:xfrm>
                <a:custGeom>
                  <a:avLst/>
                  <a:gdLst>
                    <a:gd name="connsiteX0" fmla="*/ 0 w 245298"/>
                    <a:gd name="connsiteY0" fmla="*/ 0 h 116682"/>
                    <a:gd name="connsiteX1" fmla="*/ 245299 w 245298"/>
                    <a:gd name="connsiteY1" fmla="*/ 0 h 116682"/>
                    <a:gd name="connsiteX2" fmla="*/ 245299 w 245298"/>
                    <a:gd name="connsiteY2" fmla="*/ 116683 h 116682"/>
                    <a:gd name="connsiteX3" fmla="*/ 0 w 245298"/>
                    <a:gd name="connsiteY3" fmla="*/ 116683 h 116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66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6683"/>
                      </a:lnTo>
                      <a:lnTo>
                        <a:pt x="0" y="11668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361800"/>
                <a:ext cx="245298" cy="121323"/>
                <a:chOff x="11559527" y="1361800"/>
                <a:chExt cx="245298" cy="121323"/>
              </a:xfrm>
              <a:solidFill>
                <a:srgbClr val="000000"/>
              </a:solidFill>
            </p:grpSpPr>
            <p:sp>
              <p:nvSpPr>
                <p:cNvPr id="3257" name="자유형: 도형 3256">
                  <a:extLst>
                    <a:ext uri="{FF2B5EF4-FFF2-40B4-BE49-F238E27FC236}">
                      <a16:creationId xmlns:a16="http://schemas.microsoft.com/office/drawing/2014/main" id="{51CD638D-B78C-45F2-B777-A3CEDF72F9C9}"/>
                    </a:ext>
                  </a:extLst>
                </p:cNvPr>
                <p:cNvSpPr/>
                <p:nvPr/>
              </p:nvSpPr>
              <p:spPr>
                <a:xfrm>
                  <a:off x="11559527" y="1361800"/>
                  <a:ext cx="245298" cy="121323"/>
                </a:xfrm>
                <a:custGeom>
                  <a:avLst/>
                  <a:gdLst>
                    <a:gd name="connsiteX0" fmla="*/ 0 w 245298"/>
                    <a:gd name="connsiteY0" fmla="*/ 0 h 121323"/>
                    <a:gd name="connsiteX1" fmla="*/ 245298 w 245298"/>
                    <a:gd name="connsiteY1" fmla="*/ 0 h 121323"/>
                    <a:gd name="connsiteX2" fmla="*/ 245298 w 245298"/>
                    <a:gd name="connsiteY2" fmla="*/ 121323 h 121323"/>
                    <a:gd name="connsiteX3" fmla="*/ 0 w 245298"/>
                    <a:gd name="connsiteY3" fmla="*/ 121323 h 12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32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1323"/>
                      </a:lnTo>
                      <a:lnTo>
                        <a:pt x="0" y="1213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58" name="자유형: 도형 3257">
                  <a:extLst>
                    <a:ext uri="{FF2B5EF4-FFF2-40B4-BE49-F238E27FC236}">
                      <a16:creationId xmlns:a16="http://schemas.microsoft.com/office/drawing/2014/main" id="{B0E9E159-7872-4830-A80B-86ACC934A901}"/>
                    </a:ext>
                  </a:extLst>
                </p:cNvPr>
                <p:cNvSpPr/>
                <p:nvPr/>
              </p:nvSpPr>
              <p:spPr>
                <a:xfrm>
                  <a:off x="11559527" y="1361800"/>
                  <a:ext cx="245298" cy="121323"/>
                </a:xfrm>
                <a:custGeom>
                  <a:avLst/>
                  <a:gdLst>
                    <a:gd name="connsiteX0" fmla="*/ 0 w 245298"/>
                    <a:gd name="connsiteY0" fmla="*/ 0 h 121323"/>
                    <a:gd name="connsiteX1" fmla="*/ 245298 w 245298"/>
                    <a:gd name="connsiteY1" fmla="*/ 0 h 121323"/>
                    <a:gd name="connsiteX2" fmla="*/ 245298 w 245298"/>
                    <a:gd name="connsiteY2" fmla="*/ 121323 h 121323"/>
                    <a:gd name="connsiteX3" fmla="*/ 0 w 245298"/>
                    <a:gd name="connsiteY3" fmla="*/ 121323 h 12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32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1323"/>
                      </a:lnTo>
                      <a:lnTo>
                        <a:pt x="0" y="12132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357823"/>
                <a:ext cx="245298" cy="132593"/>
                <a:chOff x="11865819" y="1357823"/>
                <a:chExt cx="245298" cy="132593"/>
              </a:xfrm>
              <a:solidFill>
                <a:srgbClr val="000000"/>
              </a:solidFill>
            </p:grpSpPr>
            <p:sp>
              <p:nvSpPr>
                <p:cNvPr id="3260" name="자유형: 도형 3259">
                  <a:extLst>
                    <a:ext uri="{FF2B5EF4-FFF2-40B4-BE49-F238E27FC236}">
                      <a16:creationId xmlns:a16="http://schemas.microsoft.com/office/drawing/2014/main" id="{A3E334E3-9E39-42D3-AC30-8EE8F0C5EB96}"/>
                    </a:ext>
                  </a:extLst>
                </p:cNvPr>
                <p:cNvSpPr/>
                <p:nvPr/>
              </p:nvSpPr>
              <p:spPr>
                <a:xfrm>
                  <a:off x="11865819" y="1357823"/>
                  <a:ext cx="245298" cy="132593"/>
                </a:xfrm>
                <a:custGeom>
                  <a:avLst/>
                  <a:gdLst>
                    <a:gd name="connsiteX0" fmla="*/ 0 w 245298"/>
                    <a:gd name="connsiteY0" fmla="*/ 0 h 132593"/>
                    <a:gd name="connsiteX1" fmla="*/ 245299 w 245298"/>
                    <a:gd name="connsiteY1" fmla="*/ 0 h 132593"/>
                    <a:gd name="connsiteX2" fmla="*/ 245299 w 245298"/>
                    <a:gd name="connsiteY2" fmla="*/ 132594 h 132593"/>
                    <a:gd name="connsiteX3" fmla="*/ 0 w 245298"/>
                    <a:gd name="connsiteY3" fmla="*/ 132594 h 13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25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2594"/>
                      </a:lnTo>
                      <a:lnTo>
                        <a:pt x="0" y="1325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61" name="자유형: 도형 3260">
                  <a:extLst>
                    <a:ext uri="{FF2B5EF4-FFF2-40B4-BE49-F238E27FC236}">
                      <a16:creationId xmlns:a16="http://schemas.microsoft.com/office/drawing/2014/main" id="{022404BC-7A52-4470-8428-B946FEC72AED}"/>
                    </a:ext>
                  </a:extLst>
                </p:cNvPr>
                <p:cNvSpPr/>
                <p:nvPr/>
              </p:nvSpPr>
              <p:spPr>
                <a:xfrm>
                  <a:off x="11865819" y="1357823"/>
                  <a:ext cx="245298" cy="132593"/>
                </a:xfrm>
                <a:custGeom>
                  <a:avLst/>
                  <a:gdLst>
                    <a:gd name="connsiteX0" fmla="*/ 0 w 245298"/>
                    <a:gd name="connsiteY0" fmla="*/ 0 h 132593"/>
                    <a:gd name="connsiteX1" fmla="*/ 245299 w 245298"/>
                    <a:gd name="connsiteY1" fmla="*/ 0 h 132593"/>
                    <a:gd name="connsiteX2" fmla="*/ 245299 w 245298"/>
                    <a:gd name="connsiteY2" fmla="*/ 132594 h 132593"/>
                    <a:gd name="connsiteX3" fmla="*/ 0 w 245298"/>
                    <a:gd name="connsiteY3" fmla="*/ 132594 h 13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25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2594"/>
                      </a:lnTo>
                      <a:lnTo>
                        <a:pt x="0" y="13259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1298155"/>
                <a:ext cx="245298" cy="57015"/>
                <a:chOff x="6652893" y="1298155"/>
                <a:chExt cx="245298" cy="57015"/>
              </a:xfrm>
              <a:solidFill>
                <a:srgbClr val="000000"/>
              </a:solidFill>
            </p:grpSpPr>
            <p:sp>
              <p:nvSpPr>
                <p:cNvPr id="3263" name="자유형: 도형 3262">
                  <a:extLst>
                    <a:ext uri="{FF2B5EF4-FFF2-40B4-BE49-F238E27FC236}">
                      <a16:creationId xmlns:a16="http://schemas.microsoft.com/office/drawing/2014/main" id="{A846EE97-068A-4D65-9894-1A5214A75028}"/>
                    </a:ext>
                  </a:extLst>
                </p:cNvPr>
                <p:cNvSpPr/>
                <p:nvPr/>
              </p:nvSpPr>
              <p:spPr>
                <a:xfrm>
                  <a:off x="6652893" y="1298155"/>
                  <a:ext cx="245298" cy="57015"/>
                </a:xfrm>
                <a:custGeom>
                  <a:avLst/>
                  <a:gdLst>
                    <a:gd name="connsiteX0" fmla="*/ 0 w 245298"/>
                    <a:gd name="connsiteY0" fmla="*/ 0 h 57015"/>
                    <a:gd name="connsiteX1" fmla="*/ 245299 w 245298"/>
                    <a:gd name="connsiteY1" fmla="*/ 0 h 57015"/>
                    <a:gd name="connsiteX2" fmla="*/ 245299 w 245298"/>
                    <a:gd name="connsiteY2" fmla="*/ 57015 h 57015"/>
                    <a:gd name="connsiteX3" fmla="*/ 0 w 245298"/>
                    <a:gd name="connsiteY3" fmla="*/ 57015 h 5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0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015"/>
                      </a:lnTo>
                      <a:lnTo>
                        <a:pt x="0" y="5701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64" name="자유형: 도형 3263">
                  <a:extLst>
                    <a:ext uri="{FF2B5EF4-FFF2-40B4-BE49-F238E27FC236}">
                      <a16:creationId xmlns:a16="http://schemas.microsoft.com/office/drawing/2014/main" id="{F36F6EAE-5F2A-4718-AF10-DC8A7DBC86D1}"/>
                    </a:ext>
                  </a:extLst>
                </p:cNvPr>
                <p:cNvSpPr/>
                <p:nvPr/>
              </p:nvSpPr>
              <p:spPr>
                <a:xfrm>
                  <a:off x="6652893" y="1298155"/>
                  <a:ext cx="245298" cy="57015"/>
                </a:xfrm>
                <a:custGeom>
                  <a:avLst/>
                  <a:gdLst>
                    <a:gd name="connsiteX0" fmla="*/ 0 w 245298"/>
                    <a:gd name="connsiteY0" fmla="*/ 0 h 57015"/>
                    <a:gd name="connsiteX1" fmla="*/ 245299 w 245298"/>
                    <a:gd name="connsiteY1" fmla="*/ 0 h 57015"/>
                    <a:gd name="connsiteX2" fmla="*/ 245299 w 245298"/>
                    <a:gd name="connsiteY2" fmla="*/ 57015 h 57015"/>
                    <a:gd name="connsiteX3" fmla="*/ 0 w 245298"/>
                    <a:gd name="connsiteY3" fmla="*/ 57015 h 5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0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015"/>
                      </a:lnTo>
                      <a:lnTo>
                        <a:pt x="0" y="5701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298155"/>
                <a:ext cx="245298" cy="53700"/>
                <a:chOff x="6959185" y="1298155"/>
                <a:chExt cx="245298" cy="53700"/>
              </a:xfrm>
              <a:solidFill>
                <a:srgbClr val="000000"/>
              </a:solidFill>
            </p:grpSpPr>
            <p:sp>
              <p:nvSpPr>
                <p:cNvPr id="3266" name="자유형: 도형 3265">
                  <a:extLst>
                    <a:ext uri="{FF2B5EF4-FFF2-40B4-BE49-F238E27FC236}">
                      <a16:creationId xmlns:a16="http://schemas.microsoft.com/office/drawing/2014/main" id="{7C0CB988-9E69-4352-BFD2-4D0E25AAC72E}"/>
                    </a:ext>
                  </a:extLst>
                </p:cNvPr>
                <p:cNvSpPr/>
                <p:nvPr/>
              </p:nvSpPr>
              <p:spPr>
                <a:xfrm>
                  <a:off x="6959185" y="1298155"/>
                  <a:ext cx="245298" cy="53700"/>
                </a:xfrm>
                <a:custGeom>
                  <a:avLst/>
                  <a:gdLst>
                    <a:gd name="connsiteX0" fmla="*/ 0 w 245298"/>
                    <a:gd name="connsiteY0" fmla="*/ 0 h 53700"/>
                    <a:gd name="connsiteX1" fmla="*/ 245298 w 245298"/>
                    <a:gd name="connsiteY1" fmla="*/ 0 h 53700"/>
                    <a:gd name="connsiteX2" fmla="*/ 245298 w 245298"/>
                    <a:gd name="connsiteY2" fmla="*/ 53700 h 53700"/>
                    <a:gd name="connsiteX3" fmla="*/ 0 w 245298"/>
                    <a:gd name="connsiteY3" fmla="*/ 53700 h 5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70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700"/>
                      </a:lnTo>
                      <a:lnTo>
                        <a:pt x="0" y="5370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67" name="자유형: 도형 3266">
                  <a:extLst>
                    <a:ext uri="{FF2B5EF4-FFF2-40B4-BE49-F238E27FC236}">
                      <a16:creationId xmlns:a16="http://schemas.microsoft.com/office/drawing/2014/main" id="{A873F0AA-3155-4643-A494-0DB987BEB8C9}"/>
                    </a:ext>
                  </a:extLst>
                </p:cNvPr>
                <p:cNvSpPr/>
                <p:nvPr/>
              </p:nvSpPr>
              <p:spPr>
                <a:xfrm>
                  <a:off x="6959185" y="1298155"/>
                  <a:ext cx="245298" cy="53700"/>
                </a:xfrm>
                <a:custGeom>
                  <a:avLst/>
                  <a:gdLst>
                    <a:gd name="connsiteX0" fmla="*/ 0 w 245298"/>
                    <a:gd name="connsiteY0" fmla="*/ 0 h 53700"/>
                    <a:gd name="connsiteX1" fmla="*/ 245298 w 245298"/>
                    <a:gd name="connsiteY1" fmla="*/ 0 h 53700"/>
                    <a:gd name="connsiteX2" fmla="*/ 245298 w 245298"/>
                    <a:gd name="connsiteY2" fmla="*/ 53700 h 53700"/>
                    <a:gd name="connsiteX3" fmla="*/ 0 w 245298"/>
                    <a:gd name="connsiteY3" fmla="*/ 53700 h 5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70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700"/>
                      </a:lnTo>
                      <a:lnTo>
                        <a:pt x="0" y="5370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298155"/>
                <a:ext cx="245298" cy="57678"/>
                <a:chOff x="7266140" y="1298155"/>
                <a:chExt cx="245298" cy="57678"/>
              </a:xfrm>
              <a:solidFill>
                <a:srgbClr val="000000"/>
              </a:solidFill>
            </p:grpSpPr>
            <p:sp>
              <p:nvSpPr>
                <p:cNvPr id="3269" name="자유형: 도형 3268">
                  <a:extLst>
                    <a:ext uri="{FF2B5EF4-FFF2-40B4-BE49-F238E27FC236}">
                      <a16:creationId xmlns:a16="http://schemas.microsoft.com/office/drawing/2014/main" id="{9336C613-0FE2-4C9B-A61E-C89C30AE9257}"/>
                    </a:ext>
                  </a:extLst>
                </p:cNvPr>
                <p:cNvSpPr/>
                <p:nvPr/>
              </p:nvSpPr>
              <p:spPr>
                <a:xfrm>
                  <a:off x="7266140" y="129815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70" name="자유형: 도형 3269">
                  <a:extLst>
                    <a:ext uri="{FF2B5EF4-FFF2-40B4-BE49-F238E27FC236}">
                      <a16:creationId xmlns:a16="http://schemas.microsoft.com/office/drawing/2014/main" id="{C42270F7-3D1E-4A1B-B5F7-C8F7CCBE1BEC}"/>
                    </a:ext>
                  </a:extLst>
                </p:cNvPr>
                <p:cNvSpPr/>
                <p:nvPr/>
              </p:nvSpPr>
              <p:spPr>
                <a:xfrm>
                  <a:off x="7266140" y="129815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298155"/>
                <a:ext cx="245298" cy="63645"/>
                <a:chOff x="7573094" y="1298155"/>
                <a:chExt cx="245298" cy="63645"/>
              </a:xfrm>
              <a:solidFill>
                <a:srgbClr val="000000"/>
              </a:solidFill>
            </p:grpSpPr>
            <p:sp>
              <p:nvSpPr>
                <p:cNvPr id="3272" name="자유형: 도형 3271">
                  <a:extLst>
                    <a:ext uri="{FF2B5EF4-FFF2-40B4-BE49-F238E27FC236}">
                      <a16:creationId xmlns:a16="http://schemas.microsoft.com/office/drawing/2014/main" id="{6737EAA2-C671-4ED7-BD5E-981BF8C21A9E}"/>
                    </a:ext>
                  </a:extLst>
                </p:cNvPr>
                <p:cNvSpPr/>
                <p:nvPr/>
              </p:nvSpPr>
              <p:spPr>
                <a:xfrm>
                  <a:off x="7573094" y="1298155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9 w 245298"/>
                    <a:gd name="connsiteY1" fmla="*/ 0 h 63645"/>
                    <a:gd name="connsiteX2" fmla="*/ 245299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73" name="자유형: 도형 3272">
                  <a:extLst>
                    <a:ext uri="{FF2B5EF4-FFF2-40B4-BE49-F238E27FC236}">
                      <a16:creationId xmlns:a16="http://schemas.microsoft.com/office/drawing/2014/main" id="{C6990F24-4ECF-4F76-9743-52F0D17E218A}"/>
                    </a:ext>
                  </a:extLst>
                </p:cNvPr>
                <p:cNvSpPr/>
                <p:nvPr/>
              </p:nvSpPr>
              <p:spPr>
                <a:xfrm>
                  <a:off x="7573094" y="1298155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9 w 245298"/>
                    <a:gd name="connsiteY1" fmla="*/ 0 h 63645"/>
                    <a:gd name="connsiteX2" fmla="*/ 245299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298155"/>
                <a:ext cx="245298" cy="59004"/>
                <a:chOff x="7879386" y="1298155"/>
                <a:chExt cx="245298" cy="59004"/>
              </a:xfrm>
              <a:solidFill>
                <a:srgbClr val="000000"/>
              </a:solidFill>
            </p:grpSpPr>
            <p:sp>
              <p:nvSpPr>
                <p:cNvPr id="3275" name="자유형: 도형 3274">
                  <a:extLst>
                    <a:ext uri="{FF2B5EF4-FFF2-40B4-BE49-F238E27FC236}">
                      <a16:creationId xmlns:a16="http://schemas.microsoft.com/office/drawing/2014/main" id="{D74D4C2B-8FF8-462E-8F77-156975C79BC2}"/>
                    </a:ext>
                  </a:extLst>
                </p:cNvPr>
                <p:cNvSpPr/>
                <p:nvPr/>
              </p:nvSpPr>
              <p:spPr>
                <a:xfrm>
                  <a:off x="7879386" y="1298155"/>
                  <a:ext cx="245298" cy="59004"/>
                </a:xfrm>
                <a:custGeom>
                  <a:avLst/>
                  <a:gdLst>
                    <a:gd name="connsiteX0" fmla="*/ 0 w 245298"/>
                    <a:gd name="connsiteY0" fmla="*/ 0 h 59004"/>
                    <a:gd name="connsiteX1" fmla="*/ 245299 w 245298"/>
                    <a:gd name="connsiteY1" fmla="*/ 0 h 59004"/>
                    <a:gd name="connsiteX2" fmla="*/ 245299 w 245298"/>
                    <a:gd name="connsiteY2" fmla="*/ 59004 h 59004"/>
                    <a:gd name="connsiteX3" fmla="*/ 0 w 245298"/>
                    <a:gd name="connsiteY3" fmla="*/ 59004 h 59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0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9004"/>
                      </a:lnTo>
                      <a:lnTo>
                        <a:pt x="0" y="590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76" name="자유형: 도형 3275">
                  <a:extLst>
                    <a:ext uri="{FF2B5EF4-FFF2-40B4-BE49-F238E27FC236}">
                      <a16:creationId xmlns:a16="http://schemas.microsoft.com/office/drawing/2014/main" id="{B25BC5D3-4662-4893-B2F4-0DD782A26196}"/>
                    </a:ext>
                  </a:extLst>
                </p:cNvPr>
                <p:cNvSpPr/>
                <p:nvPr/>
              </p:nvSpPr>
              <p:spPr>
                <a:xfrm>
                  <a:off x="7879386" y="1298155"/>
                  <a:ext cx="245298" cy="59004"/>
                </a:xfrm>
                <a:custGeom>
                  <a:avLst/>
                  <a:gdLst>
                    <a:gd name="connsiteX0" fmla="*/ 0 w 245298"/>
                    <a:gd name="connsiteY0" fmla="*/ 0 h 59004"/>
                    <a:gd name="connsiteX1" fmla="*/ 245299 w 245298"/>
                    <a:gd name="connsiteY1" fmla="*/ 0 h 59004"/>
                    <a:gd name="connsiteX2" fmla="*/ 245299 w 245298"/>
                    <a:gd name="connsiteY2" fmla="*/ 59004 h 59004"/>
                    <a:gd name="connsiteX3" fmla="*/ 0 w 245298"/>
                    <a:gd name="connsiteY3" fmla="*/ 59004 h 59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0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9004"/>
                      </a:lnTo>
                      <a:lnTo>
                        <a:pt x="0" y="5900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298155"/>
                <a:ext cx="245298" cy="55689"/>
                <a:chOff x="8186341" y="1298155"/>
                <a:chExt cx="245298" cy="55689"/>
              </a:xfrm>
              <a:solidFill>
                <a:srgbClr val="000000"/>
              </a:solidFill>
            </p:grpSpPr>
            <p:sp>
              <p:nvSpPr>
                <p:cNvPr id="3278" name="자유형: 도형 3277">
                  <a:extLst>
                    <a:ext uri="{FF2B5EF4-FFF2-40B4-BE49-F238E27FC236}">
                      <a16:creationId xmlns:a16="http://schemas.microsoft.com/office/drawing/2014/main" id="{B4C01A98-1936-462B-859E-C1A55DF861FA}"/>
                    </a:ext>
                  </a:extLst>
                </p:cNvPr>
                <p:cNvSpPr/>
                <p:nvPr/>
              </p:nvSpPr>
              <p:spPr>
                <a:xfrm>
                  <a:off x="8186341" y="1298155"/>
                  <a:ext cx="245298" cy="55689"/>
                </a:xfrm>
                <a:custGeom>
                  <a:avLst/>
                  <a:gdLst>
                    <a:gd name="connsiteX0" fmla="*/ 0 w 245298"/>
                    <a:gd name="connsiteY0" fmla="*/ 0 h 55689"/>
                    <a:gd name="connsiteX1" fmla="*/ 245299 w 245298"/>
                    <a:gd name="connsiteY1" fmla="*/ 0 h 55689"/>
                    <a:gd name="connsiteX2" fmla="*/ 245299 w 245298"/>
                    <a:gd name="connsiteY2" fmla="*/ 55689 h 55689"/>
                    <a:gd name="connsiteX3" fmla="*/ 0 w 245298"/>
                    <a:gd name="connsiteY3" fmla="*/ 55689 h 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56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5689"/>
                      </a:lnTo>
                      <a:lnTo>
                        <a:pt x="0" y="5568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79" name="자유형: 도형 3278">
                  <a:extLst>
                    <a:ext uri="{FF2B5EF4-FFF2-40B4-BE49-F238E27FC236}">
                      <a16:creationId xmlns:a16="http://schemas.microsoft.com/office/drawing/2014/main" id="{3DB0C531-B082-4573-ADA1-1B5B26CAAF06}"/>
                    </a:ext>
                  </a:extLst>
                </p:cNvPr>
                <p:cNvSpPr/>
                <p:nvPr/>
              </p:nvSpPr>
              <p:spPr>
                <a:xfrm>
                  <a:off x="8186341" y="1298155"/>
                  <a:ext cx="245298" cy="55689"/>
                </a:xfrm>
                <a:custGeom>
                  <a:avLst/>
                  <a:gdLst>
                    <a:gd name="connsiteX0" fmla="*/ 0 w 245298"/>
                    <a:gd name="connsiteY0" fmla="*/ 0 h 55689"/>
                    <a:gd name="connsiteX1" fmla="*/ 245299 w 245298"/>
                    <a:gd name="connsiteY1" fmla="*/ 0 h 55689"/>
                    <a:gd name="connsiteX2" fmla="*/ 245299 w 245298"/>
                    <a:gd name="connsiteY2" fmla="*/ 55689 h 55689"/>
                    <a:gd name="connsiteX3" fmla="*/ 0 w 245298"/>
                    <a:gd name="connsiteY3" fmla="*/ 55689 h 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56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5689"/>
                      </a:lnTo>
                      <a:lnTo>
                        <a:pt x="0" y="5568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298155"/>
                <a:ext cx="245298" cy="47070"/>
                <a:chOff x="8492632" y="1298155"/>
                <a:chExt cx="245298" cy="47070"/>
              </a:xfrm>
              <a:solidFill>
                <a:srgbClr val="000000"/>
              </a:solidFill>
            </p:grpSpPr>
            <p:sp>
              <p:nvSpPr>
                <p:cNvPr id="3281" name="자유형: 도형 3280">
                  <a:extLst>
                    <a:ext uri="{FF2B5EF4-FFF2-40B4-BE49-F238E27FC236}">
                      <a16:creationId xmlns:a16="http://schemas.microsoft.com/office/drawing/2014/main" id="{15A83B05-3B93-48F2-8239-C35194F244ED}"/>
                    </a:ext>
                  </a:extLst>
                </p:cNvPr>
                <p:cNvSpPr/>
                <p:nvPr/>
              </p:nvSpPr>
              <p:spPr>
                <a:xfrm>
                  <a:off x="8492632" y="1298155"/>
                  <a:ext cx="245298" cy="47070"/>
                </a:xfrm>
                <a:custGeom>
                  <a:avLst/>
                  <a:gdLst>
                    <a:gd name="connsiteX0" fmla="*/ 0 w 245298"/>
                    <a:gd name="connsiteY0" fmla="*/ 0 h 47070"/>
                    <a:gd name="connsiteX1" fmla="*/ 245299 w 245298"/>
                    <a:gd name="connsiteY1" fmla="*/ 0 h 47070"/>
                    <a:gd name="connsiteX2" fmla="*/ 245299 w 245298"/>
                    <a:gd name="connsiteY2" fmla="*/ 47071 h 47070"/>
                    <a:gd name="connsiteX3" fmla="*/ 0 w 245298"/>
                    <a:gd name="connsiteY3" fmla="*/ 47071 h 47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07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7071"/>
                      </a:lnTo>
                      <a:lnTo>
                        <a:pt x="0" y="470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82" name="자유형: 도형 3281">
                  <a:extLst>
                    <a:ext uri="{FF2B5EF4-FFF2-40B4-BE49-F238E27FC236}">
                      <a16:creationId xmlns:a16="http://schemas.microsoft.com/office/drawing/2014/main" id="{FF61629B-DD61-4EED-B56F-4174C913DC87}"/>
                    </a:ext>
                  </a:extLst>
                </p:cNvPr>
                <p:cNvSpPr/>
                <p:nvPr/>
              </p:nvSpPr>
              <p:spPr>
                <a:xfrm>
                  <a:off x="8492632" y="1298155"/>
                  <a:ext cx="245298" cy="47070"/>
                </a:xfrm>
                <a:custGeom>
                  <a:avLst/>
                  <a:gdLst>
                    <a:gd name="connsiteX0" fmla="*/ 0 w 245298"/>
                    <a:gd name="connsiteY0" fmla="*/ 0 h 47070"/>
                    <a:gd name="connsiteX1" fmla="*/ 245299 w 245298"/>
                    <a:gd name="connsiteY1" fmla="*/ 0 h 47070"/>
                    <a:gd name="connsiteX2" fmla="*/ 245299 w 245298"/>
                    <a:gd name="connsiteY2" fmla="*/ 47071 h 47070"/>
                    <a:gd name="connsiteX3" fmla="*/ 0 w 245298"/>
                    <a:gd name="connsiteY3" fmla="*/ 47071 h 47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07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7071"/>
                      </a:lnTo>
                      <a:lnTo>
                        <a:pt x="0" y="4707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298155"/>
                <a:ext cx="245298" cy="52374"/>
                <a:chOff x="8799587" y="1298155"/>
                <a:chExt cx="245298" cy="52374"/>
              </a:xfrm>
              <a:solidFill>
                <a:srgbClr val="000000"/>
              </a:solidFill>
            </p:grpSpPr>
            <p:sp>
              <p:nvSpPr>
                <p:cNvPr id="3284" name="자유형: 도형 3283">
                  <a:extLst>
                    <a:ext uri="{FF2B5EF4-FFF2-40B4-BE49-F238E27FC236}">
                      <a16:creationId xmlns:a16="http://schemas.microsoft.com/office/drawing/2014/main" id="{DA6D3288-8FAF-452B-8AF7-D489A676FB88}"/>
                    </a:ext>
                  </a:extLst>
                </p:cNvPr>
                <p:cNvSpPr/>
                <p:nvPr/>
              </p:nvSpPr>
              <p:spPr>
                <a:xfrm>
                  <a:off x="8799587" y="1298155"/>
                  <a:ext cx="245298" cy="52374"/>
                </a:xfrm>
                <a:custGeom>
                  <a:avLst/>
                  <a:gdLst>
                    <a:gd name="connsiteX0" fmla="*/ 0 w 245298"/>
                    <a:gd name="connsiteY0" fmla="*/ 0 h 52374"/>
                    <a:gd name="connsiteX1" fmla="*/ 245299 w 245298"/>
                    <a:gd name="connsiteY1" fmla="*/ 0 h 52374"/>
                    <a:gd name="connsiteX2" fmla="*/ 245299 w 245298"/>
                    <a:gd name="connsiteY2" fmla="*/ 52375 h 52374"/>
                    <a:gd name="connsiteX3" fmla="*/ 0 w 245298"/>
                    <a:gd name="connsiteY3" fmla="*/ 52375 h 5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3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375"/>
                      </a:lnTo>
                      <a:lnTo>
                        <a:pt x="0" y="523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85" name="자유형: 도형 3284">
                  <a:extLst>
                    <a:ext uri="{FF2B5EF4-FFF2-40B4-BE49-F238E27FC236}">
                      <a16:creationId xmlns:a16="http://schemas.microsoft.com/office/drawing/2014/main" id="{932D7CF7-7601-4C8F-AD90-6C685ADCA33E}"/>
                    </a:ext>
                  </a:extLst>
                </p:cNvPr>
                <p:cNvSpPr/>
                <p:nvPr/>
              </p:nvSpPr>
              <p:spPr>
                <a:xfrm>
                  <a:off x="8799587" y="1298155"/>
                  <a:ext cx="245298" cy="52374"/>
                </a:xfrm>
                <a:custGeom>
                  <a:avLst/>
                  <a:gdLst>
                    <a:gd name="connsiteX0" fmla="*/ 0 w 245298"/>
                    <a:gd name="connsiteY0" fmla="*/ 0 h 52374"/>
                    <a:gd name="connsiteX1" fmla="*/ 245299 w 245298"/>
                    <a:gd name="connsiteY1" fmla="*/ 0 h 52374"/>
                    <a:gd name="connsiteX2" fmla="*/ 245299 w 245298"/>
                    <a:gd name="connsiteY2" fmla="*/ 52375 h 52374"/>
                    <a:gd name="connsiteX3" fmla="*/ 0 w 245298"/>
                    <a:gd name="connsiteY3" fmla="*/ 52375 h 5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3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375"/>
                      </a:lnTo>
                      <a:lnTo>
                        <a:pt x="0" y="5237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298155"/>
                <a:ext cx="245298" cy="53700"/>
                <a:chOff x="9105879" y="1298155"/>
                <a:chExt cx="245298" cy="53700"/>
              </a:xfrm>
              <a:solidFill>
                <a:srgbClr val="000000"/>
              </a:solidFill>
            </p:grpSpPr>
            <p:sp>
              <p:nvSpPr>
                <p:cNvPr id="3287" name="자유형: 도형 3286">
                  <a:extLst>
                    <a:ext uri="{FF2B5EF4-FFF2-40B4-BE49-F238E27FC236}">
                      <a16:creationId xmlns:a16="http://schemas.microsoft.com/office/drawing/2014/main" id="{8DA20C37-CE12-42FF-9D9F-3F0278E3AE30}"/>
                    </a:ext>
                  </a:extLst>
                </p:cNvPr>
                <p:cNvSpPr/>
                <p:nvPr/>
              </p:nvSpPr>
              <p:spPr>
                <a:xfrm>
                  <a:off x="9105879" y="1298155"/>
                  <a:ext cx="245298" cy="53700"/>
                </a:xfrm>
                <a:custGeom>
                  <a:avLst/>
                  <a:gdLst>
                    <a:gd name="connsiteX0" fmla="*/ 0 w 245298"/>
                    <a:gd name="connsiteY0" fmla="*/ 0 h 53700"/>
                    <a:gd name="connsiteX1" fmla="*/ 245299 w 245298"/>
                    <a:gd name="connsiteY1" fmla="*/ 0 h 53700"/>
                    <a:gd name="connsiteX2" fmla="*/ 245299 w 245298"/>
                    <a:gd name="connsiteY2" fmla="*/ 53700 h 53700"/>
                    <a:gd name="connsiteX3" fmla="*/ 0 w 245298"/>
                    <a:gd name="connsiteY3" fmla="*/ 53700 h 5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7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700"/>
                      </a:lnTo>
                      <a:lnTo>
                        <a:pt x="0" y="5370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88" name="자유형: 도형 3287">
                  <a:extLst>
                    <a:ext uri="{FF2B5EF4-FFF2-40B4-BE49-F238E27FC236}">
                      <a16:creationId xmlns:a16="http://schemas.microsoft.com/office/drawing/2014/main" id="{1D7716F2-505A-4F16-9B3B-C041FC1DC8EB}"/>
                    </a:ext>
                  </a:extLst>
                </p:cNvPr>
                <p:cNvSpPr/>
                <p:nvPr/>
              </p:nvSpPr>
              <p:spPr>
                <a:xfrm>
                  <a:off x="9105879" y="1298155"/>
                  <a:ext cx="245298" cy="53700"/>
                </a:xfrm>
                <a:custGeom>
                  <a:avLst/>
                  <a:gdLst>
                    <a:gd name="connsiteX0" fmla="*/ 0 w 245298"/>
                    <a:gd name="connsiteY0" fmla="*/ 0 h 53700"/>
                    <a:gd name="connsiteX1" fmla="*/ 245299 w 245298"/>
                    <a:gd name="connsiteY1" fmla="*/ 0 h 53700"/>
                    <a:gd name="connsiteX2" fmla="*/ 245299 w 245298"/>
                    <a:gd name="connsiteY2" fmla="*/ 53700 h 53700"/>
                    <a:gd name="connsiteX3" fmla="*/ 0 w 245298"/>
                    <a:gd name="connsiteY3" fmla="*/ 53700 h 5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7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700"/>
                      </a:lnTo>
                      <a:lnTo>
                        <a:pt x="0" y="5370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298155"/>
                <a:ext cx="245298" cy="64307"/>
                <a:chOff x="9412833" y="1298155"/>
                <a:chExt cx="245298" cy="64307"/>
              </a:xfrm>
              <a:solidFill>
                <a:srgbClr val="000000"/>
              </a:solidFill>
            </p:grpSpPr>
            <p:sp>
              <p:nvSpPr>
                <p:cNvPr id="3290" name="자유형: 도형 3289">
                  <a:extLst>
                    <a:ext uri="{FF2B5EF4-FFF2-40B4-BE49-F238E27FC236}">
                      <a16:creationId xmlns:a16="http://schemas.microsoft.com/office/drawing/2014/main" id="{78B3B1FE-F444-401D-ADD8-10E59050C38A}"/>
                    </a:ext>
                  </a:extLst>
                </p:cNvPr>
                <p:cNvSpPr/>
                <p:nvPr/>
              </p:nvSpPr>
              <p:spPr>
                <a:xfrm>
                  <a:off x="9412833" y="1298155"/>
                  <a:ext cx="245298" cy="64307"/>
                </a:xfrm>
                <a:custGeom>
                  <a:avLst/>
                  <a:gdLst>
                    <a:gd name="connsiteX0" fmla="*/ 0 w 245298"/>
                    <a:gd name="connsiteY0" fmla="*/ 0 h 64307"/>
                    <a:gd name="connsiteX1" fmla="*/ 245299 w 245298"/>
                    <a:gd name="connsiteY1" fmla="*/ 0 h 64307"/>
                    <a:gd name="connsiteX2" fmla="*/ 245299 w 245298"/>
                    <a:gd name="connsiteY2" fmla="*/ 64308 h 64307"/>
                    <a:gd name="connsiteX3" fmla="*/ 0 w 245298"/>
                    <a:gd name="connsiteY3" fmla="*/ 64308 h 6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430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4308"/>
                      </a:lnTo>
                      <a:lnTo>
                        <a:pt x="0" y="6430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91" name="자유형: 도형 3290">
                  <a:extLst>
                    <a:ext uri="{FF2B5EF4-FFF2-40B4-BE49-F238E27FC236}">
                      <a16:creationId xmlns:a16="http://schemas.microsoft.com/office/drawing/2014/main" id="{02C2E999-83A9-4457-8B6F-C5F184FBB8D4}"/>
                    </a:ext>
                  </a:extLst>
                </p:cNvPr>
                <p:cNvSpPr/>
                <p:nvPr/>
              </p:nvSpPr>
              <p:spPr>
                <a:xfrm>
                  <a:off x="9412833" y="1298155"/>
                  <a:ext cx="245298" cy="64307"/>
                </a:xfrm>
                <a:custGeom>
                  <a:avLst/>
                  <a:gdLst>
                    <a:gd name="connsiteX0" fmla="*/ 0 w 245298"/>
                    <a:gd name="connsiteY0" fmla="*/ 0 h 64307"/>
                    <a:gd name="connsiteX1" fmla="*/ 245299 w 245298"/>
                    <a:gd name="connsiteY1" fmla="*/ 0 h 64307"/>
                    <a:gd name="connsiteX2" fmla="*/ 245299 w 245298"/>
                    <a:gd name="connsiteY2" fmla="*/ 64308 h 64307"/>
                    <a:gd name="connsiteX3" fmla="*/ 0 w 245298"/>
                    <a:gd name="connsiteY3" fmla="*/ 64308 h 6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430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4308"/>
                      </a:lnTo>
                      <a:lnTo>
                        <a:pt x="0" y="6430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298155"/>
                <a:ext cx="245298" cy="60330"/>
                <a:chOff x="9719125" y="1298155"/>
                <a:chExt cx="245298" cy="60330"/>
              </a:xfrm>
              <a:solidFill>
                <a:srgbClr val="000000"/>
              </a:solidFill>
            </p:grpSpPr>
            <p:sp>
              <p:nvSpPr>
                <p:cNvPr id="3293" name="자유형: 도형 3292">
                  <a:extLst>
                    <a:ext uri="{FF2B5EF4-FFF2-40B4-BE49-F238E27FC236}">
                      <a16:creationId xmlns:a16="http://schemas.microsoft.com/office/drawing/2014/main" id="{B6D0BE99-DC0C-44D3-8C63-20A626EE8354}"/>
                    </a:ext>
                  </a:extLst>
                </p:cNvPr>
                <p:cNvSpPr/>
                <p:nvPr/>
              </p:nvSpPr>
              <p:spPr>
                <a:xfrm>
                  <a:off x="9719125" y="1298155"/>
                  <a:ext cx="245298" cy="60330"/>
                </a:xfrm>
                <a:custGeom>
                  <a:avLst/>
                  <a:gdLst>
                    <a:gd name="connsiteX0" fmla="*/ 0 w 245298"/>
                    <a:gd name="connsiteY0" fmla="*/ 0 h 60330"/>
                    <a:gd name="connsiteX1" fmla="*/ 245299 w 245298"/>
                    <a:gd name="connsiteY1" fmla="*/ 0 h 60330"/>
                    <a:gd name="connsiteX2" fmla="*/ 245299 w 245298"/>
                    <a:gd name="connsiteY2" fmla="*/ 60330 h 60330"/>
                    <a:gd name="connsiteX3" fmla="*/ 0 w 245298"/>
                    <a:gd name="connsiteY3" fmla="*/ 60330 h 6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3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0330"/>
                      </a:lnTo>
                      <a:lnTo>
                        <a:pt x="0" y="603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94" name="자유형: 도형 3293">
                  <a:extLst>
                    <a:ext uri="{FF2B5EF4-FFF2-40B4-BE49-F238E27FC236}">
                      <a16:creationId xmlns:a16="http://schemas.microsoft.com/office/drawing/2014/main" id="{1BC946EA-5059-4016-A1B3-B98D5A0A5533}"/>
                    </a:ext>
                  </a:extLst>
                </p:cNvPr>
                <p:cNvSpPr/>
                <p:nvPr/>
              </p:nvSpPr>
              <p:spPr>
                <a:xfrm>
                  <a:off x="9719125" y="1298155"/>
                  <a:ext cx="245298" cy="60330"/>
                </a:xfrm>
                <a:custGeom>
                  <a:avLst/>
                  <a:gdLst>
                    <a:gd name="connsiteX0" fmla="*/ 0 w 245298"/>
                    <a:gd name="connsiteY0" fmla="*/ 0 h 60330"/>
                    <a:gd name="connsiteX1" fmla="*/ 245299 w 245298"/>
                    <a:gd name="connsiteY1" fmla="*/ 0 h 60330"/>
                    <a:gd name="connsiteX2" fmla="*/ 245299 w 245298"/>
                    <a:gd name="connsiteY2" fmla="*/ 60330 h 60330"/>
                    <a:gd name="connsiteX3" fmla="*/ 0 w 245298"/>
                    <a:gd name="connsiteY3" fmla="*/ 60330 h 6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3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0330"/>
                      </a:lnTo>
                      <a:lnTo>
                        <a:pt x="0" y="6033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298155"/>
                <a:ext cx="245298" cy="56352"/>
                <a:chOff x="10026080" y="1298155"/>
                <a:chExt cx="245298" cy="56352"/>
              </a:xfrm>
              <a:solidFill>
                <a:srgbClr val="000000"/>
              </a:solidFill>
            </p:grpSpPr>
            <p:sp>
              <p:nvSpPr>
                <p:cNvPr id="3296" name="자유형: 도형 3295">
                  <a:extLst>
                    <a:ext uri="{FF2B5EF4-FFF2-40B4-BE49-F238E27FC236}">
                      <a16:creationId xmlns:a16="http://schemas.microsoft.com/office/drawing/2014/main" id="{FB8186B0-9D41-4E4F-89D2-F86411B70A6A}"/>
                    </a:ext>
                  </a:extLst>
                </p:cNvPr>
                <p:cNvSpPr/>
                <p:nvPr/>
              </p:nvSpPr>
              <p:spPr>
                <a:xfrm>
                  <a:off x="10026080" y="1298155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9 w 245298"/>
                    <a:gd name="connsiteY1" fmla="*/ 0 h 56352"/>
                    <a:gd name="connsiteX2" fmla="*/ 245299 w 245298"/>
                    <a:gd name="connsiteY2" fmla="*/ 56352 h 56352"/>
                    <a:gd name="connsiteX3" fmla="*/ 0 w 245298"/>
                    <a:gd name="connsiteY3" fmla="*/ 56352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6352"/>
                      </a:lnTo>
                      <a:lnTo>
                        <a:pt x="0" y="5635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97" name="자유형: 도형 3296">
                  <a:extLst>
                    <a:ext uri="{FF2B5EF4-FFF2-40B4-BE49-F238E27FC236}">
                      <a16:creationId xmlns:a16="http://schemas.microsoft.com/office/drawing/2014/main" id="{9591365E-D9DB-47D4-B7E3-F145D3ED63F0}"/>
                    </a:ext>
                  </a:extLst>
                </p:cNvPr>
                <p:cNvSpPr/>
                <p:nvPr/>
              </p:nvSpPr>
              <p:spPr>
                <a:xfrm>
                  <a:off x="10026080" y="1298155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9 w 245298"/>
                    <a:gd name="connsiteY1" fmla="*/ 0 h 56352"/>
                    <a:gd name="connsiteX2" fmla="*/ 245299 w 245298"/>
                    <a:gd name="connsiteY2" fmla="*/ 56352 h 56352"/>
                    <a:gd name="connsiteX3" fmla="*/ 0 w 245298"/>
                    <a:gd name="connsiteY3" fmla="*/ 56352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6352"/>
                      </a:lnTo>
                      <a:lnTo>
                        <a:pt x="0" y="5635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298155"/>
                <a:ext cx="245298" cy="59667"/>
                <a:chOff x="10333034" y="1298155"/>
                <a:chExt cx="245298" cy="59667"/>
              </a:xfrm>
              <a:solidFill>
                <a:srgbClr val="000000"/>
              </a:solidFill>
            </p:grpSpPr>
            <p:sp>
              <p:nvSpPr>
                <p:cNvPr id="3299" name="자유형: 도형 3298">
                  <a:extLst>
                    <a:ext uri="{FF2B5EF4-FFF2-40B4-BE49-F238E27FC236}">
                      <a16:creationId xmlns:a16="http://schemas.microsoft.com/office/drawing/2014/main" id="{5C0CD1C6-750F-4DD0-9DC4-5446E18E649F}"/>
                    </a:ext>
                  </a:extLst>
                </p:cNvPr>
                <p:cNvSpPr/>
                <p:nvPr/>
              </p:nvSpPr>
              <p:spPr>
                <a:xfrm>
                  <a:off x="10333034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8 w 245298"/>
                    <a:gd name="connsiteY1" fmla="*/ 0 h 59667"/>
                    <a:gd name="connsiteX2" fmla="*/ 245298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0" name="자유형: 도형 3299">
                  <a:extLst>
                    <a:ext uri="{FF2B5EF4-FFF2-40B4-BE49-F238E27FC236}">
                      <a16:creationId xmlns:a16="http://schemas.microsoft.com/office/drawing/2014/main" id="{66D848A5-BCDB-4922-83AC-F59FAE30E2FA}"/>
                    </a:ext>
                  </a:extLst>
                </p:cNvPr>
                <p:cNvSpPr/>
                <p:nvPr/>
              </p:nvSpPr>
              <p:spPr>
                <a:xfrm>
                  <a:off x="10333034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8 w 245298"/>
                    <a:gd name="connsiteY1" fmla="*/ 0 h 59667"/>
                    <a:gd name="connsiteX2" fmla="*/ 245298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298155"/>
                <a:ext cx="245298" cy="57678"/>
                <a:chOff x="10639326" y="1298155"/>
                <a:chExt cx="245298" cy="57678"/>
              </a:xfrm>
              <a:solidFill>
                <a:srgbClr val="000000"/>
              </a:solidFill>
            </p:grpSpPr>
            <p:sp>
              <p:nvSpPr>
                <p:cNvPr id="3302" name="자유형: 도형 3301">
                  <a:extLst>
                    <a:ext uri="{FF2B5EF4-FFF2-40B4-BE49-F238E27FC236}">
                      <a16:creationId xmlns:a16="http://schemas.microsoft.com/office/drawing/2014/main" id="{CE1F4562-6630-410E-9BA0-03EA4B4BE9D4}"/>
                    </a:ext>
                  </a:extLst>
                </p:cNvPr>
                <p:cNvSpPr/>
                <p:nvPr/>
              </p:nvSpPr>
              <p:spPr>
                <a:xfrm>
                  <a:off x="10639326" y="129815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3" name="자유형: 도형 3302">
                  <a:extLst>
                    <a:ext uri="{FF2B5EF4-FFF2-40B4-BE49-F238E27FC236}">
                      <a16:creationId xmlns:a16="http://schemas.microsoft.com/office/drawing/2014/main" id="{16401037-A7F5-4CB9-9A4B-1ED69829ACEF}"/>
                    </a:ext>
                  </a:extLst>
                </p:cNvPr>
                <p:cNvSpPr/>
                <p:nvPr/>
              </p:nvSpPr>
              <p:spPr>
                <a:xfrm>
                  <a:off x="10639326" y="129815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298155"/>
                <a:ext cx="245298" cy="59667"/>
                <a:chOff x="10946281" y="1298155"/>
                <a:chExt cx="245298" cy="59667"/>
              </a:xfrm>
              <a:solidFill>
                <a:srgbClr val="000000"/>
              </a:solidFill>
            </p:grpSpPr>
            <p:sp>
              <p:nvSpPr>
                <p:cNvPr id="3305" name="자유형: 도형 3304">
                  <a:extLst>
                    <a:ext uri="{FF2B5EF4-FFF2-40B4-BE49-F238E27FC236}">
                      <a16:creationId xmlns:a16="http://schemas.microsoft.com/office/drawing/2014/main" id="{A0D523C6-0288-4B0F-85F2-6E0D10EE5B2E}"/>
                    </a:ext>
                  </a:extLst>
                </p:cNvPr>
                <p:cNvSpPr/>
                <p:nvPr/>
              </p:nvSpPr>
              <p:spPr>
                <a:xfrm>
                  <a:off x="10946281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8 w 245298"/>
                    <a:gd name="connsiteY1" fmla="*/ 0 h 59667"/>
                    <a:gd name="connsiteX2" fmla="*/ 245298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6" name="자유형: 도형 3305">
                  <a:extLst>
                    <a:ext uri="{FF2B5EF4-FFF2-40B4-BE49-F238E27FC236}">
                      <a16:creationId xmlns:a16="http://schemas.microsoft.com/office/drawing/2014/main" id="{997223A9-8215-4035-AFE6-0894E1005E1A}"/>
                    </a:ext>
                  </a:extLst>
                </p:cNvPr>
                <p:cNvSpPr/>
                <p:nvPr/>
              </p:nvSpPr>
              <p:spPr>
                <a:xfrm>
                  <a:off x="10946281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8 w 245298"/>
                    <a:gd name="connsiteY1" fmla="*/ 0 h 59667"/>
                    <a:gd name="connsiteX2" fmla="*/ 245298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298155"/>
                <a:ext cx="245298" cy="71600"/>
                <a:chOff x="11252572" y="1298155"/>
                <a:chExt cx="245298" cy="71600"/>
              </a:xfrm>
              <a:solidFill>
                <a:srgbClr val="000000"/>
              </a:solidFill>
            </p:grpSpPr>
            <p:sp>
              <p:nvSpPr>
                <p:cNvPr id="3308" name="자유형: 도형 3307">
                  <a:extLst>
                    <a:ext uri="{FF2B5EF4-FFF2-40B4-BE49-F238E27FC236}">
                      <a16:creationId xmlns:a16="http://schemas.microsoft.com/office/drawing/2014/main" id="{364CB3F6-1E60-49CF-BFA1-B5021DF1554A}"/>
                    </a:ext>
                  </a:extLst>
                </p:cNvPr>
                <p:cNvSpPr/>
                <p:nvPr/>
              </p:nvSpPr>
              <p:spPr>
                <a:xfrm>
                  <a:off x="11252572" y="1298155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9 w 245298"/>
                    <a:gd name="connsiteY1" fmla="*/ 0 h 71600"/>
                    <a:gd name="connsiteX2" fmla="*/ 245299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9" name="자유형: 도형 3308">
                  <a:extLst>
                    <a:ext uri="{FF2B5EF4-FFF2-40B4-BE49-F238E27FC236}">
                      <a16:creationId xmlns:a16="http://schemas.microsoft.com/office/drawing/2014/main" id="{FD33E572-93EC-4F94-A336-266409406D93}"/>
                    </a:ext>
                  </a:extLst>
                </p:cNvPr>
                <p:cNvSpPr/>
                <p:nvPr/>
              </p:nvSpPr>
              <p:spPr>
                <a:xfrm>
                  <a:off x="11252572" y="1298155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9 w 245298"/>
                    <a:gd name="connsiteY1" fmla="*/ 0 h 71600"/>
                    <a:gd name="connsiteX2" fmla="*/ 245299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298155"/>
                <a:ext cx="245298" cy="63645"/>
                <a:chOff x="11559527" y="1298155"/>
                <a:chExt cx="245298" cy="63645"/>
              </a:xfrm>
              <a:solidFill>
                <a:srgbClr val="000000"/>
              </a:solidFill>
            </p:grpSpPr>
            <p:sp>
              <p:nvSpPr>
                <p:cNvPr id="3311" name="자유형: 도형 3310">
                  <a:extLst>
                    <a:ext uri="{FF2B5EF4-FFF2-40B4-BE49-F238E27FC236}">
                      <a16:creationId xmlns:a16="http://schemas.microsoft.com/office/drawing/2014/main" id="{DB6D521F-F4EF-49CD-BD58-1FBC4F7E5777}"/>
                    </a:ext>
                  </a:extLst>
                </p:cNvPr>
                <p:cNvSpPr/>
                <p:nvPr/>
              </p:nvSpPr>
              <p:spPr>
                <a:xfrm>
                  <a:off x="11559527" y="1298155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8 w 245298"/>
                    <a:gd name="connsiteY1" fmla="*/ 0 h 63645"/>
                    <a:gd name="connsiteX2" fmla="*/ 245298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2" name="자유형: 도형 3311">
                  <a:extLst>
                    <a:ext uri="{FF2B5EF4-FFF2-40B4-BE49-F238E27FC236}">
                      <a16:creationId xmlns:a16="http://schemas.microsoft.com/office/drawing/2014/main" id="{FBA9A7C6-F495-4FED-A76B-A6A031ACBA3F}"/>
                    </a:ext>
                  </a:extLst>
                </p:cNvPr>
                <p:cNvSpPr/>
                <p:nvPr/>
              </p:nvSpPr>
              <p:spPr>
                <a:xfrm>
                  <a:off x="11559527" y="1298155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8 w 245298"/>
                    <a:gd name="connsiteY1" fmla="*/ 0 h 63645"/>
                    <a:gd name="connsiteX2" fmla="*/ 245298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298155"/>
                <a:ext cx="245298" cy="59667"/>
                <a:chOff x="11865819" y="1298155"/>
                <a:chExt cx="245298" cy="59667"/>
              </a:xfrm>
              <a:solidFill>
                <a:srgbClr val="000000"/>
              </a:solidFill>
            </p:grpSpPr>
            <p:sp>
              <p:nvSpPr>
                <p:cNvPr id="3314" name="자유형: 도형 3313">
                  <a:extLst>
                    <a:ext uri="{FF2B5EF4-FFF2-40B4-BE49-F238E27FC236}">
                      <a16:creationId xmlns:a16="http://schemas.microsoft.com/office/drawing/2014/main" id="{0A96726B-CEDB-49D7-9D7A-80F705A9201F}"/>
                    </a:ext>
                  </a:extLst>
                </p:cNvPr>
                <p:cNvSpPr/>
                <p:nvPr/>
              </p:nvSpPr>
              <p:spPr>
                <a:xfrm>
                  <a:off x="11865819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9 w 245298"/>
                    <a:gd name="connsiteY1" fmla="*/ 0 h 59667"/>
                    <a:gd name="connsiteX2" fmla="*/ 245299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5" name="자유형: 도형 3314">
                  <a:extLst>
                    <a:ext uri="{FF2B5EF4-FFF2-40B4-BE49-F238E27FC236}">
                      <a16:creationId xmlns:a16="http://schemas.microsoft.com/office/drawing/2014/main" id="{6B3528B9-CA49-4AE7-A859-1254CE835A3E}"/>
                    </a:ext>
                  </a:extLst>
                </p:cNvPr>
                <p:cNvSpPr/>
                <p:nvPr/>
              </p:nvSpPr>
              <p:spPr>
                <a:xfrm>
                  <a:off x="11865819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9 w 245298"/>
                    <a:gd name="connsiteY1" fmla="*/ 0 h 59667"/>
                    <a:gd name="connsiteX2" fmla="*/ 245299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316" name="자유형: 도형 3315">
                <a:extLst>
                  <a:ext uri="{FF2B5EF4-FFF2-40B4-BE49-F238E27FC236}">
                    <a16:creationId xmlns:a16="http://schemas.microsoft.com/office/drawing/2014/main" id="{C2865086-FE8E-464E-97FD-231550183106}"/>
                  </a:ext>
                </a:extLst>
              </p:cNvPr>
              <p:cNvSpPr/>
              <p:nvPr/>
            </p:nvSpPr>
            <p:spPr>
              <a:xfrm>
                <a:off x="6575989" y="3120657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8381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17" name="자유형: 도형 3316">
                <a:extLst>
                  <a:ext uri="{FF2B5EF4-FFF2-40B4-BE49-F238E27FC236}">
                    <a16:creationId xmlns:a16="http://schemas.microsoft.com/office/drawing/2014/main" id="{6462750D-EA25-49CD-AF55-8EC3BFF4F323}"/>
                  </a:ext>
                </a:extLst>
              </p:cNvPr>
              <p:cNvSpPr/>
              <p:nvPr/>
            </p:nvSpPr>
            <p:spPr>
              <a:xfrm>
                <a:off x="0" y="1274289"/>
                <a:ext cx="6629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6629"/>
                </a:pathLst>
              </a:custGeom>
              <a:noFill/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18" name="자유형: 도형 3317">
                <a:extLst>
                  <a:ext uri="{FF2B5EF4-FFF2-40B4-BE49-F238E27FC236}">
                    <a16:creationId xmlns:a16="http://schemas.microsoft.com/office/drawing/2014/main" id="{E82BEFDD-5B66-4EB5-968E-CA7F111D6EC8}"/>
                  </a:ext>
                </a:extLst>
              </p:cNvPr>
              <p:cNvSpPr/>
              <p:nvPr/>
            </p:nvSpPr>
            <p:spPr>
              <a:xfrm>
                <a:off x="0" y="1274289"/>
                <a:ext cx="6629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6629"/>
                </a:pathLst>
              </a:custGeom>
              <a:noFill/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19" name="TextBox 3318">
                <a:extLst>
                  <a:ext uri="{FF2B5EF4-FFF2-40B4-BE49-F238E27FC236}">
                    <a16:creationId xmlns:a16="http://schemas.microsoft.com/office/drawing/2014/main" id="{81B55674-852A-4D26-8CFF-BBDBBA4F1172}"/>
                  </a:ext>
                </a:extLst>
              </p:cNvPr>
              <p:cNvSpPr txBox="1"/>
              <p:nvPr/>
            </p:nvSpPr>
            <p:spPr>
              <a:xfrm>
                <a:off x="6577365" y="29047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15.25%</a:t>
                </a:r>
              </a:p>
            </p:txBody>
          </p:sp>
          <p:sp>
            <p:nvSpPr>
              <p:cNvPr id="3320" name="TextBox 3319">
                <a:extLst>
                  <a:ext uri="{FF2B5EF4-FFF2-40B4-BE49-F238E27FC236}">
                    <a16:creationId xmlns:a16="http://schemas.microsoft.com/office/drawing/2014/main" id="{58B4EFD2-163E-4547-888D-72C0D3FCE695}"/>
                  </a:ext>
                </a:extLst>
              </p:cNvPr>
              <p:cNvSpPr txBox="1"/>
              <p:nvPr/>
            </p:nvSpPr>
            <p:spPr>
              <a:xfrm>
                <a:off x="6884054" y="291829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13.77%</a:t>
                </a:r>
              </a:p>
            </p:txBody>
          </p:sp>
          <p:sp>
            <p:nvSpPr>
              <p:cNvPr id="3321" name="TextBox 3320">
                <a:extLst>
                  <a:ext uri="{FF2B5EF4-FFF2-40B4-BE49-F238E27FC236}">
                    <a16:creationId xmlns:a16="http://schemas.microsoft.com/office/drawing/2014/main" id="{51FA4029-719F-4902-B7A0-ED0DA14394AB}"/>
                  </a:ext>
                </a:extLst>
              </p:cNvPr>
              <p:cNvSpPr txBox="1"/>
              <p:nvPr/>
            </p:nvSpPr>
            <p:spPr>
              <a:xfrm>
                <a:off x="7190677" y="29157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14.04%</a:t>
                </a:r>
              </a:p>
            </p:txBody>
          </p:sp>
          <p:sp>
            <p:nvSpPr>
              <p:cNvPr id="3322" name="TextBox 3321">
                <a:extLst>
                  <a:ext uri="{FF2B5EF4-FFF2-40B4-BE49-F238E27FC236}">
                    <a16:creationId xmlns:a16="http://schemas.microsoft.com/office/drawing/2014/main" id="{B25BB945-23EC-4F16-9572-FB36A44C4905}"/>
                  </a:ext>
                </a:extLst>
              </p:cNvPr>
              <p:cNvSpPr txBox="1"/>
              <p:nvPr/>
            </p:nvSpPr>
            <p:spPr>
              <a:xfrm>
                <a:off x="7497367" y="29040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15.33%</a:t>
                </a:r>
              </a:p>
            </p:txBody>
          </p:sp>
          <p:sp>
            <p:nvSpPr>
              <p:cNvPr id="3323" name="TextBox 3322">
                <a:extLst>
                  <a:ext uri="{FF2B5EF4-FFF2-40B4-BE49-F238E27FC236}">
                    <a16:creationId xmlns:a16="http://schemas.microsoft.com/office/drawing/2014/main" id="{16FF8601-F941-4EBF-A367-E300B09FD770}"/>
                  </a:ext>
                </a:extLst>
              </p:cNvPr>
              <p:cNvSpPr txBox="1"/>
              <p:nvPr/>
            </p:nvSpPr>
            <p:spPr>
              <a:xfrm>
                <a:off x="7804056" y="292268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13.29%</a:t>
                </a:r>
              </a:p>
            </p:txBody>
          </p:sp>
          <p:sp>
            <p:nvSpPr>
              <p:cNvPr id="3324" name="TextBox 3323">
                <a:extLst>
                  <a:ext uri="{FF2B5EF4-FFF2-40B4-BE49-F238E27FC236}">
                    <a16:creationId xmlns:a16="http://schemas.microsoft.com/office/drawing/2014/main" id="{B006C9C8-C846-48BF-BD44-100A5563C8A8}"/>
                  </a:ext>
                </a:extLst>
              </p:cNvPr>
              <p:cNvSpPr txBox="1"/>
              <p:nvPr/>
            </p:nvSpPr>
            <p:spPr>
              <a:xfrm>
                <a:off x="8110679" y="291077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14.59%</a:t>
                </a:r>
              </a:p>
            </p:txBody>
          </p:sp>
          <p:sp>
            <p:nvSpPr>
              <p:cNvPr id="3325" name="TextBox 3324">
                <a:extLst>
                  <a:ext uri="{FF2B5EF4-FFF2-40B4-BE49-F238E27FC236}">
                    <a16:creationId xmlns:a16="http://schemas.microsoft.com/office/drawing/2014/main" id="{E059D1E5-A0A3-4CF0-9C39-53D6B83F28A6}"/>
                  </a:ext>
                </a:extLst>
              </p:cNvPr>
              <p:cNvSpPr txBox="1"/>
              <p:nvPr/>
            </p:nvSpPr>
            <p:spPr>
              <a:xfrm>
                <a:off x="8417369" y="288940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16.94%</a:t>
                </a:r>
              </a:p>
            </p:txBody>
          </p:sp>
          <p:sp>
            <p:nvSpPr>
              <p:cNvPr id="3326" name="TextBox 3325">
                <a:extLst>
                  <a:ext uri="{FF2B5EF4-FFF2-40B4-BE49-F238E27FC236}">
                    <a16:creationId xmlns:a16="http://schemas.microsoft.com/office/drawing/2014/main" id="{BBB32E36-5EA0-4CFA-9E01-C44F7BD3FCF1}"/>
                  </a:ext>
                </a:extLst>
              </p:cNvPr>
              <p:cNvSpPr txBox="1"/>
              <p:nvPr/>
            </p:nvSpPr>
            <p:spPr>
              <a:xfrm>
                <a:off x="8723992" y="288007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17.96%</a:t>
                </a:r>
              </a:p>
            </p:txBody>
          </p:sp>
          <p:sp>
            <p:nvSpPr>
              <p:cNvPr id="3327" name="TextBox 3326">
                <a:extLst>
                  <a:ext uri="{FF2B5EF4-FFF2-40B4-BE49-F238E27FC236}">
                    <a16:creationId xmlns:a16="http://schemas.microsoft.com/office/drawing/2014/main" id="{24AD2ACA-382D-4FE6-ABA5-32CCA4E66852}"/>
                  </a:ext>
                </a:extLst>
              </p:cNvPr>
              <p:cNvSpPr txBox="1"/>
              <p:nvPr/>
            </p:nvSpPr>
            <p:spPr>
              <a:xfrm>
                <a:off x="9030682" y="29046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15.26%</a:t>
                </a:r>
              </a:p>
            </p:txBody>
          </p:sp>
          <p:sp>
            <p:nvSpPr>
              <p:cNvPr id="3328" name="TextBox 3327">
                <a:extLst>
                  <a:ext uri="{FF2B5EF4-FFF2-40B4-BE49-F238E27FC236}">
                    <a16:creationId xmlns:a16="http://schemas.microsoft.com/office/drawing/2014/main" id="{E7B0B64E-148E-4C31-9CC3-86DE86F09323}"/>
                  </a:ext>
                </a:extLst>
              </p:cNvPr>
              <p:cNvSpPr txBox="1"/>
              <p:nvPr/>
            </p:nvSpPr>
            <p:spPr>
              <a:xfrm>
                <a:off x="9337305" y="288560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17.35%</a:t>
                </a:r>
              </a:p>
            </p:txBody>
          </p:sp>
          <p:sp>
            <p:nvSpPr>
              <p:cNvPr id="3329" name="TextBox 3328">
                <a:extLst>
                  <a:ext uri="{FF2B5EF4-FFF2-40B4-BE49-F238E27FC236}">
                    <a16:creationId xmlns:a16="http://schemas.microsoft.com/office/drawing/2014/main" id="{CBF9DE7D-40B7-40AB-B41C-70A90032D229}"/>
                  </a:ext>
                </a:extLst>
              </p:cNvPr>
              <p:cNvSpPr txBox="1"/>
              <p:nvPr/>
            </p:nvSpPr>
            <p:spPr>
              <a:xfrm>
                <a:off x="9643994" y="291427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14.21%</a:t>
                </a:r>
              </a:p>
            </p:txBody>
          </p:sp>
          <p:sp>
            <p:nvSpPr>
              <p:cNvPr id="3330" name="TextBox 3329">
                <a:extLst>
                  <a:ext uri="{FF2B5EF4-FFF2-40B4-BE49-F238E27FC236}">
                    <a16:creationId xmlns:a16="http://schemas.microsoft.com/office/drawing/2014/main" id="{47487386-43C3-433F-A5ED-22B5F1788A83}"/>
                  </a:ext>
                </a:extLst>
              </p:cNvPr>
              <p:cNvSpPr txBox="1"/>
              <p:nvPr/>
            </p:nvSpPr>
            <p:spPr>
              <a:xfrm>
                <a:off x="9950617" y="290960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14.72%</a:t>
                </a:r>
              </a:p>
            </p:txBody>
          </p:sp>
          <p:sp>
            <p:nvSpPr>
              <p:cNvPr id="3331" name="TextBox 3330">
                <a:extLst>
                  <a:ext uri="{FF2B5EF4-FFF2-40B4-BE49-F238E27FC236}">
                    <a16:creationId xmlns:a16="http://schemas.microsoft.com/office/drawing/2014/main" id="{6A44F735-E0A5-42C8-930D-21282F14B339}"/>
                  </a:ext>
                </a:extLst>
              </p:cNvPr>
              <p:cNvSpPr txBox="1"/>
              <p:nvPr/>
            </p:nvSpPr>
            <p:spPr>
              <a:xfrm>
                <a:off x="10257307" y="289487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16.34%</a:t>
                </a:r>
              </a:p>
            </p:txBody>
          </p:sp>
          <p:sp>
            <p:nvSpPr>
              <p:cNvPr id="3332" name="TextBox 3331">
                <a:extLst>
                  <a:ext uri="{FF2B5EF4-FFF2-40B4-BE49-F238E27FC236}">
                    <a16:creationId xmlns:a16="http://schemas.microsoft.com/office/drawing/2014/main" id="{50DF24F3-B750-4C3C-8E7D-85DA609B552A}"/>
                  </a:ext>
                </a:extLst>
              </p:cNvPr>
              <p:cNvSpPr txBox="1"/>
              <p:nvPr/>
            </p:nvSpPr>
            <p:spPr>
              <a:xfrm>
                <a:off x="10563930" y="29097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14.71%</a:t>
                </a:r>
              </a:p>
            </p:txBody>
          </p:sp>
          <p:sp>
            <p:nvSpPr>
              <p:cNvPr id="3333" name="TextBox 3332">
                <a:extLst>
                  <a:ext uri="{FF2B5EF4-FFF2-40B4-BE49-F238E27FC236}">
                    <a16:creationId xmlns:a16="http://schemas.microsoft.com/office/drawing/2014/main" id="{FE59A3A3-BD0E-429A-926F-475E7F06B6DA}"/>
                  </a:ext>
                </a:extLst>
              </p:cNvPr>
              <p:cNvSpPr txBox="1"/>
              <p:nvPr/>
            </p:nvSpPr>
            <p:spPr>
              <a:xfrm>
                <a:off x="10870619" y="291677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13.93%</a:t>
                </a:r>
              </a:p>
            </p:txBody>
          </p:sp>
          <p:sp>
            <p:nvSpPr>
              <p:cNvPr id="3334" name="TextBox 3333">
                <a:extLst>
                  <a:ext uri="{FF2B5EF4-FFF2-40B4-BE49-F238E27FC236}">
                    <a16:creationId xmlns:a16="http://schemas.microsoft.com/office/drawing/2014/main" id="{80240E68-83CA-4E7B-A13B-8EDA07A008A0}"/>
                  </a:ext>
                </a:extLst>
              </p:cNvPr>
              <p:cNvSpPr txBox="1"/>
              <p:nvPr/>
            </p:nvSpPr>
            <p:spPr>
              <a:xfrm>
                <a:off x="11177243" y="290907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14.78%</a:t>
                </a:r>
              </a:p>
            </p:txBody>
          </p:sp>
          <p:sp>
            <p:nvSpPr>
              <p:cNvPr id="3335" name="TextBox 3334">
                <a:extLst>
                  <a:ext uri="{FF2B5EF4-FFF2-40B4-BE49-F238E27FC236}">
                    <a16:creationId xmlns:a16="http://schemas.microsoft.com/office/drawing/2014/main" id="{DD00AC08-7A1A-4858-921F-40668C5FDA82}"/>
                  </a:ext>
                </a:extLst>
              </p:cNvPr>
              <p:cNvSpPr txBox="1"/>
              <p:nvPr/>
            </p:nvSpPr>
            <p:spPr>
              <a:xfrm>
                <a:off x="11483932" y="291943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13.64%</a:t>
                </a:r>
              </a:p>
            </p:txBody>
          </p:sp>
          <p:sp>
            <p:nvSpPr>
              <p:cNvPr id="3336" name="TextBox 3335">
                <a:extLst>
                  <a:ext uri="{FF2B5EF4-FFF2-40B4-BE49-F238E27FC236}">
                    <a16:creationId xmlns:a16="http://schemas.microsoft.com/office/drawing/2014/main" id="{C4F851B5-4159-445C-B354-B30DFCBCA335}"/>
                  </a:ext>
                </a:extLst>
              </p:cNvPr>
              <p:cNvSpPr txBox="1"/>
              <p:nvPr/>
            </p:nvSpPr>
            <p:spPr>
              <a:xfrm>
                <a:off x="11790555" y="291241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14.41%</a:t>
                </a:r>
              </a:p>
            </p:txBody>
          </p:sp>
          <p:sp>
            <p:nvSpPr>
              <p:cNvPr id="3337" name="TextBox 3336">
                <a:extLst>
                  <a:ext uri="{FF2B5EF4-FFF2-40B4-BE49-F238E27FC236}">
                    <a16:creationId xmlns:a16="http://schemas.microsoft.com/office/drawing/2014/main" id="{4E4C4384-BA26-4584-9E70-B0EBCB95C135}"/>
                  </a:ext>
                </a:extLst>
              </p:cNvPr>
              <p:cNvSpPr txBox="1"/>
              <p:nvPr/>
            </p:nvSpPr>
            <p:spPr>
              <a:xfrm>
                <a:off x="6577365" y="234594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46.08%</a:t>
                </a:r>
              </a:p>
            </p:txBody>
          </p:sp>
          <p:sp>
            <p:nvSpPr>
              <p:cNvPr id="3338" name="TextBox 3337">
                <a:extLst>
                  <a:ext uri="{FF2B5EF4-FFF2-40B4-BE49-F238E27FC236}">
                    <a16:creationId xmlns:a16="http://schemas.microsoft.com/office/drawing/2014/main" id="{933D4A36-2B9C-4627-B32B-73890DEF2E88}"/>
                  </a:ext>
                </a:extLst>
              </p:cNvPr>
              <p:cNvSpPr txBox="1"/>
              <p:nvPr/>
            </p:nvSpPr>
            <p:spPr>
              <a:xfrm>
                <a:off x="6884054" y="233914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49.79%</a:t>
                </a:r>
              </a:p>
            </p:txBody>
          </p:sp>
          <p:sp>
            <p:nvSpPr>
              <p:cNvPr id="3339" name="TextBox 3338">
                <a:extLst>
                  <a:ext uri="{FF2B5EF4-FFF2-40B4-BE49-F238E27FC236}">
                    <a16:creationId xmlns:a16="http://schemas.microsoft.com/office/drawing/2014/main" id="{4294BD79-5D40-4E4C-8219-BFCB52158745}"/>
                  </a:ext>
                </a:extLst>
              </p:cNvPr>
              <p:cNvSpPr txBox="1"/>
              <p:nvPr/>
            </p:nvSpPr>
            <p:spPr>
              <a:xfrm>
                <a:off x="7190677" y="233631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49.55%</a:t>
                </a:r>
              </a:p>
            </p:txBody>
          </p:sp>
          <p:sp>
            <p:nvSpPr>
              <p:cNvPr id="3340" name="TextBox 3339">
                <a:extLst>
                  <a:ext uri="{FF2B5EF4-FFF2-40B4-BE49-F238E27FC236}">
                    <a16:creationId xmlns:a16="http://schemas.microsoft.com/office/drawing/2014/main" id="{2BC180B4-F898-4194-9227-937454ED45F7}"/>
                  </a:ext>
                </a:extLst>
              </p:cNvPr>
              <p:cNvSpPr txBox="1"/>
              <p:nvPr/>
            </p:nvSpPr>
            <p:spPr>
              <a:xfrm>
                <a:off x="7497367" y="232357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48.38%</a:t>
                </a:r>
              </a:p>
            </p:txBody>
          </p:sp>
          <p:sp>
            <p:nvSpPr>
              <p:cNvPr id="3341" name="TextBox 3340">
                <a:extLst>
                  <a:ext uri="{FF2B5EF4-FFF2-40B4-BE49-F238E27FC236}">
                    <a16:creationId xmlns:a16="http://schemas.microsoft.com/office/drawing/2014/main" id="{3EFBEBF9-ADEB-42B0-8DD4-7380D4ABAFE9}"/>
                  </a:ext>
                </a:extLst>
              </p:cNvPr>
              <p:cNvSpPr txBox="1"/>
              <p:nvPr/>
            </p:nvSpPr>
            <p:spPr>
              <a:xfrm>
                <a:off x="7804056" y="23363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51.06%</a:t>
                </a:r>
              </a:p>
            </p:txBody>
          </p:sp>
          <p:sp>
            <p:nvSpPr>
              <p:cNvPr id="3342" name="TextBox 3341">
                <a:extLst>
                  <a:ext uri="{FF2B5EF4-FFF2-40B4-BE49-F238E27FC236}">
                    <a16:creationId xmlns:a16="http://schemas.microsoft.com/office/drawing/2014/main" id="{E0620347-D9C3-4302-89E1-2DFA1C476001}"/>
                  </a:ext>
                </a:extLst>
              </p:cNvPr>
              <p:cNvSpPr txBox="1"/>
              <p:nvPr/>
            </p:nvSpPr>
            <p:spPr>
              <a:xfrm>
                <a:off x="8110679" y="232553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49.64%</a:t>
                </a:r>
              </a:p>
            </p:txBody>
          </p:sp>
          <p:sp>
            <p:nvSpPr>
              <p:cNvPr id="3343" name="TextBox 3342">
                <a:extLst>
                  <a:ext uri="{FF2B5EF4-FFF2-40B4-BE49-F238E27FC236}">
                    <a16:creationId xmlns:a16="http://schemas.microsoft.com/office/drawing/2014/main" id="{DA7BAC49-EA21-4F3A-A645-7E57C252DAAE}"/>
                  </a:ext>
                </a:extLst>
              </p:cNvPr>
              <p:cNvSpPr txBox="1"/>
              <p:nvPr/>
            </p:nvSpPr>
            <p:spPr>
              <a:xfrm>
                <a:off x="8417369" y="230427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47.28%</a:t>
                </a:r>
              </a:p>
            </p:txBody>
          </p:sp>
          <p:sp>
            <p:nvSpPr>
              <p:cNvPr id="3344" name="TextBox 3343">
                <a:extLst>
                  <a:ext uri="{FF2B5EF4-FFF2-40B4-BE49-F238E27FC236}">
                    <a16:creationId xmlns:a16="http://schemas.microsoft.com/office/drawing/2014/main" id="{D37C5BF8-E21D-4703-90E8-4221851D9AE7}"/>
                  </a:ext>
                </a:extLst>
              </p:cNvPr>
              <p:cNvSpPr txBox="1"/>
              <p:nvPr/>
            </p:nvSpPr>
            <p:spPr>
              <a:xfrm>
                <a:off x="8723992" y="229772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45.95%</a:t>
                </a:r>
              </a:p>
            </p:txBody>
          </p:sp>
          <p:sp>
            <p:nvSpPr>
              <p:cNvPr id="3345" name="TextBox 3344">
                <a:extLst>
                  <a:ext uri="{FF2B5EF4-FFF2-40B4-BE49-F238E27FC236}">
                    <a16:creationId xmlns:a16="http://schemas.microsoft.com/office/drawing/2014/main" id="{C7BE091F-C235-4469-9110-0EBFDA01E90E}"/>
                  </a:ext>
                </a:extLst>
              </p:cNvPr>
              <p:cNvSpPr txBox="1"/>
              <p:nvPr/>
            </p:nvSpPr>
            <p:spPr>
              <a:xfrm>
                <a:off x="9030682" y="231540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49.41%</a:t>
                </a:r>
              </a:p>
            </p:txBody>
          </p:sp>
          <p:sp>
            <p:nvSpPr>
              <p:cNvPr id="3346" name="TextBox 3345">
                <a:extLst>
                  <a:ext uri="{FF2B5EF4-FFF2-40B4-BE49-F238E27FC236}">
                    <a16:creationId xmlns:a16="http://schemas.microsoft.com/office/drawing/2014/main" id="{5FE1B340-6F0C-40C3-BCE3-6CCC36AE78DF}"/>
                  </a:ext>
                </a:extLst>
              </p:cNvPr>
              <p:cNvSpPr txBox="1"/>
              <p:nvPr/>
            </p:nvSpPr>
            <p:spPr>
              <a:xfrm>
                <a:off x="9337305" y="227889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49.23%</a:t>
                </a:r>
              </a:p>
            </p:txBody>
          </p:sp>
          <p:sp>
            <p:nvSpPr>
              <p:cNvPr id="3347" name="TextBox 3346">
                <a:extLst>
                  <a:ext uri="{FF2B5EF4-FFF2-40B4-BE49-F238E27FC236}">
                    <a16:creationId xmlns:a16="http://schemas.microsoft.com/office/drawing/2014/main" id="{9E97DFFE-1780-4FB6-88E4-A2EB2525E72D}"/>
                  </a:ext>
                </a:extLst>
              </p:cNvPr>
              <p:cNvSpPr txBox="1"/>
              <p:nvPr/>
            </p:nvSpPr>
            <p:spPr>
              <a:xfrm>
                <a:off x="9643994" y="230680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52.46%</a:t>
                </a:r>
              </a:p>
            </p:txBody>
          </p:sp>
          <p:sp>
            <p:nvSpPr>
              <p:cNvPr id="3348" name="TextBox 3347">
                <a:extLst>
                  <a:ext uri="{FF2B5EF4-FFF2-40B4-BE49-F238E27FC236}">
                    <a16:creationId xmlns:a16="http://schemas.microsoft.com/office/drawing/2014/main" id="{14D2E7EB-615A-4BA5-BC25-8A28D4FFAAC3}"/>
                  </a:ext>
                </a:extLst>
              </p:cNvPr>
              <p:cNvSpPr txBox="1"/>
              <p:nvPr/>
            </p:nvSpPr>
            <p:spPr>
              <a:xfrm>
                <a:off x="9950617" y="230105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52.07%</a:t>
                </a:r>
              </a:p>
            </p:txBody>
          </p:sp>
          <p:sp>
            <p:nvSpPr>
              <p:cNvPr id="3349" name="TextBox 3348">
                <a:extLst>
                  <a:ext uri="{FF2B5EF4-FFF2-40B4-BE49-F238E27FC236}">
                    <a16:creationId xmlns:a16="http://schemas.microsoft.com/office/drawing/2014/main" id="{D3BCCB3D-27D9-4DA1-8656-CA0995BDAE87}"/>
                  </a:ext>
                </a:extLst>
              </p:cNvPr>
              <p:cNvSpPr txBox="1"/>
              <p:nvPr/>
            </p:nvSpPr>
            <p:spPr>
              <a:xfrm>
                <a:off x="10257307" y="228707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50.37%</a:t>
                </a:r>
              </a:p>
            </p:txBody>
          </p:sp>
          <p:sp>
            <p:nvSpPr>
              <p:cNvPr id="3350" name="TextBox 3349">
                <a:extLst>
                  <a:ext uri="{FF2B5EF4-FFF2-40B4-BE49-F238E27FC236}">
                    <a16:creationId xmlns:a16="http://schemas.microsoft.com/office/drawing/2014/main" id="{4B558A85-0F85-4618-9413-AE37CD66BF89}"/>
                  </a:ext>
                </a:extLst>
              </p:cNvPr>
              <p:cNvSpPr txBox="1"/>
              <p:nvPr/>
            </p:nvSpPr>
            <p:spPr>
              <a:xfrm>
                <a:off x="10563930" y="228525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53.83%</a:t>
                </a:r>
              </a:p>
            </p:txBody>
          </p:sp>
          <p:sp>
            <p:nvSpPr>
              <p:cNvPr id="3351" name="TextBox 3350">
                <a:extLst>
                  <a:ext uri="{FF2B5EF4-FFF2-40B4-BE49-F238E27FC236}">
                    <a16:creationId xmlns:a16="http://schemas.microsoft.com/office/drawing/2014/main" id="{4AF76C4F-0534-432B-AE36-3A71308FA8F4}"/>
                  </a:ext>
                </a:extLst>
              </p:cNvPr>
              <p:cNvSpPr txBox="1"/>
              <p:nvPr/>
            </p:nvSpPr>
            <p:spPr>
              <a:xfrm>
                <a:off x="10870619" y="228652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55.24%</a:t>
                </a:r>
              </a:p>
            </p:txBody>
          </p:sp>
          <p:sp>
            <p:nvSpPr>
              <p:cNvPr id="3352" name="TextBox 3351">
                <a:extLst>
                  <a:ext uri="{FF2B5EF4-FFF2-40B4-BE49-F238E27FC236}">
                    <a16:creationId xmlns:a16="http://schemas.microsoft.com/office/drawing/2014/main" id="{3D98A56E-E46B-465A-9C21-5B7A2DF096E6}"/>
                  </a:ext>
                </a:extLst>
              </p:cNvPr>
              <p:cNvSpPr txBox="1"/>
              <p:nvPr/>
            </p:nvSpPr>
            <p:spPr>
              <a:xfrm>
                <a:off x="11177243" y="22920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52.93%</a:t>
                </a:r>
              </a:p>
            </p:txBody>
          </p:sp>
          <p:sp>
            <p:nvSpPr>
              <p:cNvPr id="3353" name="TextBox 3352">
                <a:extLst>
                  <a:ext uri="{FF2B5EF4-FFF2-40B4-BE49-F238E27FC236}">
                    <a16:creationId xmlns:a16="http://schemas.microsoft.com/office/drawing/2014/main" id="{3F338B4E-D1E1-444E-915E-79D5FD31C5C1}"/>
                  </a:ext>
                </a:extLst>
              </p:cNvPr>
              <p:cNvSpPr txBox="1"/>
              <p:nvPr/>
            </p:nvSpPr>
            <p:spPr>
              <a:xfrm>
                <a:off x="11483932" y="22939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55.01%</a:t>
                </a:r>
              </a:p>
            </p:txBody>
          </p:sp>
          <p:sp>
            <p:nvSpPr>
              <p:cNvPr id="3354" name="TextBox 3353">
                <a:extLst>
                  <a:ext uri="{FF2B5EF4-FFF2-40B4-BE49-F238E27FC236}">
                    <a16:creationId xmlns:a16="http://schemas.microsoft.com/office/drawing/2014/main" id="{0D7312B1-F659-4698-B030-7E4E9FDE1252}"/>
                  </a:ext>
                </a:extLst>
              </p:cNvPr>
              <p:cNvSpPr txBox="1"/>
              <p:nvPr/>
            </p:nvSpPr>
            <p:spPr>
              <a:xfrm>
                <a:off x="11790555" y="229014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53.88%</a:t>
                </a:r>
              </a:p>
            </p:txBody>
          </p:sp>
          <p:sp>
            <p:nvSpPr>
              <p:cNvPr id="3355" name="TextBox 3354">
                <a:extLst>
                  <a:ext uri="{FF2B5EF4-FFF2-40B4-BE49-F238E27FC236}">
                    <a16:creationId xmlns:a16="http://schemas.microsoft.com/office/drawing/2014/main" id="{8F19B5CD-CAD5-4F27-92A5-EA839EDAD3E9}"/>
                  </a:ext>
                </a:extLst>
              </p:cNvPr>
              <p:cNvSpPr txBox="1"/>
              <p:nvPr/>
            </p:nvSpPr>
            <p:spPr>
              <a:xfrm>
                <a:off x="6577365" y="17919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14.72%</a:t>
                </a:r>
              </a:p>
            </p:txBody>
          </p:sp>
          <p:sp>
            <p:nvSpPr>
              <p:cNvPr id="3356" name="TextBox 3355">
                <a:extLst>
                  <a:ext uri="{FF2B5EF4-FFF2-40B4-BE49-F238E27FC236}">
                    <a16:creationId xmlns:a16="http://schemas.microsoft.com/office/drawing/2014/main" id="{48934D18-4B67-49D5-AABD-2E4BA4F3BAEC}"/>
                  </a:ext>
                </a:extLst>
              </p:cNvPr>
              <p:cNvSpPr txBox="1"/>
              <p:nvPr/>
            </p:nvSpPr>
            <p:spPr>
              <a:xfrm>
                <a:off x="6884054" y="175202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14.64%</a:t>
                </a:r>
              </a:p>
            </p:txBody>
          </p:sp>
          <p:sp>
            <p:nvSpPr>
              <p:cNvPr id="3357" name="TextBox 3356">
                <a:extLst>
                  <a:ext uri="{FF2B5EF4-FFF2-40B4-BE49-F238E27FC236}">
                    <a16:creationId xmlns:a16="http://schemas.microsoft.com/office/drawing/2014/main" id="{B1CC4247-1140-45C8-A4D9-5BDF63BFB071}"/>
                  </a:ext>
                </a:extLst>
              </p:cNvPr>
              <p:cNvSpPr txBox="1"/>
              <p:nvPr/>
            </p:nvSpPr>
            <p:spPr>
              <a:xfrm>
                <a:off x="7190677" y="175148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14.63%</a:t>
                </a:r>
              </a:p>
            </p:txBody>
          </p:sp>
          <p:sp>
            <p:nvSpPr>
              <p:cNvPr id="3358" name="TextBox 3357">
                <a:extLst>
                  <a:ext uri="{FF2B5EF4-FFF2-40B4-BE49-F238E27FC236}">
                    <a16:creationId xmlns:a16="http://schemas.microsoft.com/office/drawing/2014/main" id="{735A501C-73FE-4EBA-B19E-9E4CB886948E}"/>
                  </a:ext>
                </a:extLst>
              </p:cNvPr>
              <p:cNvSpPr txBox="1"/>
              <p:nvPr/>
            </p:nvSpPr>
            <p:spPr>
              <a:xfrm>
                <a:off x="7497367" y="175378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14.15%</a:t>
                </a:r>
              </a:p>
            </p:txBody>
          </p:sp>
          <p:sp>
            <p:nvSpPr>
              <p:cNvPr id="3359" name="TextBox 3358">
                <a:extLst>
                  <a:ext uri="{FF2B5EF4-FFF2-40B4-BE49-F238E27FC236}">
                    <a16:creationId xmlns:a16="http://schemas.microsoft.com/office/drawing/2014/main" id="{2B04D4E2-64F5-4F94-8019-665E3BE60CC2}"/>
                  </a:ext>
                </a:extLst>
              </p:cNvPr>
              <p:cNvSpPr txBox="1"/>
              <p:nvPr/>
            </p:nvSpPr>
            <p:spPr>
              <a:xfrm>
                <a:off x="7804056" y="174839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13.46%</a:t>
                </a:r>
              </a:p>
            </p:txBody>
          </p:sp>
          <p:sp>
            <p:nvSpPr>
              <p:cNvPr id="3360" name="TextBox 3359">
                <a:extLst>
                  <a:ext uri="{FF2B5EF4-FFF2-40B4-BE49-F238E27FC236}">
                    <a16:creationId xmlns:a16="http://schemas.microsoft.com/office/drawing/2014/main" id="{D4C068E3-2928-425D-A93C-3804227BBB47}"/>
                  </a:ext>
                </a:extLst>
              </p:cNvPr>
              <p:cNvSpPr txBox="1"/>
              <p:nvPr/>
            </p:nvSpPr>
            <p:spPr>
              <a:xfrm>
                <a:off x="8110679" y="174522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14.05%</a:t>
                </a:r>
              </a:p>
            </p:txBody>
          </p:sp>
          <p:sp>
            <p:nvSpPr>
              <p:cNvPr id="3361" name="TextBox 3360">
                <a:extLst>
                  <a:ext uri="{FF2B5EF4-FFF2-40B4-BE49-F238E27FC236}">
                    <a16:creationId xmlns:a16="http://schemas.microsoft.com/office/drawing/2014/main" id="{DCDDF26D-80E4-40C0-A20B-65F5D0B6BAC2}"/>
                  </a:ext>
                </a:extLst>
              </p:cNvPr>
              <p:cNvSpPr txBox="1"/>
              <p:nvPr/>
            </p:nvSpPr>
            <p:spPr>
              <a:xfrm>
                <a:off x="8417369" y="174879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13.68%</a:t>
                </a:r>
              </a:p>
            </p:txBody>
          </p:sp>
          <p:sp>
            <p:nvSpPr>
              <p:cNvPr id="3362" name="TextBox 3361">
                <a:extLst>
                  <a:ext uri="{FF2B5EF4-FFF2-40B4-BE49-F238E27FC236}">
                    <a16:creationId xmlns:a16="http://schemas.microsoft.com/office/drawing/2014/main" id="{6F9B2E6F-8237-48EF-9F98-3D2926DACD43}"/>
                  </a:ext>
                </a:extLst>
              </p:cNvPr>
              <p:cNvSpPr txBox="1"/>
              <p:nvPr/>
            </p:nvSpPr>
            <p:spPr>
              <a:xfrm>
                <a:off x="8723992" y="17508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14.06%</a:t>
                </a: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7472AC90-03DD-408E-9523-A0F9E4F2573E}"/>
                  </a:ext>
                </a:extLst>
              </p:cNvPr>
              <p:cNvSpPr txBox="1"/>
              <p:nvPr/>
            </p:nvSpPr>
            <p:spPr>
              <a:xfrm>
                <a:off x="9030682" y="174180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13.54%</a:t>
                </a:r>
              </a:p>
            </p:txBody>
          </p:sp>
          <p:sp>
            <p:nvSpPr>
              <p:cNvPr id="3364" name="TextBox 3363">
                <a:extLst>
                  <a:ext uri="{FF2B5EF4-FFF2-40B4-BE49-F238E27FC236}">
                    <a16:creationId xmlns:a16="http://schemas.microsoft.com/office/drawing/2014/main" id="{652A11E9-E550-445E-887F-DE202AFFC701}"/>
                  </a:ext>
                </a:extLst>
              </p:cNvPr>
              <p:cNvSpPr txBox="1"/>
              <p:nvPr/>
            </p:nvSpPr>
            <p:spPr>
              <a:xfrm>
                <a:off x="9337305" y="171545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12.60%</a:t>
                </a:r>
              </a:p>
            </p:txBody>
          </p:sp>
          <p:sp>
            <p:nvSpPr>
              <p:cNvPr id="3365" name="TextBox 3364">
                <a:extLst>
                  <a:ext uri="{FF2B5EF4-FFF2-40B4-BE49-F238E27FC236}">
                    <a16:creationId xmlns:a16="http://schemas.microsoft.com/office/drawing/2014/main" id="{DACFC88E-4B7E-45FF-896B-9B33CE3F13A7}"/>
                  </a:ext>
                </a:extLst>
              </p:cNvPr>
              <p:cNvSpPr txBox="1"/>
              <p:nvPr/>
            </p:nvSpPr>
            <p:spPr>
              <a:xfrm>
                <a:off x="9643994" y="171135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12.89%</a:t>
                </a:r>
              </a:p>
            </p:txBody>
          </p:sp>
          <p:sp>
            <p:nvSpPr>
              <p:cNvPr id="3366" name="TextBox 3365">
                <a:extLst>
                  <a:ext uri="{FF2B5EF4-FFF2-40B4-BE49-F238E27FC236}">
                    <a16:creationId xmlns:a16="http://schemas.microsoft.com/office/drawing/2014/main" id="{04FDEBF4-37F7-4DAA-967C-6B0223E88E15}"/>
                  </a:ext>
                </a:extLst>
              </p:cNvPr>
              <p:cNvSpPr txBox="1"/>
              <p:nvPr/>
            </p:nvSpPr>
            <p:spPr>
              <a:xfrm>
                <a:off x="9950617" y="171451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12.31%</a:t>
                </a:r>
              </a:p>
            </p:txBody>
          </p:sp>
          <p:sp>
            <p:nvSpPr>
              <p:cNvPr id="3367" name="TextBox 3366">
                <a:extLst>
                  <a:ext uri="{FF2B5EF4-FFF2-40B4-BE49-F238E27FC236}">
                    <a16:creationId xmlns:a16="http://schemas.microsoft.com/office/drawing/2014/main" id="{2A8A8C55-3784-486F-8B8B-31FE655710D1}"/>
                  </a:ext>
                </a:extLst>
              </p:cNvPr>
              <p:cNvSpPr txBox="1"/>
              <p:nvPr/>
            </p:nvSpPr>
            <p:spPr>
              <a:xfrm>
                <a:off x="10257307" y="171373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12.56%</a:t>
                </a:r>
              </a:p>
            </p:txBody>
          </p:sp>
          <p:sp>
            <p:nvSpPr>
              <p:cNvPr id="3368" name="TextBox 3367">
                <a:extLst>
                  <a:ext uri="{FF2B5EF4-FFF2-40B4-BE49-F238E27FC236}">
                    <a16:creationId xmlns:a16="http://schemas.microsoft.com/office/drawing/2014/main" id="{1AB59649-8C34-43D6-BB56-49F1580AA609}"/>
                  </a:ext>
                </a:extLst>
              </p:cNvPr>
              <p:cNvSpPr txBox="1"/>
              <p:nvPr/>
            </p:nvSpPr>
            <p:spPr>
              <a:xfrm>
                <a:off x="10563930" y="168657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11.88%</a:t>
                </a:r>
              </a:p>
            </p:txBody>
          </p:sp>
          <p:sp>
            <p:nvSpPr>
              <p:cNvPr id="3369" name="TextBox 3368">
                <a:extLst>
                  <a:ext uri="{FF2B5EF4-FFF2-40B4-BE49-F238E27FC236}">
                    <a16:creationId xmlns:a16="http://schemas.microsoft.com/office/drawing/2014/main" id="{EF681E2F-1C51-4BD1-902A-A224A452FBB9}"/>
                  </a:ext>
                </a:extLst>
              </p:cNvPr>
              <p:cNvSpPr txBox="1"/>
              <p:nvPr/>
            </p:nvSpPr>
            <p:spPr>
              <a:xfrm>
                <a:off x="10870619" y="167431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11.95%</a:t>
                </a:r>
              </a:p>
            </p:txBody>
          </p:sp>
          <p:sp>
            <p:nvSpPr>
              <p:cNvPr id="3370" name="TextBox 3369">
                <a:extLst>
                  <a:ext uri="{FF2B5EF4-FFF2-40B4-BE49-F238E27FC236}">
                    <a16:creationId xmlns:a16="http://schemas.microsoft.com/office/drawing/2014/main" id="{CB1D8940-9809-41B1-AC55-5AF4FF388B7F}"/>
                  </a:ext>
                </a:extLst>
              </p:cNvPr>
              <p:cNvSpPr txBox="1"/>
              <p:nvPr/>
            </p:nvSpPr>
            <p:spPr>
              <a:xfrm>
                <a:off x="11177243" y="169507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12.59%</a:t>
                </a:r>
              </a:p>
            </p:txBody>
          </p:sp>
          <p:sp>
            <p:nvSpPr>
              <p:cNvPr id="3371" name="TextBox 3370">
                <a:extLst>
                  <a:ext uri="{FF2B5EF4-FFF2-40B4-BE49-F238E27FC236}">
                    <a16:creationId xmlns:a16="http://schemas.microsoft.com/office/drawing/2014/main" id="{5B25964B-00D7-40FB-BBCF-F0A486777448}"/>
                  </a:ext>
                </a:extLst>
              </p:cNvPr>
              <p:cNvSpPr txBox="1"/>
              <p:nvPr/>
            </p:nvSpPr>
            <p:spPr>
              <a:xfrm>
                <a:off x="11483932" y="168162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12.20%</a:t>
                </a:r>
              </a:p>
            </p:txBody>
          </p:sp>
          <p:sp>
            <p:nvSpPr>
              <p:cNvPr id="3372" name="TextBox 3371">
                <a:extLst>
                  <a:ext uri="{FF2B5EF4-FFF2-40B4-BE49-F238E27FC236}">
                    <a16:creationId xmlns:a16="http://schemas.microsoft.com/office/drawing/2014/main" id="{44ADFEBB-207A-4FE9-BF12-D03EC373F64D}"/>
                  </a:ext>
                </a:extLst>
              </p:cNvPr>
              <p:cNvSpPr txBox="1"/>
              <p:nvPr/>
            </p:nvSpPr>
            <p:spPr>
              <a:xfrm>
                <a:off x="11790555" y="168644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12.38%</a:t>
                </a:r>
              </a:p>
            </p:txBody>
          </p:sp>
          <p:sp>
            <p:nvSpPr>
              <p:cNvPr id="3373" name="TextBox 3372">
                <a:extLst>
                  <a:ext uri="{FF2B5EF4-FFF2-40B4-BE49-F238E27FC236}">
                    <a16:creationId xmlns:a16="http://schemas.microsoft.com/office/drawing/2014/main" id="{782F0498-D6D4-42AA-B315-1DDD794928B2}"/>
                  </a:ext>
                </a:extLst>
              </p:cNvPr>
              <p:cNvSpPr txBox="1"/>
              <p:nvPr/>
            </p:nvSpPr>
            <p:spPr>
              <a:xfrm>
                <a:off x="6577365" y="153644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13.33%</a:t>
                </a:r>
              </a:p>
            </p:txBody>
          </p:sp>
          <p:sp>
            <p:nvSpPr>
              <p:cNvPr id="3374" name="TextBox 3373">
                <a:extLst>
                  <a:ext uri="{FF2B5EF4-FFF2-40B4-BE49-F238E27FC236}">
                    <a16:creationId xmlns:a16="http://schemas.microsoft.com/office/drawing/2014/main" id="{7D3570CC-997D-432E-A70E-D16CDDEE71D3}"/>
                  </a:ext>
                </a:extLst>
              </p:cNvPr>
              <p:cNvSpPr txBox="1"/>
              <p:nvPr/>
            </p:nvSpPr>
            <p:spPr>
              <a:xfrm>
                <a:off x="6884054" y="150105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12.90%</a:t>
                </a:r>
              </a:p>
            </p:txBody>
          </p:sp>
          <p:sp>
            <p:nvSpPr>
              <p:cNvPr id="3375" name="TextBox 3374">
                <a:extLst>
                  <a:ext uri="{FF2B5EF4-FFF2-40B4-BE49-F238E27FC236}">
                    <a16:creationId xmlns:a16="http://schemas.microsoft.com/office/drawing/2014/main" id="{791BCD43-20BC-465F-BE50-43281FECA38E}"/>
                  </a:ext>
                </a:extLst>
              </p:cNvPr>
              <p:cNvSpPr txBox="1"/>
              <p:nvPr/>
            </p:nvSpPr>
            <p:spPr>
              <a:xfrm>
                <a:off x="7190677" y="150043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12.92%</a:t>
                </a:r>
              </a:p>
            </p:txBody>
          </p:sp>
          <p:sp>
            <p:nvSpPr>
              <p:cNvPr id="3376" name="TextBox 3375">
                <a:extLst>
                  <a:ext uri="{FF2B5EF4-FFF2-40B4-BE49-F238E27FC236}">
                    <a16:creationId xmlns:a16="http://schemas.microsoft.com/office/drawing/2014/main" id="{F917090A-7D5F-4B15-8306-60EA44947C29}"/>
                  </a:ext>
                </a:extLst>
              </p:cNvPr>
              <p:cNvSpPr txBox="1"/>
              <p:nvPr/>
            </p:nvSpPr>
            <p:spPr>
              <a:xfrm>
                <a:off x="7497367" y="150962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12.65%</a:t>
                </a:r>
              </a:p>
            </p:txBody>
          </p:sp>
          <p:sp>
            <p:nvSpPr>
              <p:cNvPr id="3377" name="TextBox 3376">
                <a:extLst>
                  <a:ext uri="{FF2B5EF4-FFF2-40B4-BE49-F238E27FC236}">
                    <a16:creationId xmlns:a16="http://schemas.microsoft.com/office/drawing/2014/main" id="{15C2D43E-0C21-4B6C-9E72-125D8A907253}"/>
                  </a:ext>
                </a:extLst>
              </p:cNvPr>
              <p:cNvSpPr txBox="1"/>
              <p:nvPr/>
            </p:nvSpPr>
            <p:spPr>
              <a:xfrm>
                <a:off x="7804056" y="150794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12.92%</a:t>
                </a:r>
              </a:p>
            </p:txBody>
          </p:sp>
          <p:sp>
            <p:nvSpPr>
              <p:cNvPr id="3378" name="TextBox 3377">
                <a:extLst>
                  <a:ext uri="{FF2B5EF4-FFF2-40B4-BE49-F238E27FC236}">
                    <a16:creationId xmlns:a16="http://schemas.microsoft.com/office/drawing/2014/main" id="{FAB11296-A59E-42EB-BE84-86F8E2A33D46}"/>
                  </a:ext>
                </a:extLst>
              </p:cNvPr>
              <p:cNvSpPr txBox="1"/>
              <p:nvPr/>
            </p:nvSpPr>
            <p:spPr>
              <a:xfrm>
                <a:off x="8110679" y="150459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12.36%</a:t>
                </a:r>
              </a:p>
            </p:txBody>
          </p:sp>
          <p:sp>
            <p:nvSpPr>
              <p:cNvPr id="3379" name="TextBox 3378">
                <a:extLst>
                  <a:ext uri="{FF2B5EF4-FFF2-40B4-BE49-F238E27FC236}">
                    <a16:creationId xmlns:a16="http://schemas.microsoft.com/office/drawing/2014/main" id="{99A6ED24-F6C0-4F5B-BEE6-C34CB497F43E}"/>
                  </a:ext>
                </a:extLst>
              </p:cNvPr>
              <p:cNvSpPr txBox="1"/>
              <p:nvPr/>
            </p:nvSpPr>
            <p:spPr>
              <a:xfrm>
                <a:off x="8434275" y="153351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9.94%</a:t>
                </a:r>
              </a:p>
            </p:txBody>
          </p:sp>
          <p:sp>
            <p:nvSpPr>
              <p:cNvPr id="3380" name="TextBox 3379">
                <a:extLst>
                  <a:ext uri="{FF2B5EF4-FFF2-40B4-BE49-F238E27FC236}">
                    <a16:creationId xmlns:a16="http://schemas.microsoft.com/office/drawing/2014/main" id="{9F4E160F-3268-41D1-B595-A7233B3E7FBD}"/>
                  </a:ext>
                </a:extLst>
              </p:cNvPr>
              <p:cNvSpPr txBox="1"/>
              <p:nvPr/>
            </p:nvSpPr>
            <p:spPr>
              <a:xfrm>
                <a:off x="8723992" y="152589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10.63%</a:t>
                </a:r>
              </a:p>
            </p:txBody>
          </p:sp>
          <p:sp>
            <p:nvSpPr>
              <p:cNvPr id="3381" name="TextBox 3380">
                <a:extLst>
                  <a:ext uri="{FF2B5EF4-FFF2-40B4-BE49-F238E27FC236}">
                    <a16:creationId xmlns:a16="http://schemas.microsoft.com/office/drawing/2014/main" id="{4129EF02-5EA3-4964-AD1A-588EF755E1CF}"/>
                  </a:ext>
                </a:extLst>
              </p:cNvPr>
              <p:cNvSpPr txBox="1"/>
              <p:nvPr/>
            </p:nvSpPr>
            <p:spPr>
              <a:xfrm>
                <a:off x="9030682" y="151315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11.56%</a:t>
                </a:r>
              </a:p>
            </p:txBody>
          </p:sp>
          <p:sp>
            <p:nvSpPr>
              <p:cNvPr id="3382" name="TextBox 3381">
                <a:extLst>
                  <a:ext uri="{FF2B5EF4-FFF2-40B4-BE49-F238E27FC236}">
                    <a16:creationId xmlns:a16="http://schemas.microsoft.com/office/drawing/2014/main" id="{55B7FB9B-55EB-40CC-85D6-B6591C0EF2D2}"/>
                  </a:ext>
                </a:extLst>
              </p:cNvPr>
              <p:cNvSpPr txBox="1"/>
              <p:nvPr/>
            </p:nvSpPr>
            <p:spPr>
              <a:xfrm>
                <a:off x="9337305" y="150458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10.54%</a:t>
                </a:r>
              </a:p>
            </p:txBody>
          </p:sp>
          <p:sp>
            <p:nvSpPr>
              <p:cNvPr id="3383" name="TextBox 3382">
                <a:extLst>
                  <a:ext uri="{FF2B5EF4-FFF2-40B4-BE49-F238E27FC236}">
                    <a16:creationId xmlns:a16="http://schemas.microsoft.com/office/drawing/2014/main" id="{A80D6382-882B-4C74-9FBB-CED939E818C9}"/>
                  </a:ext>
                </a:extLst>
              </p:cNvPr>
              <p:cNvSpPr txBox="1"/>
              <p:nvPr/>
            </p:nvSpPr>
            <p:spPr>
              <a:xfrm>
                <a:off x="9643994" y="14956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10.78%</a:t>
                </a:r>
              </a:p>
            </p:txBody>
          </p:sp>
          <p:sp>
            <p:nvSpPr>
              <p:cNvPr id="3384" name="TextBox 3383">
                <a:extLst>
                  <a:ext uri="{FF2B5EF4-FFF2-40B4-BE49-F238E27FC236}">
                    <a16:creationId xmlns:a16="http://schemas.microsoft.com/office/drawing/2014/main" id="{3A329F6B-EA61-4C14-A54B-353D2F3BBA99}"/>
                  </a:ext>
                </a:extLst>
              </p:cNvPr>
              <p:cNvSpPr txBox="1"/>
              <p:nvPr/>
            </p:nvSpPr>
            <p:spPr>
              <a:xfrm>
                <a:off x="9950617" y="150696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10.47%</a:t>
                </a:r>
              </a:p>
            </p:txBody>
          </p:sp>
          <p:sp>
            <p:nvSpPr>
              <p:cNvPr id="3385" name="TextBox 3384">
                <a:extLst>
                  <a:ext uri="{FF2B5EF4-FFF2-40B4-BE49-F238E27FC236}">
                    <a16:creationId xmlns:a16="http://schemas.microsoft.com/office/drawing/2014/main" id="{04C663DC-26E1-461B-AF03-E4A79CBD38AA}"/>
                  </a:ext>
                </a:extLst>
              </p:cNvPr>
              <p:cNvSpPr txBox="1"/>
              <p:nvPr/>
            </p:nvSpPr>
            <p:spPr>
              <a:xfrm>
                <a:off x="10257307" y="15080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10.01%</a:t>
                </a:r>
              </a:p>
            </p:txBody>
          </p:sp>
          <p:sp>
            <p:nvSpPr>
              <p:cNvPr id="3386" name="TextBox 3385">
                <a:extLst>
                  <a:ext uri="{FF2B5EF4-FFF2-40B4-BE49-F238E27FC236}">
                    <a16:creationId xmlns:a16="http://schemas.microsoft.com/office/drawing/2014/main" id="{94D3E5AF-7FA3-4904-85CC-F47D98BDE982}"/>
                  </a:ext>
                </a:extLst>
              </p:cNvPr>
              <p:cNvSpPr txBox="1"/>
              <p:nvPr/>
            </p:nvSpPr>
            <p:spPr>
              <a:xfrm>
                <a:off x="10580902" y="149289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9.38%</a:t>
                </a:r>
              </a:p>
            </p:txBody>
          </p:sp>
          <p:sp>
            <p:nvSpPr>
              <p:cNvPr id="3387" name="TextBox 3386">
                <a:extLst>
                  <a:ext uri="{FF2B5EF4-FFF2-40B4-BE49-F238E27FC236}">
                    <a16:creationId xmlns:a16="http://schemas.microsoft.com/office/drawing/2014/main" id="{326CDBA3-7729-461A-A65F-841FD9218D28}"/>
                  </a:ext>
                </a:extLst>
              </p:cNvPr>
              <p:cNvSpPr txBox="1"/>
              <p:nvPr/>
            </p:nvSpPr>
            <p:spPr>
              <a:xfrm>
                <a:off x="10887525" y="147920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9.46%</a:t>
                </a:r>
              </a:p>
            </p:txBody>
          </p:sp>
          <p:sp>
            <p:nvSpPr>
              <p:cNvPr id="3388" name="TextBox 3387">
                <a:extLst>
                  <a:ext uri="{FF2B5EF4-FFF2-40B4-BE49-F238E27FC236}">
                    <a16:creationId xmlns:a16="http://schemas.microsoft.com/office/drawing/2014/main" id="{B7617EEC-4949-4F9E-AC08-A1870CEDD11B}"/>
                  </a:ext>
                </a:extLst>
              </p:cNvPr>
              <p:cNvSpPr txBox="1"/>
              <p:nvPr/>
            </p:nvSpPr>
            <p:spPr>
              <a:xfrm>
                <a:off x="11194215" y="1494931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9.38%</a:t>
                </a:r>
              </a:p>
            </p:txBody>
          </p:sp>
          <p:sp>
            <p:nvSpPr>
              <p:cNvPr id="3389" name="TextBox 3388">
                <a:extLst>
                  <a:ext uri="{FF2B5EF4-FFF2-40B4-BE49-F238E27FC236}">
                    <a16:creationId xmlns:a16="http://schemas.microsoft.com/office/drawing/2014/main" id="{6FC95E67-039F-4EB8-BDA6-4210C9680F16}"/>
                  </a:ext>
                </a:extLst>
              </p:cNvPr>
              <p:cNvSpPr txBox="1"/>
              <p:nvPr/>
            </p:nvSpPr>
            <p:spPr>
              <a:xfrm>
                <a:off x="11500838" y="148855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8.99%</a:t>
                </a:r>
              </a:p>
            </p:txBody>
          </p:sp>
          <p:sp>
            <p:nvSpPr>
              <p:cNvPr id="3390" name="TextBox 3389">
                <a:extLst>
                  <a:ext uri="{FF2B5EF4-FFF2-40B4-BE49-F238E27FC236}">
                    <a16:creationId xmlns:a16="http://schemas.microsoft.com/office/drawing/2014/main" id="{E88CED86-9BDF-4975-BACB-13DC629D32CA}"/>
                  </a:ext>
                </a:extLst>
              </p:cNvPr>
              <p:cNvSpPr txBox="1"/>
              <p:nvPr/>
            </p:nvSpPr>
            <p:spPr>
              <a:xfrm>
                <a:off x="11807527" y="149362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8.79%</a:t>
                </a:r>
              </a:p>
            </p:txBody>
          </p:sp>
          <p:sp>
            <p:nvSpPr>
              <p:cNvPr id="3391" name="TextBox 3390">
                <a:extLst>
                  <a:ext uri="{FF2B5EF4-FFF2-40B4-BE49-F238E27FC236}">
                    <a16:creationId xmlns:a16="http://schemas.microsoft.com/office/drawing/2014/main" id="{8629F11A-3160-4544-A866-2C06D1D4D0FC}"/>
                  </a:ext>
                </a:extLst>
              </p:cNvPr>
              <p:cNvSpPr txBox="1"/>
              <p:nvPr/>
            </p:nvSpPr>
            <p:spPr>
              <a:xfrm>
                <a:off x="6594337" y="134667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7.50%</a:t>
                </a:r>
              </a:p>
            </p:txBody>
          </p:sp>
          <p:sp>
            <p:nvSpPr>
              <p:cNvPr id="3392" name="TextBox 3391">
                <a:extLst>
                  <a:ext uri="{FF2B5EF4-FFF2-40B4-BE49-F238E27FC236}">
                    <a16:creationId xmlns:a16="http://schemas.microsoft.com/office/drawing/2014/main" id="{E51AD189-C743-4BE0-AD8B-437B70AB05B4}"/>
                  </a:ext>
                </a:extLst>
              </p:cNvPr>
              <p:cNvSpPr txBox="1"/>
              <p:nvPr/>
            </p:nvSpPr>
            <p:spPr>
              <a:xfrm>
                <a:off x="6900960" y="132916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5.96%</a:t>
                </a:r>
              </a:p>
            </p:txBody>
          </p:sp>
          <p:sp>
            <p:nvSpPr>
              <p:cNvPr id="3393" name="TextBox 3392">
                <a:extLst>
                  <a:ext uri="{FF2B5EF4-FFF2-40B4-BE49-F238E27FC236}">
                    <a16:creationId xmlns:a16="http://schemas.microsoft.com/office/drawing/2014/main" id="{67FCF58C-54C1-4C3D-88F6-099DDE307CA2}"/>
                  </a:ext>
                </a:extLst>
              </p:cNvPr>
              <p:cNvSpPr txBox="1"/>
              <p:nvPr/>
            </p:nvSpPr>
            <p:spPr>
              <a:xfrm>
                <a:off x="7207649" y="133101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5.67%</a:t>
                </a:r>
              </a:p>
            </p:txBody>
          </p:sp>
          <p:sp>
            <p:nvSpPr>
              <p:cNvPr id="3394" name="TextBox 3393">
                <a:extLst>
                  <a:ext uri="{FF2B5EF4-FFF2-40B4-BE49-F238E27FC236}">
                    <a16:creationId xmlns:a16="http://schemas.microsoft.com/office/drawing/2014/main" id="{0E9E0AE2-648C-415F-BB30-E47BED9F0431}"/>
                  </a:ext>
                </a:extLst>
              </p:cNvPr>
              <p:cNvSpPr txBox="1"/>
              <p:nvPr/>
            </p:nvSpPr>
            <p:spPr>
              <a:xfrm>
                <a:off x="7514273" y="1339684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6.00%</a:t>
                </a:r>
              </a:p>
            </p:txBody>
          </p:sp>
          <p:sp>
            <p:nvSpPr>
              <p:cNvPr id="3395" name="TextBox 3394">
                <a:extLst>
                  <a:ext uri="{FF2B5EF4-FFF2-40B4-BE49-F238E27FC236}">
                    <a16:creationId xmlns:a16="http://schemas.microsoft.com/office/drawing/2014/main" id="{56421B8E-217D-4B74-A083-580EB35CD779}"/>
                  </a:ext>
                </a:extLst>
              </p:cNvPr>
              <p:cNvSpPr txBox="1"/>
              <p:nvPr/>
            </p:nvSpPr>
            <p:spPr>
              <a:xfrm>
                <a:off x="7820962" y="1335411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6.01%</a:t>
                </a:r>
              </a:p>
            </p:txBody>
          </p:sp>
          <p:sp>
            <p:nvSpPr>
              <p:cNvPr id="3396" name="TextBox 3395">
                <a:extLst>
                  <a:ext uri="{FF2B5EF4-FFF2-40B4-BE49-F238E27FC236}">
                    <a16:creationId xmlns:a16="http://schemas.microsoft.com/office/drawing/2014/main" id="{9C054C7D-FCBD-4C9B-B199-D8C524BB8937}"/>
                  </a:ext>
                </a:extLst>
              </p:cNvPr>
              <p:cNvSpPr txBox="1"/>
              <p:nvPr/>
            </p:nvSpPr>
            <p:spPr>
              <a:xfrm>
                <a:off x="8127585" y="133464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6.29%</a:t>
                </a:r>
              </a:p>
            </p:txBody>
          </p:sp>
          <p:sp>
            <p:nvSpPr>
              <p:cNvPr id="3397" name="TextBox 3396">
                <a:extLst>
                  <a:ext uri="{FF2B5EF4-FFF2-40B4-BE49-F238E27FC236}">
                    <a16:creationId xmlns:a16="http://schemas.microsoft.com/office/drawing/2014/main" id="{24EE8F58-F210-417C-8FAA-6356675BAC14}"/>
                  </a:ext>
                </a:extLst>
              </p:cNvPr>
              <p:cNvSpPr txBox="1"/>
              <p:nvPr/>
            </p:nvSpPr>
            <p:spPr>
              <a:xfrm>
                <a:off x="8434275" y="135568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9.57%</a:t>
                </a:r>
              </a:p>
            </p:txBody>
          </p:sp>
          <p:sp>
            <p:nvSpPr>
              <p:cNvPr id="3398" name="TextBox 3397">
                <a:extLst>
                  <a:ext uri="{FF2B5EF4-FFF2-40B4-BE49-F238E27FC236}">
                    <a16:creationId xmlns:a16="http://schemas.microsoft.com/office/drawing/2014/main" id="{322C9CAE-DBB5-46CB-9D60-58D15799AD47}"/>
                  </a:ext>
                </a:extLst>
              </p:cNvPr>
              <p:cNvSpPr txBox="1"/>
              <p:nvPr/>
            </p:nvSpPr>
            <p:spPr>
              <a:xfrm>
                <a:off x="8740964" y="135154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8.51%</a:t>
                </a:r>
              </a:p>
            </p:txBody>
          </p:sp>
          <p:sp>
            <p:nvSpPr>
              <p:cNvPr id="3399" name="TextBox 3398">
                <a:extLst>
                  <a:ext uri="{FF2B5EF4-FFF2-40B4-BE49-F238E27FC236}">
                    <a16:creationId xmlns:a16="http://schemas.microsoft.com/office/drawing/2014/main" id="{A59B8193-8763-436B-B175-15E332D57F04}"/>
                  </a:ext>
                </a:extLst>
              </p:cNvPr>
              <p:cNvSpPr txBox="1"/>
              <p:nvPr/>
            </p:nvSpPr>
            <p:spPr>
              <a:xfrm>
                <a:off x="9047587" y="134142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7.29%</a:t>
                </a:r>
              </a:p>
            </p:txBody>
          </p:sp>
          <p:sp>
            <p:nvSpPr>
              <p:cNvPr id="3400" name="TextBox 3399">
                <a:extLst>
                  <a:ext uri="{FF2B5EF4-FFF2-40B4-BE49-F238E27FC236}">
                    <a16:creationId xmlns:a16="http://schemas.microsoft.com/office/drawing/2014/main" id="{42091F81-4178-44EA-AB50-4485F111F85A}"/>
                  </a:ext>
                </a:extLst>
              </p:cNvPr>
              <p:cNvSpPr txBox="1"/>
              <p:nvPr/>
            </p:nvSpPr>
            <p:spPr>
              <a:xfrm>
                <a:off x="9354277" y="134715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6.74%</a:t>
                </a:r>
              </a:p>
            </p:txBody>
          </p:sp>
          <p:sp>
            <p:nvSpPr>
              <p:cNvPr id="3401" name="TextBox 3400">
                <a:extLst>
                  <a:ext uri="{FF2B5EF4-FFF2-40B4-BE49-F238E27FC236}">
                    <a16:creationId xmlns:a16="http://schemas.microsoft.com/office/drawing/2014/main" id="{BB401ADA-B690-4908-A066-D22A2F19BB63}"/>
                  </a:ext>
                </a:extLst>
              </p:cNvPr>
              <p:cNvSpPr txBox="1"/>
              <p:nvPr/>
            </p:nvSpPr>
            <p:spPr>
              <a:xfrm>
                <a:off x="9660900" y="133942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6.36%</a:t>
                </a:r>
              </a:p>
            </p:txBody>
          </p:sp>
          <p:sp>
            <p:nvSpPr>
              <p:cNvPr id="3402" name="TextBox 3401">
                <a:extLst>
                  <a:ext uri="{FF2B5EF4-FFF2-40B4-BE49-F238E27FC236}">
                    <a16:creationId xmlns:a16="http://schemas.microsoft.com/office/drawing/2014/main" id="{92C918D1-8109-4EBB-B55E-8CEEF66EF187}"/>
                  </a:ext>
                </a:extLst>
              </p:cNvPr>
              <p:cNvSpPr txBox="1"/>
              <p:nvPr/>
            </p:nvSpPr>
            <p:spPr>
              <a:xfrm>
                <a:off x="9967589" y="1344601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7.35%</a:t>
                </a:r>
              </a:p>
            </p:txBody>
          </p:sp>
          <p:sp>
            <p:nvSpPr>
              <p:cNvPr id="3403" name="TextBox 3402">
                <a:extLst>
                  <a:ext uri="{FF2B5EF4-FFF2-40B4-BE49-F238E27FC236}">
                    <a16:creationId xmlns:a16="http://schemas.microsoft.com/office/drawing/2014/main" id="{460AC54A-34BF-49EF-913F-397EE0B00A9C}"/>
                  </a:ext>
                </a:extLst>
              </p:cNvPr>
              <p:cNvSpPr txBox="1"/>
              <p:nvPr/>
            </p:nvSpPr>
            <p:spPr>
              <a:xfrm>
                <a:off x="10274212" y="134883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7.47%</a:t>
                </a:r>
              </a:p>
            </p:txBody>
          </p:sp>
          <p:sp>
            <p:nvSpPr>
              <p:cNvPr id="3404" name="TextBox 3403">
                <a:extLst>
                  <a:ext uri="{FF2B5EF4-FFF2-40B4-BE49-F238E27FC236}">
                    <a16:creationId xmlns:a16="http://schemas.microsoft.com/office/drawing/2014/main" id="{2B9B0E4C-950C-4F99-B36F-01F46AEBD160}"/>
                  </a:ext>
                </a:extLst>
              </p:cNvPr>
              <p:cNvSpPr txBox="1"/>
              <p:nvPr/>
            </p:nvSpPr>
            <p:spPr>
              <a:xfrm>
                <a:off x="10580902" y="134314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7.06%</a:t>
                </a:r>
              </a:p>
            </p:txBody>
          </p:sp>
          <p:sp>
            <p:nvSpPr>
              <p:cNvPr id="3405" name="TextBox 3404">
                <a:extLst>
                  <a:ext uri="{FF2B5EF4-FFF2-40B4-BE49-F238E27FC236}">
                    <a16:creationId xmlns:a16="http://schemas.microsoft.com/office/drawing/2014/main" id="{CF03412D-BF58-4668-868B-7781B43120C8}"/>
                  </a:ext>
                </a:extLst>
              </p:cNvPr>
              <p:cNvSpPr txBox="1"/>
              <p:nvPr/>
            </p:nvSpPr>
            <p:spPr>
              <a:xfrm>
                <a:off x="10887525" y="133708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6.14%</a:t>
                </a:r>
              </a:p>
            </p:txBody>
          </p:sp>
          <p:sp>
            <p:nvSpPr>
              <p:cNvPr id="3406" name="TextBox 3405">
                <a:extLst>
                  <a:ext uri="{FF2B5EF4-FFF2-40B4-BE49-F238E27FC236}">
                    <a16:creationId xmlns:a16="http://schemas.microsoft.com/office/drawing/2014/main" id="{16783A93-D7A4-4B94-8AD2-1F591862A805}"/>
                  </a:ext>
                </a:extLst>
              </p:cNvPr>
              <p:cNvSpPr txBox="1"/>
              <p:nvPr/>
            </p:nvSpPr>
            <p:spPr>
              <a:xfrm>
                <a:off x="11194215" y="135121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6.39%</a:t>
                </a:r>
              </a:p>
            </p:txBody>
          </p:sp>
          <p:sp>
            <p:nvSpPr>
              <p:cNvPr id="3407" name="TextBox 3406">
                <a:extLst>
                  <a:ext uri="{FF2B5EF4-FFF2-40B4-BE49-F238E27FC236}">
                    <a16:creationId xmlns:a16="http://schemas.microsoft.com/office/drawing/2014/main" id="{063DB6A2-1639-42EB-9C0A-05CAE540B8FC}"/>
                  </a:ext>
                </a:extLst>
              </p:cNvPr>
              <p:cNvSpPr txBox="1"/>
              <p:nvPr/>
            </p:nvSpPr>
            <p:spPr>
              <a:xfrm>
                <a:off x="11500838" y="134591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6.66%</a:t>
                </a:r>
              </a:p>
            </p:txBody>
          </p:sp>
          <p:sp>
            <p:nvSpPr>
              <p:cNvPr id="3408" name="TextBox 3407">
                <a:extLst>
                  <a:ext uri="{FF2B5EF4-FFF2-40B4-BE49-F238E27FC236}">
                    <a16:creationId xmlns:a16="http://schemas.microsoft.com/office/drawing/2014/main" id="{A08DE5A8-0B44-40EE-B59B-B66E43C70D0D}"/>
                  </a:ext>
                </a:extLst>
              </p:cNvPr>
              <p:cNvSpPr txBox="1"/>
              <p:nvPr/>
            </p:nvSpPr>
            <p:spPr>
              <a:xfrm>
                <a:off x="11807527" y="134733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7.27%</a:t>
                </a:r>
              </a:p>
            </p:txBody>
          </p:sp>
          <p:sp>
            <p:nvSpPr>
              <p:cNvPr id="3409" name="TextBox 3408">
                <a:extLst>
                  <a:ext uri="{FF2B5EF4-FFF2-40B4-BE49-F238E27FC236}">
                    <a16:creationId xmlns:a16="http://schemas.microsoft.com/office/drawing/2014/main" id="{0F12F478-98E4-4732-ACAD-8AD605217BBF}"/>
                  </a:ext>
                </a:extLst>
              </p:cNvPr>
              <p:cNvSpPr txBox="1"/>
              <p:nvPr/>
            </p:nvSpPr>
            <p:spPr>
              <a:xfrm>
                <a:off x="6594337" y="124987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3.12%</a:t>
                </a:r>
              </a:p>
            </p:txBody>
          </p:sp>
          <p:sp>
            <p:nvSpPr>
              <p:cNvPr id="3410" name="TextBox 3409">
                <a:extLst>
                  <a:ext uri="{FF2B5EF4-FFF2-40B4-BE49-F238E27FC236}">
                    <a16:creationId xmlns:a16="http://schemas.microsoft.com/office/drawing/2014/main" id="{CA5F66AD-E0A3-4A66-9858-3DADAF6CB8BB}"/>
                  </a:ext>
                </a:extLst>
              </p:cNvPr>
              <p:cNvSpPr txBox="1"/>
              <p:nvPr/>
            </p:nvSpPr>
            <p:spPr>
              <a:xfrm>
                <a:off x="6900960" y="124811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2.93%</a:t>
                </a:r>
              </a:p>
            </p:txBody>
          </p:sp>
          <p:sp>
            <p:nvSpPr>
              <p:cNvPr id="3411" name="TextBox 3410">
                <a:extLst>
                  <a:ext uri="{FF2B5EF4-FFF2-40B4-BE49-F238E27FC236}">
                    <a16:creationId xmlns:a16="http://schemas.microsoft.com/office/drawing/2014/main" id="{3047B2CA-1562-48BD-BBB7-9AF0F1249243}"/>
                  </a:ext>
                </a:extLst>
              </p:cNvPr>
              <p:cNvSpPr txBox="1"/>
              <p:nvPr/>
            </p:nvSpPr>
            <p:spPr>
              <a:xfrm>
                <a:off x="7207649" y="125038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3.18%</a:t>
                </a:r>
              </a:p>
            </p:txBody>
          </p:sp>
          <p:sp>
            <p:nvSpPr>
              <p:cNvPr id="3412" name="TextBox 3411">
                <a:extLst>
                  <a:ext uri="{FF2B5EF4-FFF2-40B4-BE49-F238E27FC236}">
                    <a16:creationId xmlns:a16="http://schemas.microsoft.com/office/drawing/2014/main" id="{B1F9B331-79E9-4D6D-8F5B-65048E97201A}"/>
                  </a:ext>
                </a:extLst>
              </p:cNvPr>
              <p:cNvSpPr txBox="1"/>
              <p:nvPr/>
            </p:nvSpPr>
            <p:spPr>
              <a:xfrm>
                <a:off x="7514273" y="125318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3.49%</a:t>
                </a:r>
              </a:p>
            </p:txBody>
          </p:sp>
          <p:sp>
            <p:nvSpPr>
              <p:cNvPr id="3413" name="TextBox 3412">
                <a:extLst>
                  <a:ext uri="{FF2B5EF4-FFF2-40B4-BE49-F238E27FC236}">
                    <a16:creationId xmlns:a16="http://schemas.microsoft.com/office/drawing/2014/main" id="{933B968F-5B30-4D69-A625-419CEF2091EC}"/>
                  </a:ext>
                </a:extLst>
              </p:cNvPr>
              <p:cNvSpPr txBox="1"/>
              <p:nvPr/>
            </p:nvSpPr>
            <p:spPr>
              <a:xfrm>
                <a:off x="7820962" y="125101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3.25%</a:t>
                </a:r>
              </a:p>
            </p:txBody>
          </p:sp>
          <p:sp>
            <p:nvSpPr>
              <p:cNvPr id="3414" name="TextBox 3413">
                <a:extLst>
                  <a:ext uri="{FF2B5EF4-FFF2-40B4-BE49-F238E27FC236}">
                    <a16:creationId xmlns:a16="http://schemas.microsoft.com/office/drawing/2014/main" id="{1556BA73-7656-490C-A787-2AF6289408C3}"/>
                  </a:ext>
                </a:extLst>
              </p:cNvPr>
              <p:cNvSpPr txBox="1"/>
              <p:nvPr/>
            </p:nvSpPr>
            <p:spPr>
              <a:xfrm>
                <a:off x="8127585" y="124934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3.07%</a:t>
                </a:r>
              </a:p>
            </p:txBody>
          </p:sp>
          <p:sp>
            <p:nvSpPr>
              <p:cNvPr id="3415" name="TextBox 3414">
                <a:extLst>
                  <a:ext uri="{FF2B5EF4-FFF2-40B4-BE49-F238E27FC236}">
                    <a16:creationId xmlns:a16="http://schemas.microsoft.com/office/drawing/2014/main" id="{648AEAD0-6409-42E6-9E19-C098A5D182D6}"/>
                  </a:ext>
                </a:extLst>
              </p:cNvPr>
              <p:cNvSpPr txBox="1"/>
              <p:nvPr/>
            </p:nvSpPr>
            <p:spPr>
              <a:xfrm>
                <a:off x="8434275" y="124493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2.58%</a:t>
                </a:r>
              </a:p>
            </p:txBody>
          </p:sp>
          <p:sp>
            <p:nvSpPr>
              <p:cNvPr id="3416" name="TextBox 3415">
                <a:extLst>
                  <a:ext uri="{FF2B5EF4-FFF2-40B4-BE49-F238E27FC236}">
                    <a16:creationId xmlns:a16="http://schemas.microsoft.com/office/drawing/2014/main" id="{163EF1B9-FCD2-41DA-9230-2C2FEF1F94BF}"/>
                  </a:ext>
                </a:extLst>
              </p:cNvPr>
              <p:cNvSpPr txBox="1"/>
              <p:nvPr/>
            </p:nvSpPr>
            <p:spPr>
              <a:xfrm>
                <a:off x="8740964" y="124771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2.89%</a:t>
                </a:r>
              </a:p>
            </p:txBody>
          </p:sp>
          <p:sp>
            <p:nvSpPr>
              <p:cNvPr id="3417" name="TextBox 3416">
                <a:extLst>
                  <a:ext uri="{FF2B5EF4-FFF2-40B4-BE49-F238E27FC236}">
                    <a16:creationId xmlns:a16="http://schemas.microsoft.com/office/drawing/2014/main" id="{C658F3E2-B57B-477C-9C39-1FE8A727AB84}"/>
                  </a:ext>
                </a:extLst>
              </p:cNvPr>
              <p:cNvSpPr txBox="1"/>
              <p:nvPr/>
            </p:nvSpPr>
            <p:spPr>
              <a:xfrm>
                <a:off x="9047587" y="124820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2.94%</a:t>
                </a:r>
              </a:p>
            </p:txBody>
          </p:sp>
          <p:sp>
            <p:nvSpPr>
              <p:cNvPr id="3418" name="TextBox 3417">
                <a:extLst>
                  <a:ext uri="{FF2B5EF4-FFF2-40B4-BE49-F238E27FC236}">
                    <a16:creationId xmlns:a16="http://schemas.microsoft.com/office/drawing/2014/main" id="{F0DF75FB-3FD4-457C-A1B6-79D46458CA07}"/>
                  </a:ext>
                </a:extLst>
              </p:cNvPr>
              <p:cNvSpPr txBox="1"/>
              <p:nvPr/>
            </p:nvSpPr>
            <p:spPr>
              <a:xfrm>
                <a:off x="9354277" y="125358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3.53%</a:t>
                </a:r>
              </a:p>
            </p:txBody>
          </p:sp>
          <p:sp>
            <p:nvSpPr>
              <p:cNvPr id="3419" name="TextBox 3418">
                <a:extLst>
                  <a:ext uri="{FF2B5EF4-FFF2-40B4-BE49-F238E27FC236}">
                    <a16:creationId xmlns:a16="http://schemas.microsoft.com/office/drawing/2014/main" id="{7349E616-CCF6-4891-B651-6CE5F7B9B407}"/>
                  </a:ext>
                </a:extLst>
              </p:cNvPr>
              <p:cNvSpPr txBox="1"/>
              <p:nvPr/>
            </p:nvSpPr>
            <p:spPr>
              <a:xfrm>
                <a:off x="9660900" y="125143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3.30%</a:t>
                </a:r>
              </a:p>
            </p:txBody>
          </p:sp>
          <p:sp>
            <p:nvSpPr>
              <p:cNvPr id="3420" name="TextBox 3419">
                <a:extLst>
                  <a:ext uri="{FF2B5EF4-FFF2-40B4-BE49-F238E27FC236}">
                    <a16:creationId xmlns:a16="http://schemas.microsoft.com/office/drawing/2014/main" id="{9E880D2E-74AC-496A-A1C7-A1EC589A7737}"/>
                  </a:ext>
                </a:extLst>
              </p:cNvPr>
              <p:cNvSpPr txBox="1"/>
              <p:nvPr/>
            </p:nvSpPr>
            <p:spPr>
              <a:xfrm>
                <a:off x="9967589" y="124952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3.09%</a:t>
                </a:r>
              </a:p>
            </p:txBody>
          </p:sp>
          <p:sp>
            <p:nvSpPr>
              <p:cNvPr id="3421" name="TextBox 3420">
                <a:extLst>
                  <a:ext uri="{FF2B5EF4-FFF2-40B4-BE49-F238E27FC236}">
                    <a16:creationId xmlns:a16="http://schemas.microsoft.com/office/drawing/2014/main" id="{10F2FC0C-76CF-405F-99C4-83D51CC8FF92}"/>
                  </a:ext>
                </a:extLst>
              </p:cNvPr>
              <p:cNvSpPr txBox="1"/>
              <p:nvPr/>
            </p:nvSpPr>
            <p:spPr>
              <a:xfrm>
                <a:off x="10274212" y="125110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3.26%</a:t>
                </a:r>
              </a:p>
            </p:txBody>
          </p:sp>
          <p:sp>
            <p:nvSpPr>
              <p:cNvPr id="3422" name="TextBox 3421">
                <a:extLst>
                  <a:ext uri="{FF2B5EF4-FFF2-40B4-BE49-F238E27FC236}">
                    <a16:creationId xmlns:a16="http://schemas.microsoft.com/office/drawing/2014/main" id="{E5F57C3F-16AE-407D-88FF-4512E01F4873}"/>
                  </a:ext>
                </a:extLst>
              </p:cNvPr>
              <p:cNvSpPr txBox="1"/>
              <p:nvPr/>
            </p:nvSpPr>
            <p:spPr>
              <a:xfrm>
                <a:off x="10580902" y="125012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3.15%</a:t>
                </a:r>
              </a:p>
            </p:txBody>
          </p:sp>
          <p:sp>
            <p:nvSpPr>
              <p:cNvPr id="3423" name="TextBox 3422">
                <a:extLst>
                  <a:ext uri="{FF2B5EF4-FFF2-40B4-BE49-F238E27FC236}">
                    <a16:creationId xmlns:a16="http://schemas.microsoft.com/office/drawing/2014/main" id="{2DEF9914-0C33-44A3-B004-9D4742EFEF73}"/>
                  </a:ext>
                </a:extLst>
              </p:cNvPr>
              <p:cNvSpPr txBox="1"/>
              <p:nvPr/>
            </p:nvSpPr>
            <p:spPr>
              <a:xfrm>
                <a:off x="10887525" y="125129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3.28%</a:t>
                </a:r>
              </a:p>
            </p:txBody>
          </p:sp>
          <p:sp>
            <p:nvSpPr>
              <p:cNvPr id="3424" name="TextBox 3423">
                <a:extLst>
                  <a:ext uri="{FF2B5EF4-FFF2-40B4-BE49-F238E27FC236}">
                    <a16:creationId xmlns:a16="http://schemas.microsoft.com/office/drawing/2014/main" id="{A9C61742-32DF-41E7-9194-8EDBDAC74331}"/>
                  </a:ext>
                </a:extLst>
              </p:cNvPr>
              <p:cNvSpPr txBox="1"/>
              <p:nvPr/>
            </p:nvSpPr>
            <p:spPr>
              <a:xfrm>
                <a:off x="11194215" y="125718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3.93%</a:t>
                </a:r>
              </a:p>
            </p:txBody>
          </p:sp>
          <p:sp>
            <p:nvSpPr>
              <p:cNvPr id="3425" name="TextBox 3424">
                <a:extLst>
                  <a:ext uri="{FF2B5EF4-FFF2-40B4-BE49-F238E27FC236}">
                    <a16:creationId xmlns:a16="http://schemas.microsoft.com/office/drawing/2014/main" id="{27532B52-36AB-4566-BEF9-2A2D550C6B5A}"/>
                  </a:ext>
                </a:extLst>
              </p:cNvPr>
              <p:cNvSpPr txBox="1"/>
              <p:nvPr/>
            </p:nvSpPr>
            <p:spPr>
              <a:xfrm>
                <a:off x="11500838" y="125332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3.50%</a:t>
                </a:r>
              </a:p>
            </p:txBody>
          </p:sp>
          <p:sp>
            <p:nvSpPr>
              <p:cNvPr id="3426" name="TextBox 3425">
                <a:extLst>
                  <a:ext uri="{FF2B5EF4-FFF2-40B4-BE49-F238E27FC236}">
                    <a16:creationId xmlns:a16="http://schemas.microsoft.com/office/drawing/2014/main" id="{614F2C1C-4F74-42C8-84A0-2747ADF44A33}"/>
                  </a:ext>
                </a:extLst>
              </p:cNvPr>
              <p:cNvSpPr txBox="1"/>
              <p:nvPr/>
            </p:nvSpPr>
            <p:spPr>
              <a:xfrm>
                <a:off x="11807527" y="1251261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3.28%</a:t>
                </a:r>
              </a:p>
            </p:txBody>
          </p:sp>
          <p:sp>
            <p:nvSpPr>
              <p:cNvPr id="3427" name="TextBox 3426">
                <a:extLst>
                  <a:ext uri="{FF2B5EF4-FFF2-40B4-BE49-F238E27FC236}">
                    <a16:creationId xmlns:a16="http://schemas.microsoft.com/office/drawing/2014/main" id="{4DBC1EBE-8ED3-44ED-BEEA-B691A5FD1622}"/>
                  </a:ext>
                </a:extLst>
              </p:cNvPr>
              <p:cNvSpPr txBox="1"/>
              <p:nvPr/>
            </p:nvSpPr>
            <p:spPr>
              <a:xfrm rot="-5400000">
                <a:off x="5763584" y="2145892"/>
                <a:ext cx="1018220" cy="16436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제품 나 </a:t>
                </a:r>
                <a:r>
                  <a:rPr lang="ko-KR" altLang="en-US" sz="522" spc="0" baseline="0" dirty="0" err="1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채널별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판매액 비중</a:t>
                </a:r>
              </a:p>
            </p:txBody>
          </p:sp>
          <p:sp>
            <p:nvSpPr>
              <p:cNvPr id="3428" name="자유형: 도형 3427">
                <a:extLst>
                  <a:ext uri="{FF2B5EF4-FFF2-40B4-BE49-F238E27FC236}">
                    <a16:creationId xmlns:a16="http://schemas.microsoft.com/office/drawing/2014/main" id="{83B1D83D-278B-4991-BF64-BA869134E57E}"/>
                  </a:ext>
                </a:extLst>
              </p:cNvPr>
              <p:cNvSpPr/>
              <p:nvPr/>
            </p:nvSpPr>
            <p:spPr>
              <a:xfrm>
                <a:off x="6575989" y="3372585"/>
                <a:ext cx="5612032" cy="1822501"/>
              </a:xfrm>
              <a:custGeom>
                <a:avLst/>
                <a:gdLst>
                  <a:gd name="connsiteX0" fmla="*/ 0 w 5612032"/>
                  <a:gd name="connsiteY0" fmla="*/ 0 h 1822501"/>
                  <a:gd name="connsiteX1" fmla="*/ 5612033 w 5612032"/>
                  <a:gd name="connsiteY1" fmla="*/ 0 h 1822501"/>
                  <a:gd name="connsiteX2" fmla="*/ 5612033 w 5612032"/>
                  <a:gd name="connsiteY2" fmla="*/ 1822502 h 1822501"/>
                  <a:gd name="connsiteX3" fmla="*/ 0 w 5612032"/>
                  <a:gd name="connsiteY3" fmla="*/ 1822502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032" h="1822501">
                    <a:moveTo>
                      <a:pt x="0" y="0"/>
                    </a:moveTo>
                    <a:lnTo>
                      <a:pt x="5612033" y="0"/>
                    </a:lnTo>
                    <a:lnTo>
                      <a:pt x="5612033" y="1822502"/>
                    </a:lnTo>
                    <a:lnTo>
                      <a:pt x="0" y="1822502"/>
                    </a:lnTo>
                    <a:close/>
                  </a:path>
                </a:pathLst>
              </a:custGeom>
              <a:solidFill>
                <a:srgbClr val="FFFFFF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4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30" name="자유형: 도형 3429">
                  <a:extLst>
                    <a:ext uri="{FF2B5EF4-FFF2-40B4-BE49-F238E27FC236}">
                      <a16:creationId xmlns:a16="http://schemas.microsoft.com/office/drawing/2014/main" id="{FA3EB7ED-F453-4344-827D-1AEDFA9C738E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1" name="자유형: 도형 3430">
                  <a:extLst>
                    <a:ext uri="{FF2B5EF4-FFF2-40B4-BE49-F238E27FC236}">
                      <a16:creationId xmlns:a16="http://schemas.microsoft.com/office/drawing/2014/main" id="{7DD4B0E4-1E7B-4D97-8C94-C8A006F48FDD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32" name="TextBox 3431">
                <a:extLst>
                  <a:ext uri="{FF2B5EF4-FFF2-40B4-BE49-F238E27FC236}">
                    <a16:creationId xmlns:a16="http://schemas.microsoft.com/office/drawing/2014/main" id="{C9A80CA2-4D8F-4ADB-8EF6-3923414011FA}"/>
                  </a:ext>
                </a:extLst>
              </p:cNvPr>
              <p:cNvSpPr txBox="1"/>
              <p:nvPr/>
            </p:nvSpPr>
            <p:spPr>
              <a:xfrm>
                <a:off x="6626027" y="518361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JF17</a:t>
                </a:r>
              </a:p>
            </p:txBody>
          </p:sp>
          <p:grpSp>
            <p:nvGrpSpPr>
              <p:cNvPr id="34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34" name="자유형: 도형 3433">
                  <a:extLst>
                    <a:ext uri="{FF2B5EF4-FFF2-40B4-BE49-F238E27FC236}">
                      <a16:creationId xmlns:a16="http://schemas.microsoft.com/office/drawing/2014/main" id="{1B93DF34-FFC9-4B6C-8542-D5F09E65D03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5" name="자유형: 도형 3434">
                  <a:extLst>
                    <a:ext uri="{FF2B5EF4-FFF2-40B4-BE49-F238E27FC236}">
                      <a16:creationId xmlns:a16="http://schemas.microsoft.com/office/drawing/2014/main" id="{9F6FD02F-E06F-48EF-AF74-1FA71996B9E5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36" name="TextBox 3435">
                <a:extLst>
                  <a:ext uri="{FF2B5EF4-FFF2-40B4-BE49-F238E27FC236}">
                    <a16:creationId xmlns:a16="http://schemas.microsoft.com/office/drawing/2014/main" id="{D88AA74C-F1AC-4A77-803B-313164DB5373}"/>
                  </a:ext>
                </a:extLst>
              </p:cNvPr>
              <p:cNvSpPr txBox="1"/>
              <p:nvPr/>
            </p:nvSpPr>
            <p:spPr>
              <a:xfrm>
                <a:off x="6909512" y="5183616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MA17</a:t>
                </a:r>
              </a:p>
            </p:txBody>
          </p:sp>
          <p:grpSp>
            <p:nvGrpSpPr>
              <p:cNvPr id="34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38" name="자유형: 도형 3437">
                  <a:extLst>
                    <a:ext uri="{FF2B5EF4-FFF2-40B4-BE49-F238E27FC236}">
                      <a16:creationId xmlns:a16="http://schemas.microsoft.com/office/drawing/2014/main" id="{98C8AEE3-060B-49EA-8786-9D4A1E8799C5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9" name="자유형: 도형 3438">
                  <a:extLst>
                    <a:ext uri="{FF2B5EF4-FFF2-40B4-BE49-F238E27FC236}">
                      <a16:creationId xmlns:a16="http://schemas.microsoft.com/office/drawing/2014/main" id="{5F93548B-4043-45B5-834B-9F2650C9AFBD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40" name="TextBox 3439">
                <a:extLst>
                  <a:ext uri="{FF2B5EF4-FFF2-40B4-BE49-F238E27FC236}">
                    <a16:creationId xmlns:a16="http://schemas.microsoft.com/office/drawing/2014/main" id="{92CA64B7-704A-4E59-B93D-F3434E836964}"/>
                  </a:ext>
                </a:extLst>
              </p:cNvPr>
              <p:cNvSpPr txBox="1"/>
              <p:nvPr/>
            </p:nvSpPr>
            <p:spPr>
              <a:xfrm>
                <a:off x="7226345" y="5183616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MJ17</a:t>
                </a:r>
              </a:p>
            </p:txBody>
          </p:sp>
          <p:grpSp>
            <p:nvGrpSpPr>
              <p:cNvPr id="34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42" name="자유형: 도형 3441">
                  <a:extLst>
                    <a:ext uri="{FF2B5EF4-FFF2-40B4-BE49-F238E27FC236}">
                      <a16:creationId xmlns:a16="http://schemas.microsoft.com/office/drawing/2014/main" id="{A1732AA9-3DA9-4495-817D-946BC471B168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43" name="자유형: 도형 3442">
                  <a:extLst>
                    <a:ext uri="{FF2B5EF4-FFF2-40B4-BE49-F238E27FC236}">
                      <a16:creationId xmlns:a16="http://schemas.microsoft.com/office/drawing/2014/main" id="{89153ACA-DAAA-4E16-861A-D3376A79860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44" name="TextBox 3443">
                <a:extLst>
                  <a:ext uri="{FF2B5EF4-FFF2-40B4-BE49-F238E27FC236}">
                    <a16:creationId xmlns:a16="http://schemas.microsoft.com/office/drawing/2014/main" id="{EEB0A934-03EB-4A61-92CB-5E2BE3779975}"/>
                  </a:ext>
                </a:extLst>
              </p:cNvPr>
              <p:cNvSpPr txBox="1"/>
              <p:nvPr/>
            </p:nvSpPr>
            <p:spPr>
              <a:xfrm>
                <a:off x="7539731" y="5183616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JA17</a:t>
                </a:r>
              </a:p>
            </p:txBody>
          </p:sp>
          <p:grpSp>
            <p:nvGrpSpPr>
              <p:cNvPr id="34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46" name="자유형: 도형 3445">
                  <a:extLst>
                    <a:ext uri="{FF2B5EF4-FFF2-40B4-BE49-F238E27FC236}">
                      <a16:creationId xmlns:a16="http://schemas.microsoft.com/office/drawing/2014/main" id="{93F83CB8-40CB-4520-BD2F-591B42EF63D2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47" name="자유형: 도형 3446">
                  <a:extLst>
                    <a:ext uri="{FF2B5EF4-FFF2-40B4-BE49-F238E27FC236}">
                      <a16:creationId xmlns:a16="http://schemas.microsoft.com/office/drawing/2014/main" id="{0B1A67B7-28F1-4DBE-9FE9-56D19C1655A1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48" name="TextBox 3447">
                <a:extLst>
                  <a:ext uri="{FF2B5EF4-FFF2-40B4-BE49-F238E27FC236}">
                    <a16:creationId xmlns:a16="http://schemas.microsoft.com/office/drawing/2014/main" id="{7D12044C-60A2-4588-A4F3-30037860D776}"/>
                  </a:ext>
                </a:extLst>
              </p:cNvPr>
              <p:cNvSpPr txBox="1"/>
              <p:nvPr/>
            </p:nvSpPr>
            <p:spPr>
              <a:xfrm>
                <a:off x="7839591" y="5183616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SO17</a:t>
                </a:r>
              </a:p>
            </p:txBody>
          </p:sp>
          <p:grpSp>
            <p:nvGrpSpPr>
              <p:cNvPr id="34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50" name="자유형: 도형 3449">
                  <a:extLst>
                    <a:ext uri="{FF2B5EF4-FFF2-40B4-BE49-F238E27FC236}">
                      <a16:creationId xmlns:a16="http://schemas.microsoft.com/office/drawing/2014/main" id="{C03AC5AA-60DA-4CA2-9AC0-89A7DBFFC82D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1" name="자유형: 도형 3450">
                  <a:extLst>
                    <a:ext uri="{FF2B5EF4-FFF2-40B4-BE49-F238E27FC236}">
                      <a16:creationId xmlns:a16="http://schemas.microsoft.com/office/drawing/2014/main" id="{2C07D558-CE39-4501-B7A2-453AB2225149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52" name="TextBox 3451">
                <a:extLst>
                  <a:ext uri="{FF2B5EF4-FFF2-40B4-BE49-F238E27FC236}">
                    <a16:creationId xmlns:a16="http://schemas.microsoft.com/office/drawing/2014/main" id="{610718C5-AFFD-412C-8D95-92D07034591A}"/>
                  </a:ext>
                </a:extLst>
              </p:cNvPr>
              <p:cNvSpPr txBox="1"/>
              <p:nvPr/>
            </p:nvSpPr>
            <p:spPr>
              <a:xfrm>
                <a:off x="8142900" y="518361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ND17</a:t>
                </a:r>
              </a:p>
            </p:txBody>
          </p:sp>
          <p:grpSp>
            <p:nvGrpSpPr>
              <p:cNvPr id="34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54" name="자유형: 도형 3453">
                  <a:extLst>
                    <a:ext uri="{FF2B5EF4-FFF2-40B4-BE49-F238E27FC236}">
                      <a16:creationId xmlns:a16="http://schemas.microsoft.com/office/drawing/2014/main" id="{BBF6423A-215E-40AE-A57C-D599C4393184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5" name="자유형: 도형 3454">
                  <a:extLst>
                    <a:ext uri="{FF2B5EF4-FFF2-40B4-BE49-F238E27FC236}">
                      <a16:creationId xmlns:a16="http://schemas.microsoft.com/office/drawing/2014/main" id="{B4A1D4D9-61AC-4329-882C-CF4719422F87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56" name="TextBox 3455">
                <a:extLst>
                  <a:ext uri="{FF2B5EF4-FFF2-40B4-BE49-F238E27FC236}">
                    <a16:creationId xmlns:a16="http://schemas.microsoft.com/office/drawing/2014/main" id="{2F7B2225-A81B-47A2-8A6C-3362482869A9}"/>
                  </a:ext>
                </a:extLst>
              </p:cNvPr>
              <p:cNvSpPr txBox="1"/>
              <p:nvPr/>
            </p:nvSpPr>
            <p:spPr>
              <a:xfrm>
                <a:off x="8465965" y="518361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JF18</a:t>
                </a:r>
              </a:p>
            </p:txBody>
          </p:sp>
          <p:grpSp>
            <p:nvGrpSpPr>
              <p:cNvPr id="34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58" name="자유형: 도형 3457">
                  <a:extLst>
                    <a:ext uri="{FF2B5EF4-FFF2-40B4-BE49-F238E27FC236}">
                      <a16:creationId xmlns:a16="http://schemas.microsoft.com/office/drawing/2014/main" id="{CFBE068E-6C3B-4AAD-8F6B-7AFF5D7E9FA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9" name="자유형: 도형 3458">
                  <a:extLst>
                    <a:ext uri="{FF2B5EF4-FFF2-40B4-BE49-F238E27FC236}">
                      <a16:creationId xmlns:a16="http://schemas.microsoft.com/office/drawing/2014/main" id="{6EC30E44-1DB9-48E8-8D05-D4776E36AC95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60" name="TextBox 3459">
                <a:extLst>
                  <a:ext uri="{FF2B5EF4-FFF2-40B4-BE49-F238E27FC236}">
                    <a16:creationId xmlns:a16="http://schemas.microsoft.com/office/drawing/2014/main" id="{7AE5A3D3-2390-4D52-8E9A-C2FEF36EA90D}"/>
                  </a:ext>
                </a:extLst>
              </p:cNvPr>
              <p:cNvSpPr txBox="1"/>
              <p:nvPr/>
            </p:nvSpPr>
            <p:spPr>
              <a:xfrm>
                <a:off x="8749450" y="5183616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MA18</a:t>
                </a:r>
              </a:p>
            </p:txBody>
          </p:sp>
          <p:grpSp>
            <p:nvGrpSpPr>
              <p:cNvPr id="34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62" name="자유형: 도형 3461">
                  <a:extLst>
                    <a:ext uri="{FF2B5EF4-FFF2-40B4-BE49-F238E27FC236}">
                      <a16:creationId xmlns:a16="http://schemas.microsoft.com/office/drawing/2014/main" id="{75CBA19B-2471-4235-AF3F-6B775158816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3" name="자유형: 도형 3462">
                  <a:extLst>
                    <a:ext uri="{FF2B5EF4-FFF2-40B4-BE49-F238E27FC236}">
                      <a16:creationId xmlns:a16="http://schemas.microsoft.com/office/drawing/2014/main" id="{12B4C895-F1A0-45AC-B9F1-B3DD5F9A3D1A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64" name="TextBox 3463">
                <a:extLst>
                  <a:ext uri="{FF2B5EF4-FFF2-40B4-BE49-F238E27FC236}">
                    <a16:creationId xmlns:a16="http://schemas.microsoft.com/office/drawing/2014/main" id="{AD770D0B-D639-4D1F-A057-9EC03BF14AEF}"/>
                  </a:ext>
                </a:extLst>
              </p:cNvPr>
              <p:cNvSpPr txBox="1"/>
              <p:nvPr/>
            </p:nvSpPr>
            <p:spPr>
              <a:xfrm>
                <a:off x="9066283" y="5183616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MJ18</a:t>
                </a:r>
              </a:p>
            </p:txBody>
          </p:sp>
          <p:grpSp>
            <p:nvGrpSpPr>
              <p:cNvPr id="34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66" name="자유형: 도형 3465">
                  <a:extLst>
                    <a:ext uri="{FF2B5EF4-FFF2-40B4-BE49-F238E27FC236}">
                      <a16:creationId xmlns:a16="http://schemas.microsoft.com/office/drawing/2014/main" id="{65BC3592-1C9A-4205-A245-D5EF914BEA1D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7" name="자유형: 도형 3466">
                  <a:extLst>
                    <a:ext uri="{FF2B5EF4-FFF2-40B4-BE49-F238E27FC236}">
                      <a16:creationId xmlns:a16="http://schemas.microsoft.com/office/drawing/2014/main" id="{BEA1D6E6-48A2-4C36-810B-6D7A5956D1EC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68" name="TextBox 3467">
                <a:extLst>
                  <a:ext uri="{FF2B5EF4-FFF2-40B4-BE49-F238E27FC236}">
                    <a16:creationId xmlns:a16="http://schemas.microsoft.com/office/drawing/2014/main" id="{60CCF723-0A46-4A48-A978-EE75310A64FF}"/>
                  </a:ext>
                </a:extLst>
              </p:cNvPr>
              <p:cNvSpPr txBox="1"/>
              <p:nvPr/>
            </p:nvSpPr>
            <p:spPr>
              <a:xfrm>
                <a:off x="9379668" y="5183616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JA18</a:t>
                </a:r>
              </a:p>
            </p:txBody>
          </p:sp>
          <p:grpSp>
            <p:nvGrpSpPr>
              <p:cNvPr id="34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70" name="자유형: 도형 3469">
                  <a:extLst>
                    <a:ext uri="{FF2B5EF4-FFF2-40B4-BE49-F238E27FC236}">
                      <a16:creationId xmlns:a16="http://schemas.microsoft.com/office/drawing/2014/main" id="{BA7CB584-5909-40B1-8C06-FDD9F2E0EFA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1" name="자유형: 도형 3470">
                  <a:extLst>
                    <a:ext uri="{FF2B5EF4-FFF2-40B4-BE49-F238E27FC236}">
                      <a16:creationId xmlns:a16="http://schemas.microsoft.com/office/drawing/2014/main" id="{96EB3294-F7C0-4C5A-AD66-775E46A8111C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72" name="TextBox 3471">
                <a:extLst>
                  <a:ext uri="{FF2B5EF4-FFF2-40B4-BE49-F238E27FC236}">
                    <a16:creationId xmlns:a16="http://schemas.microsoft.com/office/drawing/2014/main" id="{96D82A3F-E674-423D-904D-A352C35A47E7}"/>
                  </a:ext>
                </a:extLst>
              </p:cNvPr>
              <p:cNvSpPr txBox="1"/>
              <p:nvPr/>
            </p:nvSpPr>
            <p:spPr>
              <a:xfrm>
                <a:off x="9679529" y="5183616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SO18</a:t>
                </a:r>
              </a:p>
            </p:txBody>
          </p:sp>
          <p:grpSp>
            <p:nvGrpSpPr>
              <p:cNvPr id="34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74" name="자유형: 도형 3473">
                  <a:extLst>
                    <a:ext uri="{FF2B5EF4-FFF2-40B4-BE49-F238E27FC236}">
                      <a16:creationId xmlns:a16="http://schemas.microsoft.com/office/drawing/2014/main" id="{FED29ABF-EBD7-4A2D-8980-C1CD8C0B72D9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5" name="자유형: 도형 3474">
                  <a:extLst>
                    <a:ext uri="{FF2B5EF4-FFF2-40B4-BE49-F238E27FC236}">
                      <a16:creationId xmlns:a16="http://schemas.microsoft.com/office/drawing/2014/main" id="{EE197FF7-E25E-46C3-9A71-8B7640EE9D24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76" name="TextBox 3475">
                <a:extLst>
                  <a:ext uri="{FF2B5EF4-FFF2-40B4-BE49-F238E27FC236}">
                    <a16:creationId xmlns:a16="http://schemas.microsoft.com/office/drawing/2014/main" id="{C1968C62-9C59-4A3E-B8D3-409DC1073647}"/>
                  </a:ext>
                </a:extLst>
              </p:cNvPr>
              <p:cNvSpPr txBox="1"/>
              <p:nvPr/>
            </p:nvSpPr>
            <p:spPr>
              <a:xfrm>
                <a:off x="9982838" y="518361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ND18</a:t>
                </a:r>
              </a:p>
            </p:txBody>
          </p:sp>
          <p:grpSp>
            <p:nvGrpSpPr>
              <p:cNvPr id="34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78" name="자유형: 도형 3477">
                  <a:extLst>
                    <a:ext uri="{FF2B5EF4-FFF2-40B4-BE49-F238E27FC236}">
                      <a16:creationId xmlns:a16="http://schemas.microsoft.com/office/drawing/2014/main" id="{0816CA64-D35D-4ABD-8491-8C5670E7856C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9" name="자유형: 도형 3478">
                  <a:extLst>
                    <a:ext uri="{FF2B5EF4-FFF2-40B4-BE49-F238E27FC236}">
                      <a16:creationId xmlns:a16="http://schemas.microsoft.com/office/drawing/2014/main" id="{DF8E047F-D417-4139-BB47-00C859F88728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80" name="TextBox 3479">
                <a:extLst>
                  <a:ext uri="{FF2B5EF4-FFF2-40B4-BE49-F238E27FC236}">
                    <a16:creationId xmlns:a16="http://schemas.microsoft.com/office/drawing/2014/main" id="{E3A71BD5-4067-47F9-A81F-75223C4F114E}"/>
                  </a:ext>
                </a:extLst>
              </p:cNvPr>
              <p:cNvSpPr txBox="1"/>
              <p:nvPr/>
            </p:nvSpPr>
            <p:spPr>
              <a:xfrm>
                <a:off x="10305902" y="518361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JF19</a:t>
                </a:r>
              </a:p>
            </p:txBody>
          </p:sp>
          <p:grpSp>
            <p:nvGrpSpPr>
              <p:cNvPr id="34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82" name="자유형: 도형 3481">
                  <a:extLst>
                    <a:ext uri="{FF2B5EF4-FFF2-40B4-BE49-F238E27FC236}">
                      <a16:creationId xmlns:a16="http://schemas.microsoft.com/office/drawing/2014/main" id="{FC41E85E-6F5D-422C-B633-5F7D25FD3C42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3" name="자유형: 도형 3482">
                  <a:extLst>
                    <a:ext uri="{FF2B5EF4-FFF2-40B4-BE49-F238E27FC236}">
                      <a16:creationId xmlns:a16="http://schemas.microsoft.com/office/drawing/2014/main" id="{B4A7D73D-25E3-4101-AEB0-84E5900553B4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84" name="TextBox 3483">
                <a:extLst>
                  <a:ext uri="{FF2B5EF4-FFF2-40B4-BE49-F238E27FC236}">
                    <a16:creationId xmlns:a16="http://schemas.microsoft.com/office/drawing/2014/main" id="{19B74AB0-940C-4BE6-AD9B-574A4F92BD04}"/>
                  </a:ext>
                </a:extLst>
              </p:cNvPr>
              <p:cNvSpPr txBox="1"/>
              <p:nvPr/>
            </p:nvSpPr>
            <p:spPr>
              <a:xfrm>
                <a:off x="10589388" y="5183616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MA19</a:t>
                </a:r>
              </a:p>
            </p:txBody>
          </p:sp>
          <p:grpSp>
            <p:nvGrpSpPr>
              <p:cNvPr id="34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86" name="자유형: 도형 3485">
                  <a:extLst>
                    <a:ext uri="{FF2B5EF4-FFF2-40B4-BE49-F238E27FC236}">
                      <a16:creationId xmlns:a16="http://schemas.microsoft.com/office/drawing/2014/main" id="{A9D277A5-E358-4104-94F3-211F1DFA22D5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7" name="자유형: 도형 3486">
                  <a:extLst>
                    <a:ext uri="{FF2B5EF4-FFF2-40B4-BE49-F238E27FC236}">
                      <a16:creationId xmlns:a16="http://schemas.microsoft.com/office/drawing/2014/main" id="{13686232-589C-4F7D-9066-B489F7C0F9EE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88" name="TextBox 3487">
                <a:extLst>
                  <a:ext uri="{FF2B5EF4-FFF2-40B4-BE49-F238E27FC236}">
                    <a16:creationId xmlns:a16="http://schemas.microsoft.com/office/drawing/2014/main" id="{AF3F9D74-B467-4B01-9675-644B69A43804}"/>
                  </a:ext>
                </a:extLst>
              </p:cNvPr>
              <p:cNvSpPr txBox="1"/>
              <p:nvPr/>
            </p:nvSpPr>
            <p:spPr>
              <a:xfrm>
                <a:off x="10906221" y="5183616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MJ19</a:t>
                </a:r>
              </a:p>
            </p:txBody>
          </p:sp>
          <p:grpSp>
            <p:nvGrpSpPr>
              <p:cNvPr id="34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90" name="자유형: 도형 3489">
                  <a:extLst>
                    <a:ext uri="{FF2B5EF4-FFF2-40B4-BE49-F238E27FC236}">
                      <a16:creationId xmlns:a16="http://schemas.microsoft.com/office/drawing/2014/main" id="{78A0A384-6430-4332-9D61-C62D64F0E030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91" name="자유형: 도형 3490">
                  <a:extLst>
                    <a:ext uri="{FF2B5EF4-FFF2-40B4-BE49-F238E27FC236}">
                      <a16:creationId xmlns:a16="http://schemas.microsoft.com/office/drawing/2014/main" id="{CFE5EE4E-BF67-4E84-ACCB-14B220A5DF97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92" name="TextBox 3491">
                <a:extLst>
                  <a:ext uri="{FF2B5EF4-FFF2-40B4-BE49-F238E27FC236}">
                    <a16:creationId xmlns:a16="http://schemas.microsoft.com/office/drawing/2014/main" id="{14FE372D-3834-4401-BA1B-34ACE1FD150F}"/>
                  </a:ext>
                </a:extLst>
              </p:cNvPr>
              <p:cNvSpPr txBox="1"/>
              <p:nvPr/>
            </p:nvSpPr>
            <p:spPr>
              <a:xfrm>
                <a:off x="11219606" y="5183616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JA19</a:t>
                </a:r>
              </a:p>
            </p:txBody>
          </p:sp>
          <p:grpSp>
            <p:nvGrpSpPr>
              <p:cNvPr id="34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94" name="자유형: 도형 3493">
                  <a:extLst>
                    <a:ext uri="{FF2B5EF4-FFF2-40B4-BE49-F238E27FC236}">
                      <a16:creationId xmlns:a16="http://schemas.microsoft.com/office/drawing/2014/main" id="{1398CDB0-F5D3-427D-AAD8-6A6B9C9EE9E8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95" name="자유형: 도형 3494">
                  <a:extLst>
                    <a:ext uri="{FF2B5EF4-FFF2-40B4-BE49-F238E27FC236}">
                      <a16:creationId xmlns:a16="http://schemas.microsoft.com/office/drawing/2014/main" id="{01972C98-7710-489A-9437-03CB1DF140E0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96" name="TextBox 3495">
                <a:extLst>
                  <a:ext uri="{FF2B5EF4-FFF2-40B4-BE49-F238E27FC236}">
                    <a16:creationId xmlns:a16="http://schemas.microsoft.com/office/drawing/2014/main" id="{96F03914-E9E4-4F15-A6B0-9C8D3AED7ADF}"/>
                  </a:ext>
                </a:extLst>
              </p:cNvPr>
              <p:cNvSpPr txBox="1"/>
              <p:nvPr/>
            </p:nvSpPr>
            <p:spPr>
              <a:xfrm>
                <a:off x="11519467" y="5183616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SO19</a:t>
                </a:r>
              </a:p>
            </p:txBody>
          </p:sp>
          <p:grpSp>
            <p:nvGrpSpPr>
              <p:cNvPr id="34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98" name="자유형: 도형 3497">
                  <a:extLst>
                    <a:ext uri="{FF2B5EF4-FFF2-40B4-BE49-F238E27FC236}">
                      <a16:creationId xmlns:a16="http://schemas.microsoft.com/office/drawing/2014/main" id="{545BB128-F67F-4DAF-A58D-E0A6ADF5BF34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99" name="자유형: 도형 3498">
                  <a:extLst>
                    <a:ext uri="{FF2B5EF4-FFF2-40B4-BE49-F238E27FC236}">
                      <a16:creationId xmlns:a16="http://schemas.microsoft.com/office/drawing/2014/main" id="{5DC2E4A8-809B-49BE-9E29-1C18BCDA5252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500" name="TextBox 3499">
                <a:extLst>
                  <a:ext uri="{FF2B5EF4-FFF2-40B4-BE49-F238E27FC236}">
                    <a16:creationId xmlns:a16="http://schemas.microsoft.com/office/drawing/2014/main" id="{DB702CB5-5F18-4536-88A6-7A0C9916BD2C}"/>
                  </a:ext>
                </a:extLst>
              </p:cNvPr>
              <p:cNvSpPr txBox="1"/>
              <p:nvPr/>
            </p:nvSpPr>
            <p:spPr>
              <a:xfrm>
                <a:off x="11822775" y="518361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ND19</a:t>
                </a:r>
              </a:p>
            </p:txBody>
          </p:sp>
          <p:sp>
            <p:nvSpPr>
              <p:cNvPr id="3501" name="자유형: 도형 3500">
                <a:extLst>
                  <a:ext uri="{FF2B5EF4-FFF2-40B4-BE49-F238E27FC236}">
                    <a16:creationId xmlns:a16="http://schemas.microsoft.com/office/drawing/2014/main" id="{7AEC5DE2-8AC0-4DD0-8611-80C40C76F7E0}"/>
                  </a:ext>
                </a:extLst>
              </p:cNvPr>
              <p:cNvSpPr/>
              <p:nvPr/>
            </p:nvSpPr>
            <p:spPr>
              <a:xfrm>
                <a:off x="6575989" y="519442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02" name="TextBox 3501">
                <a:extLst>
                  <a:ext uri="{FF2B5EF4-FFF2-40B4-BE49-F238E27FC236}">
                    <a16:creationId xmlns:a16="http://schemas.microsoft.com/office/drawing/2014/main" id="{00EF4E10-6FF8-43F3-8058-9244B1A9AEB9}"/>
                  </a:ext>
                </a:extLst>
              </p:cNvPr>
              <p:cNvSpPr txBox="1"/>
              <p:nvPr/>
            </p:nvSpPr>
            <p:spPr>
              <a:xfrm>
                <a:off x="6411768" y="5123511"/>
                <a:ext cx="216028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</a:t>
                </a:r>
              </a:p>
            </p:txBody>
          </p:sp>
          <p:sp>
            <p:nvSpPr>
              <p:cNvPr id="3503" name="자유형: 도형 3502">
                <a:extLst>
                  <a:ext uri="{FF2B5EF4-FFF2-40B4-BE49-F238E27FC236}">
                    <a16:creationId xmlns:a16="http://schemas.microsoft.com/office/drawing/2014/main" id="{5347840F-B082-4509-9577-2B71E4FD91C4}"/>
                  </a:ext>
                </a:extLst>
              </p:cNvPr>
              <p:cNvSpPr/>
              <p:nvPr/>
            </p:nvSpPr>
            <p:spPr>
              <a:xfrm>
                <a:off x="6575989" y="4967026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04" name="TextBox 3503">
                <a:extLst>
                  <a:ext uri="{FF2B5EF4-FFF2-40B4-BE49-F238E27FC236}">
                    <a16:creationId xmlns:a16="http://schemas.microsoft.com/office/drawing/2014/main" id="{AFAAB5B3-A391-4374-BB68-3C39F000F631}"/>
                  </a:ext>
                </a:extLst>
              </p:cNvPr>
              <p:cNvSpPr txBox="1"/>
              <p:nvPr/>
            </p:nvSpPr>
            <p:spPr>
              <a:xfrm>
                <a:off x="6377891" y="4895715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</a:t>
                </a:r>
              </a:p>
            </p:txBody>
          </p:sp>
          <p:sp>
            <p:nvSpPr>
              <p:cNvPr id="3505" name="자유형: 도형 3504">
                <a:extLst>
                  <a:ext uri="{FF2B5EF4-FFF2-40B4-BE49-F238E27FC236}">
                    <a16:creationId xmlns:a16="http://schemas.microsoft.com/office/drawing/2014/main" id="{B9E4C2C4-5173-443F-93A5-0FF311C6820F}"/>
                  </a:ext>
                </a:extLst>
              </p:cNvPr>
              <p:cNvSpPr/>
              <p:nvPr/>
            </p:nvSpPr>
            <p:spPr>
              <a:xfrm>
                <a:off x="6575989" y="473896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06" name="TextBox 3505">
                <a:extLst>
                  <a:ext uri="{FF2B5EF4-FFF2-40B4-BE49-F238E27FC236}">
                    <a16:creationId xmlns:a16="http://schemas.microsoft.com/office/drawing/2014/main" id="{4EBAF039-2402-4AD1-A044-78EE7B9ACA85}"/>
                  </a:ext>
                </a:extLst>
              </p:cNvPr>
              <p:cNvSpPr txBox="1"/>
              <p:nvPr/>
            </p:nvSpPr>
            <p:spPr>
              <a:xfrm>
                <a:off x="6377891" y="4667926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50</a:t>
                </a:r>
              </a:p>
            </p:txBody>
          </p:sp>
          <p:sp>
            <p:nvSpPr>
              <p:cNvPr id="3507" name="자유형: 도형 3506">
                <a:extLst>
                  <a:ext uri="{FF2B5EF4-FFF2-40B4-BE49-F238E27FC236}">
                    <a16:creationId xmlns:a16="http://schemas.microsoft.com/office/drawing/2014/main" id="{C26E0872-01D7-4036-9F53-B373E59F7873}"/>
                  </a:ext>
                </a:extLst>
              </p:cNvPr>
              <p:cNvSpPr/>
              <p:nvPr/>
            </p:nvSpPr>
            <p:spPr>
              <a:xfrm>
                <a:off x="6575989" y="4511566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08" name="TextBox 3507">
                <a:extLst>
                  <a:ext uri="{FF2B5EF4-FFF2-40B4-BE49-F238E27FC236}">
                    <a16:creationId xmlns:a16="http://schemas.microsoft.com/office/drawing/2014/main" id="{366EED75-0DAA-4F23-9925-AE0F9A000B6C}"/>
                  </a:ext>
                </a:extLst>
              </p:cNvPr>
              <p:cNvSpPr txBox="1"/>
              <p:nvPr/>
            </p:nvSpPr>
            <p:spPr>
              <a:xfrm>
                <a:off x="6377891" y="4440129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75</a:t>
                </a:r>
              </a:p>
            </p:txBody>
          </p:sp>
          <p:sp>
            <p:nvSpPr>
              <p:cNvPr id="3509" name="자유형: 도형 3508">
                <a:extLst>
                  <a:ext uri="{FF2B5EF4-FFF2-40B4-BE49-F238E27FC236}">
                    <a16:creationId xmlns:a16="http://schemas.microsoft.com/office/drawing/2014/main" id="{3FA4D7D5-9BE5-404B-A652-FC26B212AA6C}"/>
                  </a:ext>
                </a:extLst>
              </p:cNvPr>
              <p:cNvSpPr/>
              <p:nvPr/>
            </p:nvSpPr>
            <p:spPr>
              <a:xfrm>
                <a:off x="6575989" y="428350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0" name="TextBox 3509">
                <a:extLst>
                  <a:ext uri="{FF2B5EF4-FFF2-40B4-BE49-F238E27FC236}">
                    <a16:creationId xmlns:a16="http://schemas.microsoft.com/office/drawing/2014/main" id="{DB690892-6ED5-4CF9-AE98-8B3104BF5749}"/>
                  </a:ext>
                </a:extLst>
              </p:cNvPr>
              <p:cNvSpPr txBox="1"/>
              <p:nvPr/>
            </p:nvSpPr>
            <p:spPr>
              <a:xfrm>
                <a:off x="6344020" y="4212340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100</a:t>
                </a:r>
              </a:p>
            </p:txBody>
          </p:sp>
          <p:sp>
            <p:nvSpPr>
              <p:cNvPr id="3511" name="자유형: 도형 3510">
                <a:extLst>
                  <a:ext uri="{FF2B5EF4-FFF2-40B4-BE49-F238E27FC236}">
                    <a16:creationId xmlns:a16="http://schemas.microsoft.com/office/drawing/2014/main" id="{FD1DD40B-EDC6-4F1E-A49E-EA2A17053C81}"/>
                  </a:ext>
                </a:extLst>
              </p:cNvPr>
              <p:cNvSpPr/>
              <p:nvPr/>
            </p:nvSpPr>
            <p:spPr>
              <a:xfrm>
                <a:off x="6575989" y="4055443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2" name="TextBox 3511">
                <a:extLst>
                  <a:ext uri="{FF2B5EF4-FFF2-40B4-BE49-F238E27FC236}">
                    <a16:creationId xmlns:a16="http://schemas.microsoft.com/office/drawing/2014/main" id="{AD493DDA-CB58-48D3-8565-CBDC74E4E1D7}"/>
                  </a:ext>
                </a:extLst>
              </p:cNvPr>
              <p:cNvSpPr txBox="1"/>
              <p:nvPr/>
            </p:nvSpPr>
            <p:spPr>
              <a:xfrm>
                <a:off x="6344020" y="3984550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125</a:t>
                </a:r>
              </a:p>
            </p:txBody>
          </p:sp>
          <p:sp>
            <p:nvSpPr>
              <p:cNvPr id="3513" name="자유형: 도형 3512">
                <a:extLst>
                  <a:ext uri="{FF2B5EF4-FFF2-40B4-BE49-F238E27FC236}">
                    <a16:creationId xmlns:a16="http://schemas.microsoft.com/office/drawing/2014/main" id="{E6A10C00-975F-4558-9CD3-87D52A9BC851}"/>
                  </a:ext>
                </a:extLst>
              </p:cNvPr>
              <p:cNvSpPr/>
              <p:nvPr/>
            </p:nvSpPr>
            <p:spPr>
              <a:xfrm>
                <a:off x="6575989" y="382804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4" name="TextBox 3513">
                <a:extLst>
                  <a:ext uri="{FF2B5EF4-FFF2-40B4-BE49-F238E27FC236}">
                    <a16:creationId xmlns:a16="http://schemas.microsoft.com/office/drawing/2014/main" id="{AB3840C8-720F-4D1A-995B-7BB87621A1B4}"/>
                  </a:ext>
                </a:extLst>
              </p:cNvPr>
              <p:cNvSpPr txBox="1"/>
              <p:nvPr/>
            </p:nvSpPr>
            <p:spPr>
              <a:xfrm>
                <a:off x="6344020" y="3756754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150</a:t>
                </a:r>
              </a:p>
            </p:txBody>
          </p:sp>
          <p:sp>
            <p:nvSpPr>
              <p:cNvPr id="3515" name="자유형: 도형 3514">
                <a:extLst>
                  <a:ext uri="{FF2B5EF4-FFF2-40B4-BE49-F238E27FC236}">
                    <a16:creationId xmlns:a16="http://schemas.microsoft.com/office/drawing/2014/main" id="{32268AB9-6621-44B2-A69B-02BD52F43149}"/>
                  </a:ext>
                </a:extLst>
              </p:cNvPr>
              <p:cNvSpPr/>
              <p:nvPr/>
            </p:nvSpPr>
            <p:spPr>
              <a:xfrm>
                <a:off x="6575989" y="359998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6" name="TextBox 3515">
                <a:extLst>
                  <a:ext uri="{FF2B5EF4-FFF2-40B4-BE49-F238E27FC236}">
                    <a16:creationId xmlns:a16="http://schemas.microsoft.com/office/drawing/2014/main" id="{0DCC5442-2118-4164-9E1C-6CE95DACA15A}"/>
                  </a:ext>
                </a:extLst>
              </p:cNvPr>
              <p:cNvSpPr txBox="1"/>
              <p:nvPr/>
            </p:nvSpPr>
            <p:spPr>
              <a:xfrm>
                <a:off x="6344020" y="3528965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175</a:t>
                </a:r>
              </a:p>
            </p:txBody>
          </p:sp>
          <p:sp>
            <p:nvSpPr>
              <p:cNvPr id="3517" name="자유형: 도형 3516">
                <a:extLst>
                  <a:ext uri="{FF2B5EF4-FFF2-40B4-BE49-F238E27FC236}">
                    <a16:creationId xmlns:a16="http://schemas.microsoft.com/office/drawing/2014/main" id="{A1A68D04-90F8-4DB5-A56A-90F7799036FB}"/>
                  </a:ext>
                </a:extLst>
              </p:cNvPr>
              <p:cNvSpPr/>
              <p:nvPr/>
            </p:nvSpPr>
            <p:spPr>
              <a:xfrm>
                <a:off x="6575989" y="337258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8" name="TextBox 3517">
                <a:extLst>
                  <a:ext uri="{FF2B5EF4-FFF2-40B4-BE49-F238E27FC236}">
                    <a16:creationId xmlns:a16="http://schemas.microsoft.com/office/drawing/2014/main" id="{8C0F73F7-BCB7-4B7A-A5DF-18F691BD429E}"/>
                  </a:ext>
                </a:extLst>
              </p:cNvPr>
              <p:cNvSpPr txBox="1"/>
              <p:nvPr/>
            </p:nvSpPr>
            <p:spPr>
              <a:xfrm>
                <a:off x="6344020" y="3301162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200</a:t>
                </a:r>
              </a:p>
            </p:txBody>
          </p:sp>
          <p:grpSp>
            <p:nvGrpSpPr>
              <p:cNvPr id="35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5069123"/>
                <a:ext cx="245298" cy="125301"/>
                <a:chOff x="6652893" y="5069123"/>
                <a:chExt cx="245298" cy="125301"/>
              </a:xfrm>
              <a:solidFill>
                <a:srgbClr val="000000"/>
              </a:solidFill>
            </p:grpSpPr>
            <p:sp>
              <p:nvSpPr>
                <p:cNvPr id="3520" name="자유형: 도형 3519">
                  <a:extLst>
                    <a:ext uri="{FF2B5EF4-FFF2-40B4-BE49-F238E27FC236}">
                      <a16:creationId xmlns:a16="http://schemas.microsoft.com/office/drawing/2014/main" id="{DB41A9CD-836C-4412-BCC8-8DE15E12D1CE}"/>
                    </a:ext>
                  </a:extLst>
                </p:cNvPr>
                <p:cNvSpPr/>
                <p:nvPr/>
              </p:nvSpPr>
              <p:spPr>
                <a:xfrm>
                  <a:off x="6652893" y="5069123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9 w 245298"/>
                    <a:gd name="connsiteY1" fmla="*/ 0 h 125301"/>
                    <a:gd name="connsiteX2" fmla="*/ 245299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1" name="자유형: 도형 3520">
                  <a:extLst>
                    <a:ext uri="{FF2B5EF4-FFF2-40B4-BE49-F238E27FC236}">
                      <a16:creationId xmlns:a16="http://schemas.microsoft.com/office/drawing/2014/main" id="{793138BC-1D33-4B4A-AF77-D5B3062B9263}"/>
                    </a:ext>
                  </a:extLst>
                </p:cNvPr>
                <p:cNvSpPr/>
                <p:nvPr/>
              </p:nvSpPr>
              <p:spPr>
                <a:xfrm>
                  <a:off x="6652893" y="5069123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9 w 245298"/>
                    <a:gd name="connsiteY1" fmla="*/ 0 h 125301"/>
                    <a:gd name="connsiteX2" fmla="*/ 245299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5085697"/>
                <a:ext cx="245298" cy="108726"/>
                <a:chOff x="6959185" y="5085697"/>
                <a:chExt cx="245298" cy="108726"/>
              </a:xfrm>
              <a:solidFill>
                <a:srgbClr val="000000"/>
              </a:solidFill>
            </p:grpSpPr>
            <p:sp>
              <p:nvSpPr>
                <p:cNvPr id="3523" name="자유형: 도형 3522">
                  <a:extLst>
                    <a:ext uri="{FF2B5EF4-FFF2-40B4-BE49-F238E27FC236}">
                      <a16:creationId xmlns:a16="http://schemas.microsoft.com/office/drawing/2014/main" id="{5A2F45C3-7810-49EC-AABB-37BBEDE6B760}"/>
                    </a:ext>
                  </a:extLst>
                </p:cNvPr>
                <p:cNvSpPr/>
                <p:nvPr/>
              </p:nvSpPr>
              <p:spPr>
                <a:xfrm>
                  <a:off x="6959185" y="5085697"/>
                  <a:ext cx="245298" cy="108726"/>
                </a:xfrm>
                <a:custGeom>
                  <a:avLst/>
                  <a:gdLst>
                    <a:gd name="connsiteX0" fmla="*/ 0 w 245298"/>
                    <a:gd name="connsiteY0" fmla="*/ 0 h 108726"/>
                    <a:gd name="connsiteX1" fmla="*/ 245298 w 245298"/>
                    <a:gd name="connsiteY1" fmla="*/ 0 h 108726"/>
                    <a:gd name="connsiteX2" fmla="*/ 245298 w 245298"/>
                    <a:gd name="connsiteY2" fmla="*/ 108727 h 108726"/>
                    <a:gd name="connsiteX3" fmla="*/ 0 w 245298"/>
                    <a:gd name="connsiteY3" fmla="*/ 108727 h 10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872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8727"/>
                      </a:lnTo>
                      <a:lnTo>
                        <a:pt x="0" y="1087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4" name="자유형: 도형 3523">
                  <a:extLst>
                    <a:ext uri="{FF2B5EF4-FFF2-40B4-BE49-F238E27FC236}">
                      <a16:creationId xmlns:a16="http://schemas.microsoft.com/office/drawing/2014/main" id="{27CE5652-9C74-4285-8D1A-5A5006C2396A}"/>
                    </a:ext>
                  </a:extLst>
                </p:cNvPr>
                <p:cNvSpPr/>
                <p:nvPr/>
              </p:nvSpPr>
              <p:spPr>
                <a:xfrm>
                  <a:off x="6959185" y="5085697"/>
                  <a:ext cx="245298" cy="108726"/>
                </a:xfrm>
                <a:custGeom>
                  <a:avLst/>
                  <a:gdLst>
                    <a:gd name="connsiteX0" fmla="*/ 0 w 245298"/>
                    <a:gd name="connsiteY0" fmla="*/ 0 h 108726"/>
                    <a:gd name="connsiteX1" fmla="*/ 245298 w 245298"/>
                    <a:gd name="connsiteY1" fmla="*/ 0 h 108726"/>
                    <a:gd name="connsiteX2" fmla="*/ 245298 w 245298"/>
                    <a:gd name="connsiteY2" fmla="*/ 108727 h 108726"/>
                    <a:gd name="connsiteX3" fmla="*/ 0 w 245298"/>
                    <a:gd name="connsiteY3" fmla="*/ 108727 h 10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872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8727"/>
                      </a:lnTo>
                      <a:lnTo>
                        <a:pt x="0" y="10872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5096305"/>
                <a:ext cx="245298" cy="98119"/>
                <a:chOff x="7266140" y="5096305"/>
                <a:chExt cx="245298" cy="98119"/>
              </a:xfrm>
              <a:solidFill>
                <a:srgbClr val="000000"/>
              </a:solidFill>
            </p:grpSpPr>
            <p:sp>
              <p:nvSpPr>
                <p:cNvPr id="3526" name="자유형: 도형 3525">
                  <a:extLst>
                    <a:ext uri="{FF2B5EF4-FFF2-40B4-BE49-F238E27FC236}">
                      <a16:creationId xmlns:a16="http://schemas.microsoft.com/office/drawing/2014/main" id="{EB73EB2E-E8C8-4493-8F63-79E7DE94448D}"/>
                    </a:ext>
                  </a:extLst>
                </p:cNvPr>
                <p:cNvSpPr/>
                <p:nvPr/>
              </p:nvSpPr>
              <p:spPr>
                <a:xfrm>
                  <a:off x="7266140" y="5096305"/>
                  <a:ext cx="245298" cy="98119"/>
                </a:xfrm>
                <a:custGeom>
                  <a:avLst/>
                  <a:gdLst>
                    <a:gd name="connsiteX0" fmla="*/ 0 w 245298"/>
                    <a:gd name="connsiteY0" fmla="*/ 0 h 98119"/>
                    <a:gd name="connsiteX1" fmla="*/ 245299 w 245298"/>
                    <a:gd name="connsiteY1" fmla="*/ 0 h 98119"/>
                    <a:gd name="connsiteX2" fmla="*/ 245299 w 245298"/>
                    <a:gd name="connsiteY2" fmla="*/ 98119 h 98119"/>
                    <a:gd name="connsiteX3" fmla="*/ 0 w 245298"/>
                    <a:gd name="connsiteY3" fmla="*/ 98119 h 98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"/>
                      </a:lnTo>
                      <a:lnTo>
                        <a:pt x="0" y="981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7" name="자유형: 도형 3526">
                  <a:extLst>
                    <a:ext uri="{FF2B5EF4-FFF2-40B4-BE49-F238E27FC236}">
                      <a16:creationId xmlns:a16="http://schemas.microsoft.com/office/drawing/2014/main" id="{407B5820-DC6F-4C87-93E4-6D7CA47D9CC0}"/>
                    </a:ext>
                  </a:extLst>
                </p:cNvPr>
                <p:cNvSpPr/>
                <p:nvPr/>
              </p:nvSpPr>
              <p:spPr>
                <a:xfrm>
                  <a:off x="7266140" y="5096305"/>
                  <a:ext cx="245298" cy="98119"/>
                </a:xfrm>
                <a:custGeom>
                  <a:avLst/>
                  <a:gdLst>
                    <a:gd name="connsiteX0" fmla="*/ 0 w 245298"/>
                    <a:gd name="connsiteY0" fmla="*/ 0 h 98119"/>
                    <a:gd name="connsiteX1" fmla="*/ 245299 w 245298"/>
                    <a:gd name="connsiteY1" fmla="*/ 0 h 98119"/>
                    <a:gd name="connsiteX2" fmla="*/ 245299 w 245298"/>
                    <a:gd name="connsiteY2" fmla="*/ 98119 h 98119"/>
                    <a:gd name="connsiteX3" fmla="*/ 0 w 245298"/>
                    <a:gd name="connsiteY3" fmla="*/ 98119 h 98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"/>
                      </a:lnTo>
                      <a:lnTo>
                        <a:pt x="0" y="98119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5083045"/>
                <a:ext cx="245298" cy="111378"/>
                <a:chOff x="7573094" y="5083045"/>
                <a:chExt cx="245298" cy="111378"/>
              </a:xfrm>
              <a:solidFill>
                <a:srgbClr val="000000"/>
              </a:solidFill>
            </p:grpSpPr>
            <p:sp>
              <p:nvSpPr>
                <p:cNvPr id="3529" name="자유형: 도형 3528">
                  <a:extLst>
                    <a:ext uri="{FF2B5EF4-FFF2-40B4-BE49-F238E27FC236}">
                      <a16:creationId xmlns:a16="http://schemas.microsoft.com/office/drawing/2014/main" id="{EDD3639F-BC7B-4B9F-8142-1BACE36E9F2B}"/>
                    </a:ext>
                  </a:extLst>
                </p:cNvPr>
                <p:cNvSpPr/>
                <p:nvPr/>
              </p:nvSpPr>
              <p:spPr>
                <a:xfrm>
                  <a:off x="7573094" y="5083045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0" name="자유형: 도형 3529">
                  <a:extLst>
                    <a:ext uri="{FF2B5EF4-FFF2-40B4-BE49-F238E27FC236}">
                      <a16:creationId xmlns:a16="http://schemas.microsoft.com/office/drawing/2014/main" id="{8FE7BF14-DB30-4B43-8687-69AB6411F451}"/>
                    </a:ext>
                  </a:extLst>
                </p:cNvPr>
                <p:cNvSpPr/>
                <p:nvPr/>
              </p:nvSpPr>
              <p:spPr>
                <a:xfrm>
                  <a:off x="7573094" y="5083045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5096305"/>
                <a:ext cx="245298" cy="98782"/>
                <a:chOff x="7879386" y="5096305"/>
                <a:chExt cx="245298" cy="98782"/>
              </a:xfrm>
              <a:solidFill>
                <a:srgbClr val="000000"/>
              </a:solidFill>
            </p:grpSpPr>
            <p:sp>
              <p:nvSpPr>
                <p:cNvPr id="3532" name="자유형: 도형 3531">
                  <a:extLst>
                    <a:ext uri="{FF2B5EF4-FFF2-40B4-BE49-F238E27FC236}">
                      <a16:creationId xmlns:a16="http://schemas.microsoft.com/office/drawing/2014/main" id="{B69154F6-1670-406E-A8FB-522E5445CB5D}"/>
                    </a:ext>
                  </a:extLst>
                </p:cNvPr>
                <p:cNvSpPr/>
                <p:nvPr/>
              </p:nvSpPr>
              <p:spPr>
                <a:xfrm>
                  <a:off x="7879386" y="5096305"/>
                  <a:ext cx="245298" cy="98782"/>
                </a:xfrm>
                <a:custGeom>
                  <a:avLst/>
                  <a:gdLst>
                    <a:gd name="connsiteX0" fmla="*/ 0 w 245298"/>
                    <a:gd name="connsiteY0" fmla="*/ 0 h 98782"/>
                    <a:gd name="connsiteX1" fmla="*/ 245299 w 245298"/>
                    <a:gd name="connsiteY1" fmla="*/ 0 h 98782"/>
                    <a:gd name="connsiteX2" fmla="*/ 245299 w 245298"/>
                    <a:gd name="connsiteY2" fmla="*/ 98783 h 98782"/>
                    <a:gd name="connsiteX3" fmla="*/ 0 w 245298"/>
                    <a:gd name="connsiteY3" fmla="*/ 98783 h 9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7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783"/>
                      </a:lnTo>
                      <a:lnTo>
                        <a:pt x="0" y="9878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3" name="자유형: 도형 3532">
                  <a:extLst>
                    <a:ext uri="{FF2B5EF4-FFF2-40B4-BE49-F238E27FC236}">
                      <a16:creationId xmlns:a16="http://schemas.microsoft.com/office/drawing/2014/main" id="{E272E48F-D58A-4C5D-BE1A-E9DC2995FDDF}"/>
                    </a:ext>
                  </a:extLst>
                </p:cNvPr>
                <p:cNvSpPr/>
                <p:nvPr/>
              </p:nvSpPr>
              <p:spPr>
                <a:xfrm>
                  <a:off x="7879386" y="5096305"/>
                  <a:ext cx="245298" cy="98782"/>
                </a:xfrm>
                <a:custGeom>
                  <a:avLst/>
                  <a:gdLst>
                    <a:gd name="connsiteX0" fmla="*/ 0 w 245298"/>
                    <a:gd name="connsiteY0" fmla="*/ 0 h 98782"/>
                    <a:gd name="connsiteX1" fmla="*/ 245299 w 245298"/>
                    <a:gd name="connsiteY1" fmla="*/ 0 h 98782"/>
                    <a:gd name="connsiteX2" fmla="*/ 245299 w 245298"/>
                    <a:gd name="connsiteY2" fmla="*/ 98783 h 98782"/>
                    <a:gd name="connsiteX3" fmla="*/ 0 w 245298"/>
                    <a:gd name="connsiteY3" fmla="*/ 98783 h 9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7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783"/>
                      </a:lnTo>
                      <a:lnTo>
                        <a:pt x="0" y="9878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5079067"/>
                <a:ext cx="245298" cy="115356"/>
                <a:chOff x="8186341" y="5079067"/>
                <a:chExt cx="245298" cy="115356"/>
              </a:xfrm>
              <a:solidFill>
                <a:srgbClr val="000000"/>
              </a:solidFill>
            </p:grpSpPr>
            <p:sp>
              <p:nvSpPr>
                <p:cNvPr id="3535" name="자유형: 도형 3534">
                  <a:extLst>
                    <a:ext uri="{FF2B5EF4-FFF2-40B4-BE49-F238E27FC236}">
                      <a16:creationId xmlns:a16="http://schemas.microsoft.com/office/drawing/2014/main" id="{2682FACB-58B7-4F82-919C-F738FB2C4F4E}"/>
                    </a:ext>
                  </a:extLst>
                </p:cNvPr>
                <p:cNvSpPr/>
                <p:nvPr/>
              </p:nvSpPr>
              <p:spPr>
                <a:xfrm>
                  <a:off x="8186341" y="5079067"/>
                  <a:ext cx="245298" cy="115356"/>
                </a:xfrm>
                <a:custGeom>
                  <a:avLst/>
                  <a:gdLst>
                    <a:gd name="connsiteX0" fmla="*/ 0 w 245298"/>
                    <a:gd name="connsiteY0" fmla="*/ 0 h 115356"/>
                    <a:gd name="connsiteX1" fmla="*/ 245299 w 245298"/>
                    <a:gd name="connsiteY1" fmla="*/ 0 h 115356"/>
                    <a:gd name="connsiteX2" fmla="*/ 245299 w 245298"/>
                    <a:gd name="connsiteY2" fmla="*/ 115357 h 115356"/>
                    <a:gd name="connsiteX3" fmla="*/ 0 w 245298"/>
                    <a:gd name="connsiteY3" fmla="*/ 115357 h 115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53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5357"/>
                      </a:lnTo>
                      <a:lnTo>
                        <a:pt x="0" y="1153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6" name="자유형: 도형 3535">
                  <a:extLst>
                    <a:ext uri="{FF2B5EF4-FFF2-40B4-BE49-F238E27FC236}">
                      <a16:creationId xmlns:a16="http://schemas.microsoft.com/office/drawing/2014/main" id="{9B7D5CCE-D6AC-41B4-9C65-0F5D9A7F41A1}"/>
                    </a:ext>
                  </a:extLst>
                </p:cNvPr>
                <p:cNvSpPr/>
                <p:nvPr/>
              </p:nvSpPr>
              <p:spPr>
                <a:xfrm>
                  <a:off x="8186341" y="5079067"/>
                  <a:ext cx="245298" cy="115356"/>
                </a:xfrm>
                <a:custGeom>
                  <a:avLst/>
                  <a:gdLst>
                    <a:gd name="connsiteX0" fmla="*/ 0 w 245298"/>
                    <a:gd name="connsiteY0" fmla="*/ 0 h 115356"/>
                    <a:gd name="connsiteX1" fmla="*/ 245299 w 245298"/>
                    <a:gd name="connsiteY1" fmla="*/ 0 h 115356"/>
                    <a:gd name="connsiteX2" fmla="*/ 245299 w 245298"/>
                    <a:gd name="connsiteY2" fmla="*/ 115357 h 115356"/>
                    <a:gd name="connsiteX3" fmla="*/ 0 w 245298"/>
                    <a:gd name="connsiteY3" fmla="*/ 115357 h 115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53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5357"/>
                      </a:lnTo>
                      <a:lnTo>
                        <a:pt x="0" y="11535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4915314"/>
                <a:ext cx="245298" cy="279109"/>
                <a:chOff x="8492632" y="4915314"/>
                <a:chExt cx="245298" cy="279109"/>
              </a:xfrm>
              <a:solidFill>
                <a:srgbClr val="000000"/>
              </a:solidFill>
            </p:grpSpPr>
            <p:sp>
              <p:nvSpPr>
                <p:cNvPr id="3538" name="자유형: 도형 3537">
                  <a:extLst>
                    <a:ext uri="{FF2B5EF4-FFF2-40B4-BE49-F238E27FC236}">
                      <a16:creationId xmlns:a16="http://schemas.microsoft.com/office/drawing/2014/main" id="{D06B5777-96CF-4E5D-96F6-4BFCF55E9FCF}"/>
                    </a:ext>
                  </a:extLst>
                </p:cNvPr>
                <p:cNvSpPr/>
                <p:nvPr/>
              </p:nvSpPr>
              <p:spPr>
                <a:xfrm>
                  <a:off x="8492632" y="4915314"/>
                  <a:ext cx="245298" cy="279109"/>
                </a:xfrm>
                <a:custGeom>
                  <a:avLst/>
                  <a:gdLst>
                    <a:gd name="connsiteX0" fmla="*/ 0 w 245298"/>
                    <a:gd name="connsiteY0" fmla="*/ 0 h 279109"/>
                    <a:gd name="connsiteX1" fmla="*/ 245299 w 245298"/>
                    <a:gd name="connsiteY1" fmla="*/ 0 h 279109"/>
                    <a:gd name="connsiteX2" fmla="*/ 245299 w 245298"/>
                    <a:gd name="connsiteY2" fmla="*/ 279110 h 279109"/>
                    <a:gd name="connsiteX3" fmla="*/ 0 w 245298"/>
                    <a:gd name="connsiteY3" fmla="*/ 279110 h 279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91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9110"/>
                      </a:lnTo>
                      <a:lnTo>
                        <a:pt x="0" y="27911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9" name="자유형: 도형 3538">
                  <a:extLst>
                    <a:ext uri="{FF2B5EF4-FFF2-40B4-BE49-F238E27FC236}">
                      <a16:creationId xmlns:a16="http://schemas.microsoft.com/office/drawing/2014/main" id="{37FB8922-9776-4E6A-97BC-695E6B2097C8}"/>
                    </a:ext>
                  </a:extLst>
                </p:cNvPr>
                <p:cNvSpPr/>
                <p:nvPr/>
              </p:nvSpPr>
              <p:spPr>
                <a:xfrm>
                  <a:off x="8492632" y="4915314"/>
                  <a:ext cx="245298" cy="279109"/>
                </a:xfrm>
                <a:custGeom>
                  <a:avLst/>
                  <a:gdLst>
                    <a:gd name="connsiteX0" fmla="*/ 0 w 245298"/>
                    <a:gd name="connsiteY0" fmla="*/ 0 h 279109"/>
                    <a:gd name="connsiteX1" fmla="*/ 245299 w 245298"/>
                    <a:gd name="connsiteY1" fmla="*/ 0 h 279109"/>
                    <a:gd name="connsiteX2" fmla="*/ 245299 w 245298"/>
                    <a:gd name="connsiteY2" fmla="*/ 279110 h 279109"/>
                    <a:gd name="connsiteX3" fmla="*/ 0 w 245298"/>
                    <a:gd name="connsiteY3" fmla="*/ 279110 h 279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91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9110"/>
                      </a:lnTo>
                      <a:lnTo>
                        <a:pt x="0" y="27911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4927248"/>
                <a:ext cx="245298" cy="267176"/>
                <a:chOff x="8799587" y="4927248"/>
                <a:chExt cx="245298" cy="267176"/>
              </a:xfrm>
              <a:solidFill>
                <a:srgbClr val="000000"/>
              </a:solidFill>
            </p:grpSpPr>
            <p:sp>
              <p:nvSpPr>
                <p:cNvPr id="3541" name="자유형: 도형 3540">
                  <a:extLst>
                    <a:ext uri="{FF2B5EF4-FFF2-40B4-BE49-F238E27FC236}">
                      <a16:creationId xmlns:a16="http://schemas.microsoft.com/office/drawing/2014/main" id="{AEF0AD33-14DC-427B-989D-D89B8B1CEF32}"/>
                    </a:ext>
                  </a:extLst>
                </p:cNvPr>
                <p:cNvSpPr/>
                <p:nvPr/>
              </p:nvSpPr>
              <p:spPr>
                <a:xfrm>
                  <a:off x="8799587" y="4927248"/>
                  <a:ext cx="245298" cy="267176"/>
                </a:xfrm>
                <a:custGeom>
                  <a:avLst/>
                  <a:gdLst>
                    <a:gd name="connsiteX0" fmla="*/ 0 w 245298"/>
                    <a:gd name="connsiteY0" fmla="*/ 0 h 267176"/>
                    <a:gd name="connsiteX1" fmla="*/ 245299 w 245298"/>
                    <a:gd name="connsiteY1" fmla="*/ 0 h 267176"/>
                    <a:gd name="connsiteX2" fmla="*/ 245299 w 245298"/>
                    <a:gd name="connsiteY2" fmla="*/ 267176 h 267176"/>
                    <a:gd name="connsiteX3" fmla="*/ 0 w 245298"/>
                    <a:gd name="connsiteY3" fmla="*/ 267176 h 267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717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7176"/>
                      </a:lnTo>
                      <a:lnTo>
                        <a:pt x="0" y="2671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2" name="자유형: 도형 3541">
                  <a:extLst>
                    <a:ext uri="{FF2B5EF4-FFF2-40B4-BE49-F238E27FC236}">
                      <a16:creationId xmlns:a16="http://schemas.microsoft.com/office/drawing/2014/main" id="{ABBAD458-F664-4AC3-B24E-86FF9655A034}"/>
                    </a:ext>
                  </a:extLst>
                </p:cNvPr>
                <p:cNvSpPr/>
                <p:nvPr/>
              </p:nvSpPr>
              <p:spPr>
                <a:xfrm>
                  <a:off x="8799587" y="4927248"/>
                  <a:ext cx="245298" cy="267176"/>
                </a:xfrm>
                <a:custGeom>
                  <a:avLst/>
                  <a:gdLst>
                    <a:gd name="connsiteX0" fmla="*/ 0 w 245298"/>
                    <a:gd name="connsiteY0" fmla="*/ 0 h 267176"/>
                    <a:gd name="connsiteX1" fmla="*/ 245299 w 245298"/>
                    <a:gd name="connsiteY1" fmla="*/ 0 h 267176"/>
                    <a:gd name="connsiteX2" fmla="*/ 245299 w 245298"/>
                    <a:gd name="connsiteY2" fmla="*/ 267176 h 267176"/>
                    <a:gd name="connsiteX3" fmla="*/ 0 w 245298"/>
                    <a:gd name="connsiteY3" fmla="*/ 267176 h 267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717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7176"/>
                      </a:lnTo>
                      <a:lnTo>
                        <a:pt x="0" y="26717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5033323"/>
                <a:ext cx="245298" cy="161101"/>
                <a:chOff x="9105879" y="5033323"/>
                <a:chExt cx="245298" cy="161101"/>
              </a:xfrm>
              <a:solidFill>
                <a:srgbClr val="000000"/>
              </a:solidFill>
            </p:grpSpPr>
            <p:sp>
              <p:nvSpPr>
                <p:cNvPr id="3544" name="자유형: 도형 3543">
                  <a:extLst>
                    <a:ext uri="{FF2B5EF4-FFF2-40B4-BE49-F238E27FC236}">
                      <a16:creationId xmlns:a16="http://schemas.microsoft.com/office/drawing/2014/main" id="{CFB1BE41-F439-4BB2-83A7-FF9A9720A571}"/>
                    </a:ext>
                  </a:extLst>
                </p:cNvPr>
                <p:cNvSpPr/>
                <p:nvPr/>
              </p:nvSpPr>
              <p:spPr>
                <a:xfrm>
                  <a:off x="9105879" y="5033323"/>
                  <a:ext cx="245298" cy="161101"/>
                </a:xfrm>
                <a:custGeom>
                  <a:avLst/>
                  <a:gdLst>
                    <a:gd name="connsiteX0" fmla="*/ 0 w 245298"/>
                    <a:gd name="connsiteY0" fmla="*/ 0 h 161101"/>
                    <a:gd name="connsiteX1" fmla="*/ 245299 w 245298"/>
                    <a:gd name="connsiteY1" fmla="*/ 0 h 161101"/>
                    <a:gd name="connsiteX2" fmla="*/ 245299 w 245298"/>
                    <a:gd name="connsiteY2" fmla="*/ 161101 h 161101"/>
                    <a:gd name="connsiteX3" fmla="*/ 0 w 245298"/>
                    <a:gd name="connsiteY3" fmla="*/ 161101 h 16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1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101"/>
                      </a:lnTo>
                      <a:lnTo>
                        <a:pt x="0" y="1611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5" name="자유형: 도형 3544">
                  <a:extLst>
                    <a:ext uri="{FF2B5EF4-FFF2-40B4-BE49-F238E27FC236}">
                      <a16:creationId xmlns:a16="http://schemas.microsoft.com/office/drawing/2014/main" id="{E908F4A2-25DE-4CC4-94DB-7C3E5611D962}"/>
                    </a:ext>
                  </a:extLst>
                </p:cNvPr>
                <p:cNvSpPr/>
                <p:nvPr/>
              </p:nvSpPr>
              <p:spPr>
                <a:xfrm>
                  <a:off x="9105879" y="5033323"/>
                  <a:ext cx="245298" cy="161101"/>
                </a:xfrm>
                <a:custGeom>
                  <a:avLst/>
                  <a:gdLst>
                    <a:gd name="connsiteX0" fmla="*/ 0 w 245298"/>
                    <a:gd name="connsiteY0" fmla="*/ 0 h 161101"/>
                    <a:gd name="connsiteX1" fmla="*/ 245299 w 245298"/>
                    <a:gd name="connsiteY1" fmla="*/ 0 h 161101"/>
                    <a:gd name="connsiteX2" fmla="*/ 245299 w 245298"/>
                    <a:gd name="connsiteY2" fmla="*/ 161101 h 161101"/>
                    <a:gd name="connsiteX3" fmla="*/ 0 w 245298"/>
                    <a:gd name="connsiteY3" fmla="*/ 161101 h 16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1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101"/>
                      </a:lnTo>
                      <a:lnTo>
                        <a:pt x="0" y="16110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5014759"/>
                <a:ext cx="245298" cy="179664"/>
                <a:chOff x="9412833" y="5014759"/>
                <a:chExt cx="245298" cy="179664"/>
              </a:xfrm>
              <a:solidFill>
                <a:srgbClr val="000000"/>
              </a:solidFill>
            </p:grpSpPr>
            <p:sp>
              <p:nvSpPr>
                <p:cNvPr id="3547" name="자유형: 도형 3546">
                  <a:extLst>
                    <a:ext uri="{FF2B5EF4-FFF2-40B4-BE49-F238E27FC236}">
                      <a16:creationId xmlns:a16="http://schemas.microsoft.com/office/drawing/2014/main" id="{D8869425-D520-4DD4-852A-E9E7E49A91A5}"/>
                    </a:ext>
                  </a:extLst>
                </p:cNvPr>
                <p:cNvSpPr/>
                <p:nvPr/>
              </p:nvSpPr>
              <p:spPr>
                <a:xfrm>
                  <a:off x="9412833" y="5014759"/>
                  <a:ext cx="245298" cy="179664"/>
                </a:xfrm>
                <a:custGeom>
                  <a:avLst/>
                  <a:gdLst>
                    <a:gd name="connsiteX0" fmla="*/ 0 w 245298"/>
                    <a:gd name="connsiteY0" fmla="*/ 0 h 179664"/>
                    <a:gd name="connsiteX1" fmla="*/ 245299 w 245298"/>
                    <a:gd name="connsiteY1" fmla="*/ 0 h 179664"/>
                    <a:gd name="connsiteX2" fmla="*/ 245299 w 245298"/>
                    <a:gd name="connsiteY2" fmla="*/ 179665 h 179664"/>
                    <a:gd name="connsiteX3" fmla="*/ 0 w 245298"/>
                    <a:gd name="connsiteY3" fmla="*/ 179665 h 17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6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665"/>
                      </a:lnTo>
                      <a:lnTo>
                        <a:pt x="0" y="1796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8" name="자유형: 도형 3547">
                  <a:extLst>
                    <a:ext uri="{FF2B5EF4-FFF2-40B4-BE49-F238E27FC236}">
                      <a16:creationId xmlns:a16="http://schemas.microsoft.com/office/drawing/2014/main" id="{922C1750-5F58-4978-98FA-F86D0148A733}"/>
                    </a:ext>
                  </a:extLst>
                </p:cNvPr>
                <p:cNvSpPr/>
                <p:nvPr/>
              </p:nvSpPr>
              <p:spPr>
                <a:xfrm>
                  <a:off x="9412833" y="5014759"/>
                  <a:ext cx="245298" cy="179664"/>
                </a:xfrm>
                <a:custGeom>
                  <a:avLst/>
                  <a:gdLst>
                    <a:gd name="connsiteX0" fmla="*/ 0 w 245298"/>
                    <a:gd name="connsiteY0" fmla="*/ 0 h 179664"/>
                    <a:gd name="connsiteX1" fmla="*/ 245299 w 245298"/>
                    <a:gd name="connsiteY1" fmla="*/ 0 h 179664"/>
                    <a:gd name="connsiteX2" fmla="*/ 245299 w 245298"/>
                    <a:gd name="connsiteY2" fmla="*/ 179665 h 179664"/>
                    <a:gd name="connsiteX3" fmla="*/ 0 w 245298"/>
                    <a:gd name="connsiteY3" fmla="*/ 179665 h 17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6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665"/>
                      </a:lnTo>
                      <a:lnTo>
                        <a:pt x="0" y="17966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5058515"/>
                <a:ext cx="245298" cy="136571"/>
                <a:chOff x="9719125" y="5058515"/>
                <a:chExt cx="245298" cy="136571"/>
              </a:xfrm>
              <a:solidFill>
                <a:srgbClr val="000000"/>
              </a:solidFill>
            </p:grpSpPr>
            <p:sp>
              <p:nvSpPr>
                <p:cNvPr id="3550" name="자유형: 도형 3549">
                  <a:extLst>
                    <a:ext uri="{FF2B5EF4-FFF2-40B4-BE49-F238E27FC236}">
                      <a16:creationId xmlns:a16="http://schemas.microsoft.com/office/drawing/2014/main" id="{9875746D-2C2C-49B9-8296-5CF39998B8C3}"/>
                    </a:ext>
                  </a:extLst>
                </p:cNvPr>
                <p:cNvSpPr/>
                <p:nvPr/>
              </p:nvSpPr>
              <p:spPr>
                <a:xfrm>
                  <a:off x="9719125" y="5058515"/>
                  <a:ext cx="245298" cy="136571"/>
                </a:xfrm>
                <a:custGeom>
                  <a:avLst/>
                  <a:gdLst>
                    <a:gd name="connsiteX0" fmla="*/ 0 w 245298"/>
                    <a:gd name="connsiteY0" fmla="*/ 0 h 136571"/>
                    <a:gd name="connsiteX1" fmla="*/ 245299 w 245298"/>
                    <a:gd name="connsiteY1" fmla="*/ 0 h 136571"/>
                    <a:gd name="connsiteX2" fmla="*/ 245299 w 245298"/>
                    <a:gd name="connsiteY2" fmla="*/ 136571 h 136571"/>
                    <a:gd name="connsiteX3" fmla="*/ 0 w 245298"/>
                    <a:gd name="connsiteY3" fmla="*/ 136571 h 136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65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6571"/>
                      </a:lnTo>
                      <a:lnTo>
                        <a:pt x="0" y="1365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1" name="자유형: 도형 3550">
                  <a:extLst>
                    <a:ext uri="{FF2B5EF4-FFF2-40B4-BE49-F238E27FC236}">
                      <a16:creationId xmlns:a16="http://schemas.microsoft.com/office/drawing/2014/main" id="{4BC40914-40EE-419F-A809-B8E7B84BD5BB}"/>
                    </a:ext>
                  </a:extLst>
                </p:cNvPr>
                <p:cNvSpPr/>
                <p:nvPr/>
              </p:nvSpPr>
              <p:spPr>
                <a:xfrm>
                  <a:off x="9719125" y="5058515"/>
                  <a:ext cx="245298" cy="136571"/>
                </a:xfrm>
                <a:custGeom>
                  <a:avLst/>
                  <a:gdLst>
                    <a:gd name="connsiteX0" fmla="*/ 0 w 245298"/>
                    <a:gd name="connsiteY0" fmla="*/ 0 h 136571"/>
                    <a:gd name="connsiteX1" fmla="*/ 245299 w 245298"/>
                    <a:gd name="connsiteY1" fmla="*/ 0 h 136571"/>
                    <a:gd name="connsiteX2" fmla="*/ 245299 w 245298"/>
                    <a:gd name="connsiteY2" fmla="*/ 136571 h 136571"/>
                    <a:gd name="connsiteX3" fmla="*/ 0 w 245298"/>
                    <a:gd name="connsiteY3" fmla="*/ 136571 h 136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65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6571"/>
                      </a:lnTo>
                      <a:lnTo>
                        <a:pt x="0" y="13657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5045256"/>
                <a:ext cx="245298" cy="149168"/>
                <a:chOff x="10026080" y="5045256"/>
                <a:chExt cx="245298" cy="149168"/>
              </a:xfrm>
              <a:solidFill>
                <a:srgbClr val="000000"/>
              </a:solidFill>
            </p:grpSpPr>
            <p:sp>
              <p:nvSpPr>
                <p:cNvPr id="3553" name="자유형: 도형 3552">
                  <a:extLst>
                    <a:ext uri="{FF2B5EF4-FFF2-40B4-BE49-F238E27FC236}">
                      <a16:creationId xmlns:a16="http://schemas.microsoft.com/office/drawing/2014/main" id="{07867257-FEC4-4FE3-A9E0-48A49C92B7CC}"/>
                    </a:ext>
                  </a:extLst>
                </p:cNvPr>
                <p:cNvSpPr/>
                <p:nvPr/>
              </p:nvSpPr>
              <p:spPr>
                <a:xfrm>
                  <a:off x="10026080" y="5045256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9 w 245298"/>
                    <a:gd name="connsiteY1" fmla="*/ 0 h 149168"/>
                    <a:gd name="connsiteX2" fmla="*/ 245299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4" name="자유형: 도형 3553">
                  <a:extLst>
                    <a:ext uri="{FF2B5EF4-FFF2-40B4-BE49-F238E27FC236}">
                      <a16:creationId xmlns:a16="http://schemas.microsoft.com/office/drawing/2014/main" id="{E8597FB4-124F-4B2F-98CE-1F26AA884C9F}"/>
                    </a:ext>
                  </a:extLst>
                </p:cNvPr>
                <p:cNvSpPr/>
                <p:nvPr/>
              </p:nvSpPr>
              <p:spPr>
                <a:xfrm>
                  <a:off x="10026080" y="5045256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9 w 245298"/>
                    <a:gd name="connsiteY1" fmla="*/ 0 h 149168"/>
                    <a:gd name="connsiteX2" fmla="*/ 245299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5010782"/>
                <a:ext cx="245298" cy="184305"/>
                <a:chOff x="10333034" y="5010782"/>
                <a:chExt cx="245298" cy="184305"/>
              </a:xfrm>
              <a:solidFill>
                <a:srgbClr val="000000"/>
              </a:solidFill>
            </p:grpSpPr>
            <p:sp>
              <p:nvSpPr>
                <p:cNvPr id="3556" name="자유형: 도형 3555">
                  <a:extLst>
                    <a:ext uri="{FF2B5EF4-FFF2-40B4-BE49-F238E27FC236}">
                      <a16:creationId xmlns:a16="http://schemas.microsoft.com/office/drawing/2014/main" id="{50D5B05D-8833-4542-BE74-A64623C5749C}"/>
                    </a:ext>
                  </a:extLst>
                </p:cNvPr>
                <p:cNvSpPr/>
                <p:nvPr/>
              </p:nvSpPr>
              <p:spPr>
                <a:xfrm>
                  <a:off x="10333034" y="5010782"/>
                  <a:ext cx="245298" cy="184305"/>
                </a:xfrm>
                <a:custGeom>
                  <a:avLst/>
                  <a:gdLst>
                    <a:gd name="connsiteX0" fmla="*/ 0 w 245298"/>
                    <a:gd name="connsiteY0" fmla="*/ 0 h 184305"/>
                    <a:gd name="connsiteX1" fmla="*/ 245298 w 245298"/>
                    <a:gd name="connsiteY1" fmla="*/ 0 h 184305"/>
                    <a:gd name="connsiteX2" fmla="*/ 245298 w 245298"/>
                    <a:gd name="connsiteY2" fmla="*/ 184305 h 184305"/>
                    <a:gd name="connsiteX3" fmla="*/ 0 w 245298"/>
                    <a:gd name="connsiteY3" fmla="*/ 184305 h 18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43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4305"/>
                      </a:lnTo>
                      <a:lnTo>
                        <a:pt x="0" y="18430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7" name="자유형: 도형 3556">
                  <a:extLst>
                    <a:ext uri="{FF2B5EF4-FFF2-40B4-BE49-F238E27FC236}">
                      <a16:creationId xmlns:a16="http://schemas.microsoft.com/office/drawing/2014/main" id="{983709B3-8CA3-4C53-9D76-F16D8A5BC911}"/>
                    </a:ext>
                  </a:extLst>
                </p:cNvPr>
                <p:cNvSpPr/>
                <p:nvPr/>
              </p:nvSpPr>
              <p:spPr>
                <a:xfrm>
                  <a:off x="10333034" y="5010782"/>
                  <a:ext cx="245298" cy="184305"/>
                </a:xfrm>
                <a:custGeom>
                  <a:avLst/>
                  <a:gdLst>
                    <a:gd name="connsiteX0" fmla="*/ 0 w 245298"/>
                    <a:gd name="connsiteY0" fmla="*/ 0 h 184305"/>
                    <a:gd name="connsiteX1" fmla="*/ 245298 w 245298"/>
                    <a:gd name="connsiteY1" fmla="*/ 0 h 184305"/>
                    <a:gd name="connsiteX2" fmla="*/ 245298 w 245298"/>
                    <a:gd name="connsiteY2" fmla="*/ 184305 h 184305"/>
                    <a:gd name="connsiteX3" fmla="*/ 0 w 245298"/>
                    <a:gd name="connsiteY3" fmla="*/ 184305 h 18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43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4305"/>
                      </a:lnTo>
                      <a:lnTo>
                        <a:pt x="0" y="18430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5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5052549"/>
                <a:ext cx="245298" cy="141875"/>
                <a:chOff x="10639326" y="5052549"/>
                <a:chExt cx="245298" cy="141875"/>
              </a:xfrm>
              <a:solidFill>
                <a:srgbClr val="000000"/>
              </a:solidFill>
            </p:grpSpPr>
            <p:sp>
              <p:nvSpPr>
                <p:cNvPr id="3559" name="자유형: 도형 3558">
                  <a:extLst>
                    <a:ext uri="{FF2B5EF4-FFF2-40B4-BE49-F238E27FC236}">
                      <a16:creationId xmlns:a16="http://schemas.microsoft.com/office/drawing/2014/main" id="{5E346E15-6EA4-43CE-88FC-2F923A2ADB91}"/>
                    </a:ext>
                  </a:extLst>
                </p:cNvPr>
                <p:cNvSpPr/>
                <p:nvPr/>
              </p:nvSpPr>
              <p:spPr>
                <a:xfrm>
                  <a:off x="10639326" y="5052549"/>
                  <a:ext cx="245298" cy="141875"/>
                </a:xfrm>
                <a:custGeom>
                  <a:avLst/>
                  <a:gdLst>
                    <a:gd name="connsiteX0" fmla="*/ 0 w 245298"/>
                    <a:gd name="connsiteY0" fmla="*/ 0 h 141875"/>
                    <a:gd name="connsiteX1" fmla="*/ 245299 w 245298"/>
                    <a:gd name="connsiteY1" fmla="*/ 0 h 141875"/>
                    <a:gd name="connsiteX2" fmla="*/ 245299 w 245298"/>
                    <a:gd name="connsiteY2" fmla="*/ 141876 h 141875"/>
                    <a:gd name="connsiteX3" fmla="*/ 0 w 245298"/>
                    <a:gd name="connsiteY3" fmla="*/ 141876 h 141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8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876"/>
                      </a:lnTo>
                      <a:lnTo>
                        <a:pt x="0" y="1418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0" name="자유형: 도형 3559">
                  <a:extLst>
                    <a:ext uri="{FF2B5EF4-FFF2-40B4-BE49-F238E27FC236}">
                      <a16:creationId xmlns:a16="http://schemas.microsoft.com/office/drawing/2014/main" id="{C5B90F70-BCD8-4004-8305-8C54B875F9C7}"/>
                    </a:ext>
                  </a:extLst>
                </p:cNvPr>
                <p:cNvSpPr/>
                <p:nvPr/>
              </p:nvSpPr>
              <p:spPr>
                <a:xfrm>
                  <a:off x="10639326" y="5052549"/>
                  <a:ext cx="245298" cy="141875"/>
                </a:xfrm>
                <a:custGeom>
                  <a:avLst/>
                  <a:gdLst>
                    <a:gd name="connsiteX0" fmla="*/ 0 w 245298"/>
                    <a:gd name="connsiteY0" fmla="*/ 0 h 141875"/>
                    <a:gd name="connsiteX1" fmla="*/ 245299 w 245298"/>
                    <a:gd name="connsiteY1" fmla="*/ 0 h 141875"/>
                    <a:gd name="connsiteX2" fmla="*/ 245299 w 245298"/>
                    <a:gd name="connsiteY2" fmla="*/ 141876 h 141875"/>
                    <a:gd name="connsiteX3" fmla="*/ 0 w 245298"/>
                    <a:gd name="connsiteY3" fmla="*/ 141876 h 141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8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876"/>
                      </a:lnTo>
                      <a:lnTo>
                        <a:pt x="0" y="14187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5066471"/>
                <a:ext cx="245298" cy="127953"/>
                <a:chOff x="10946281" y="5066471"/>
                <a:chExt cx="245298" cy="127953"/>
              </a:xfrm>
              <a:solidFill>
                <a:srgbClr val="000000"/>
              </a:solidFill>
            </p:grpSpPr>
            <p:sp>
              <p:nvSpPr>
                <p:cNvPr id="3562" name="자유형: 도형 3561">
                  <a:extLst>
                    <a:ext uri="{FF2B5EF4-FFF2-40B4-BE49-F238E27FC236}">
                      <a16:creationId xmlns:a16="http://schemas.microsoft.com/office/drawing/2014/main" id="{3782B364-4A0E-4D91-B170-3B211338FD32}"/>
                    </a:ext>
                  </a:extLst>
                </p:cNvPr>
                <p:cNvSpPr/>
                <p:nvPr/>
              </p:nvSpPr>
              <p:spPr>
                <a:xfrm>
                  <a:off x="10946281" y="5066471"/>
                  <a:ext cx="245298" cy="127953"/>
                </a:xfrm>
                <a:custGeom>
                  <a:avLst/>
                  <a:gdLst>
                    <a:gd name="connsiteX0" fmla="*/ 0 w 245298"/>
                    <a:gd name="connsiteY0" fmla="*/ 0 h 127953"/>
                    <a:gd name="connsiteX1" fmla="*/ 245298 w 245298"/>
                    <a:gd name="connsiteY1" fmla="*/ 0 h 127953"/>
                    <a:gd name="connsiteX2" fmla="*/ 245298 w 245298"/>
                    <a:gd name="connsiteY2" fmla="*/ 127953 h 127953"/>
                    <a:gd name="connsiteX3" fmla="*/ 0 w 245298"/>
                    <a:gd name="connsiteY3" fmla="*/ 127953 h 127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79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7953"/>
                      </a:lnTo>
                      <a:lnTo>
                        <a:pt x="0" y="1279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3" name="자유형: 도형 3562">
                  <a:extLst>
                    <a:ext uri="{FF2B5EF4-FFF2-40B4-BE49-F238E27FC236}">
                      <a16:creationId xmlns:a16="http://schemas.microsoft.com/office/drawing/2014/main" id="{126BE9B3-71AB-4861-B5A6-AA2CE8C6C375}"/>
                    </a:ext>
                  </a:extLst>
                </p:cNvPr>
                <p:cNvSpPr/>
                <p:nvPr/>
              </p:nvSpPr>
              <p:spPr>
                <a:xfrm>
                  <a:off x="10946281" y="5066471"/>
                  <a:ext cx="245298" cy="127953"/>
                </a:xfrm>
                <a:custGeom>
                  <a:avLst/>
                  <a:gdLst>
                    <a:gd name="connsiteX0" fmla="*/ 0 w 245298"/>
                    <a:gd name="connsiteY0" fmla="*/ 0 h 127953"/>
                    <a:gd name="connsiteX1" fmla="*/ 245298 w 245298"/>
                    <a:gd name="connsiteY1" fmla="*/ 0 h 127953"/>
                    <a:gd name="connsiteX2" fmla="*/ 245298 w 245298"/>
                    <a:gd name="connsiteY2" fmla="*/ 127953 h 127953"/>
                    <a:gd name="connsiteX3" fmla="*/ 0 w 245298"/>
                    <a:gd name="connsiteY3" fmla="*/ 127953 h 127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79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7953"/>
                      </a:lnTo>
                      <a:lnTo>
                        <a:pt x="0" y="12795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6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5061167"/>
                <a:ext cx="245298" cy="133919"/>
                <a:chOff x="11252572" y="5061167"/>
                <a:chExt cx="245298" cy="133919"/>
              </a:xfrm>
              <a:solidFill>
                <a:srgbClr val="000000"/>
              </a:solidFill>
            </p:grpSpPr>
            <p:sp>
              <p:nvSpPr>
                <p:cNvPr id="3565" name="자유형: 도형 3564">
                  <a:extLst>
                    <a:ext uri="{FF2B5EF4-FFF2-40B4-BE49-F238E27FC236}">
                      <a16:creationId xmlns:a16="http://schemas.microsoft.com/office/drawing/2014/main" id="{7655B3C0-DEBA-4A5B-A908-ADC93274C1C1}"/>
                    </a:ext>
                  </a:extLst>
                </p:cNvPr>
                <p:cNvSpPr/>
                <p:nvPr/>
              </p:nvSpPr>
              <p:spPr>
                <a:xfrm>
                  <a:off x="11252572" y="5061167"/>
                  <a:ext cx="245298" cy="133919"/>
                </a:xfrm>
                <a:custGeom>
                  <a:avLst/>
                  <a:gdLst>
                    <a:gd name="connsiteX0" fmla="*/ 0 w 245298"/>
                    <a:gd name="connsiteY0" fmla="*/ 0 h 133919"/>
                    <a:gd name="connsiteX1" fmla="*/ 245299 w 245298"/>
                    <a:gd name="connsiteY1" fmla="*/ 0 h 133919"/>
                    <a:gd name="connsiteX2" fmla="*/ 245299 w 245298"/>
                    <a:gd name="connsiteY2" fmla="*/ 133920 h 133919"/>
                    <a:gd name="connsiteX3" fmla="*/ 0 w 245298"/>
                    <a:gd name="connsiteY3" fmla="*/ 133920 h 13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39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3920"/>
                      </a:lnTo>
                      <a:lnTo>
                        <a:pt x="0" y="1339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6" name="자유형: 도형 3565">
                  <a:extLst>
                    <a:ext uri="{FF2B5EF4-FFF2-40B4-BE49-F238E27FC236}">
                      <a16:creationId xmlns:a16="http://schemas.microsoft.com/office/drawing/2014/main" id="{B16C2362-9D6E-4F05-ACA6-212FE7EE8FE4}"/>
                    </a:ext>
                  </a:extLst>
                </p:cNvPr>
                <p:cNvSpPr/>
                <p:nvPr/>
              </p:nvSpPr>
              <p:spPr>
                <a:xfrm>
                  <a:off x="11252572" y="5061167"/>
                  <a:ext cx="245298" cy="133919"/>
                </a:xfrm>
                <a:custGeom>
                  <a:avLst/>
                  <a:gdLst>
                    <a:gd name="connsiteX0" fmla="*/ 0 w 245298"/>
                    <a:gd name="connsiteY0" fmla="*/ 0 h 133919"/>
                    <a:gd name="connsiteX1" fmla="*/ 245299 w 245298"/>
                    <a:gd name="connsiteY1" fmla="*/ 0 h 133919"/>
                    <a:gd name="connsiteX2" fmla="*/ 245299 w 245298"/>
                    <a:gd name="connsiteY2" fmla="*/ 133920 h 133919"/>
                    <a:gd name="connsiteX3" fmla="*/ 0 w 245298"/>
                    <a:gd name="connsiteY3" fmla="*/ 133920 h 13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39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3920"/>
                      </a:lnTo>
                      <a:lnTo>
                        <a:pt x="0" y="13392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6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5071112"/>
                <a:ext cx="245298" cy="123975"/>
                <a:chOff x="11559527" y="5071112"/>
                <a:chExt cx="245298" cy="123975"/>
              </a:xfrm>
              <a:solidFill>
                <a:srgbClr val="000000"/>
              </a:solidFill>
            </p:grpSpPr>
            <p:sp>
              <p:nvSpPr>
                <p:cNvPr id="3568" name="자유형: 도형 3567">
                  <a:extLst>
                    <a:ext uri="{FF2B5EF4-FFF2-40B4-BE49-F238E27FC236}">
                      <a16:creationId xmlns:a16="http://schemas.microsoft.com/office/drawing/2014/main" id="{749985F2-C562-4641-A507-560BD7E390C0}"/>
                    </a:ext>
                  </a:extLst>
                </p:cNvPr>
                <p:cNvSpPr/>
                <p:nvPr/>
              </p:nvSpPr>
              <p:spPr>
                <a:xfrm>
                  <a:off x="11559527" y="5071112"/>
                  <a:ext cx="245298" cy="123975"/>
                </a:xfrm>
                <a:custGeom>
                  <a:avLst/>
                  <a:gdLst>
                    <a:gd name="connsiteX0" fmla="*/ 0 w 245298"/>
                    <a:gd name="connsiteY0" fmla="*/ 0 h 123975"/>
                    <a:gd name="connsiteX1" fmla="*/ 245298 w 245298"/>
                    <a:gd name="connsiteY1" fmla="*/ 0 h 123975"/>
                    <a:gd name="connsiteX2" fmla="*/ 245298 w 245298"/>
                    <a:gd name="connsiteY2" fmla="*/ 123975 h 123975"/>
                    <a:gd name="connsiteX3" fmla="*/ 0 w 245298"/>
                    <a:gd name="connsiteY3" fmla="*/ 123975 h 12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97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3975"/>
                      </a:lnTo>
                      <a:lnTo>
                        <a:pt x="0" y="1239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9" name="자유형: 도형 3568">
                  <a:extLst>
                    <a:ext uri="{FF2B5EF4-FFF2-40B4-BE49-F238E27FC236}">
                      <a16:creationId xmlns:a16="http://schemas.microsoft.com/office/drawing/2014/main" id="{242226E5-92EB-46A3-BC28-50E923E2F95A}"/>
                    </a:ext>
                  </a:extLst>
                </p:cNvPr>
                <p:cNvSpPr/>
                <p:nvPr/>
              </p:nvSpPr>
              <p:spPr>
                <a:xfrm>
                  <a:off x="11559527" y="5071112"/>
                  <a:ext cx="245298" cy="123975"/>
                </a:xfrm>
                <a:custGeom>
                  <a:avLst/>
                  <a:gdLst>
                    <a:gd name="connsiteX0" fmla="*/ 0 w 245298"/>
                    <a:gd name="connsiteY0" fmla="*/ 0 h 123975"/>
                    <a:gd name="connsiteX1" fmla="*/ 245298 w 245298"/>
                    <a:gd name="connsiteY1" fmla="*/ 0 h 123975"/>
                    <a:gd name="connsiteX2" fmla="*/ 245298 w 245298"/>
                    <a:gd name="connsiteY2" fmla="*/ 123975 h 123975"/>
                    <a:gd name="connsiteX3" fmla="*/ 0 w 245298"/>
                    <a:gd name="connsiteY3" fmla="*/ 123975 h 12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97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3975"/>
                      </a:lnTo>
                      <a:lnTo>
                        <a:pt x="0" y="12397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7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5051223"/>
                <a:ext cx="245298" cy="143201"/>
                <a:chOff x="11865819" y="5051223"/>
                <a:chExt cx="245298" cy="143201"/>
              </a:xfrm>
              <a:solidFill>
                <a:srgbClr val="000000"/>
              </a:solidFill>
            </p:grpSpPr>
            <p:sp>
              <p:nvSpPr>
                <p:cNvPr id="3571" name="자유형: 도형 3570">
                  <a:extLst>
                    <a:ext uri="{FF2B5EF4-FFF2-40B4-BE49-F238E27FC236}">
                      <a16:creationId xmlns:a16="http://schemas.microsoft.com/office/drawing/2014/main" id="{478B4C89-E4A6-4958-8AE4-18F99FA0B9F2}"/>
                    </a:ext>
                  </a:extLst>
                </p:cNvPr>
                <p:cNvSpPr/>
                <p:nvPr/>
              </p:nvSpPr>
              <p:spPr>
                <a:xfrm>
                  <a:off x="11865819" y="5051223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2" name="자유형: 도형 3571">
                  <a:extLst>
                    <a:ext uri="{FF2B5EF4-FFF2-40B4-BE49-F238E27FC236}">
                      <a16:creationId xmlns:a16="http://schemas.microsoft.com/office/drawing/2014/main" id="{E0078EAE-9511-4A7A-9BED-951CD541B827}"/>
                    </a:ext>
                  </a:extLst>
                </p:cNvPr>
                <p:cNvSpPr/>
                <p:nvPr/>
              </p:nvSpPr>
              <p:spPr>
                <a:xfrm>
                  <a:off x="11865819" y="5051223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689905"/>
                <a:ext cx="245298" cy="379218"/>
                <a:chOff x="6652893" y="4689905"/>
                <a:chExt cx="245298" cy="379218"/>
              </a:xfrm>
              <a:solidFill>
                <a:srgbClr val="000000"/>
              </a:solidFill>
            </p:grpSpPr>
            <p:sp>
              <p:nvSpPr>
                <p:cNvPr id="3574" name="자유형: 도형 3573">
                  <a:extLst>
                    <a:ext uri="{FF2B5EF4-FFF2-40B4-BE49-F238E27FC236}">
                      <a16:creationId xmlns:a16="http://schemas.microsoft.com/office/drawing/2014/main" id="{CDAC0036-85EF-4494-BCC0-D0587A4D6CB9}"/>
                    </a:ext>
                  </a:extLst>
                </p:cNvPr>
                <p:cNvSpPr/>
                <p:nvPr/>
              </p:nvSpPr>
              <p:spPr>
                <a:xfrm>
                  <a:off x="6652893" y="4689905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5" name="자유형: 도형 3574">
                  <a:extLst>
                    <a:ext uri="{FF2B5EF4-FFF2-40B4-BE49-F238E27FC236}">
                      <a16:creationId xmlns:a16="http://schemas.microsoft.com/office/drawing/2014/main" id="{6755B15F-335C-4D72-B074-A2AC0D32AE5B}"/>
                    </a:ext>
                  </a:extLst>
                </p:cNvPr>
                <p:cNvSpPr/>
                <p:nvPr/>
              </p:nvSpPr>
              <p:spPr>
                <a:xfrm>
                  <a:off x="6652893" y="4689905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7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693220"/>
                <a:ext cx="245298" cy="393140"/>
                <a:chOff x="6959185" y="4693220"/>
                <a:chExt cx="245298" cy="393140"/>
              </a:xfrm>
              <a:solidFill>
                <a:srgbClr val="000000"/>
              </a:solidFill>
            </p:grpSpPr>
            <p:sp>
              <p:nvSpPr>
                <p:cNvPr id="3577" name="자유형: 도형 3576">
                  <a:extLst>
                    <a:ext uri="{FF2B5EF4-FFF2-40B4-BE49-F238E27FC236}">
                      <a16:creationId xmlns:a16="http://schemas.microsoft.com/office/drawing/2014/main" id="{313FD7AA-4100-40E1-8056-9EE45ECBB369}"/>
                    </a:ext>
                  </a:extLst>
                </p:cNvPr>
                <p:cNvSpPr/>
                <p:nvPr/>
              </p:nvSpPr>
              <p:spPr>
                <a:xfrm>
                  <a:off x="6959185" y="4693220"/>
                  <a:ext cx="245298" cy="393140"/>
                </a:xfrm>
                <a:custGeom>
                  <a:avLst/>
                  <a:gdLst>
                    <a:gd name="connsiteX0" fmla="*/ 0 w 245298"/>
                    <a:gd name="connsiteY0" fmla="*/ 0 h 393140"/>
                    <a:gd name="connsiteX1" fmla="*/ 245298 w 245298"/>
                    <a:gd name="connsiteY1" fmla="*/ 0 h 393140"/>
                    <a:gd name="connsiteX2" fmla="*/ 245298 w 245298"/>
                    <a:gd name="connsiteY2" fmla="*/ 393141 h 393140"/>
                    <a:gd name="connsiteX3" fmla="*/ 0 w 245298"/>
                    <a:gd name="connsiteY3" fmla="*/ 393141 h 393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314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93141"/>
                      </a:lnTo>
                      <a:lnTo>
                        <a:pt x="0" y="39314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8" name="자유형: 도형 3577">
                  <a:extLst>
                    <a:ext uri="{FF2B5EF4-FFF2-40B4-BE49-F238E27FC236}">
                      <a16:creationId xmlns:a16="http://schemas.microsoft.com/office/drawing/2014/main" id="{53CAF0E3-BE99-44F3-8012-06E7B9E1250E}"/>
                    </a:ext>
                  </a:extLst>
                </p:cNvPr>
                <p:cNvSpPr/>
                <p:nvPr/>
              </p:nvSpPr>
              <p:spPr>
                <a:xfrm>
                  <a:off x="6959185" y="4693220"/>
                  <a:ext cx="245298" cy="393140"/>
                </a:xfrm>
                <a:custGeom>
                  <a:avLst/>
                  <a:gdLst>
                    <a:gd name="connsiteX0" fmla="*/ 0 w 245298"/>
                    <a:gd name="connsiteY0" fmla="*/ 0 h 393140"/>
                    <a:gd name="connsiteX1" fmla="*/ 245298 w 245298"/>
                    <a:gd name="connsiteY1" fmla="*/ 0 h 393140"/>
                    <a:gd name="connsiteX2" fmla="*/ 245298 w 245298"/>
                    <a:gd name="connsiteY2" fmla="*/ 393141 h 393140"/>
                    <a:gd name="connsiteX3" fmla="*/ 0 w 245298"/>
                    <a:gd name="connsiteY3" fmla="*/ 393141 h 393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314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93141"/>
                      </a:lnTo>
                      <a:lnTo>
                        <a:pt x="0" y="393141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7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749572"/>
                <a:ext cx="245298" cy="346732"/>
                <a:chOff x="7266140" y="4749572"/>
                <a:chExt cx="245298" cy="346732"/>
              </a:xfrm>
              <a:solidFill>
                <a:srgbClr val="000000"/>
              </a:solidFill>
            </p:grpSpPr>
            <p:sp>
              <p:nvSpPr>
                <p:cNvPr id="3580" name="자유형: 도형 3579">
                  <a:extLst>
                    <a:ext uri="{FF2B5EF4-FFF2-40B4-BE49-F238E27FC236}">
                      <a16:creationId xmlns:a16="http://schemas.microsoft.com/office/drawing/2014/main" id="{A619CB69-E6BC-4FDD-824F-21CD3FC1E110}"/>
                    </a:ext>
                  </a:extLst>
                </p:cNvPr>
                <p:cNvSpPr/>
                <p:nvPr/>
              </p:nvSpPr>
              <p:spPr>
                <a:xfrm>
                  <a:off x="7266140" y="4749572"/>
                  <a:ext cx="245298" cy="346732"/>
                </a:xfrm>
                <a:custGeom>
                  <a:avLst/>
                  <a:gdLst>
                    <a:gd name="connsiteX0" fmla="*/ 0 w 245298"/>
                    <a:gd name="connsiteY0" fmla="*/ 0 h 346732"/>
                    <a:gd name="connsiteX1" fmla="*/ 245299 w 245298"/>
                    <a:gd name="connsiteY1" fmla="*/ 0 h 346732"/>
                    <a:gd name="connsiteX2" fmla="*/ 245299 w 245298"/>
                    <a:gd name="connsiteY2" fmla="*/ 346733 h 346732"/>
                    <a:gd name="connsiteX3" fmla="*/ 0 w 245298"/>
                    <a:gd name="connsiteY3" fmla="*/ 346733 h 34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73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6733"/>
                      </a:lnTo>
                      <a:lnTo>
                        <a:pt x="0" y="34673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1" name="자유형: 도형 3580">
                  <a:extLst>
                    <a:ext uri="{FF2B5EF4-FFF2-40B4-BE49-F238E27FC236}">
                      <a16:creationId xmlns:a16="http://schemas.microsoft.com/office/drawing/2014/main" id="{3F67DC7F-F86C-41FB-8394-06AC3BB4041E}"/>
                    </a:ext>
                  </a:extLst>
                </p:cNvPr>
                <p:cNvSpPr/>
                <p:nvPr/>
              </p:nvSpPr>
              <p:spPr>
                <a:xfrm>
                  <a:off x="7266140" y="4749572"/>
                  <a:ext cx="245298" cy="346732"/>
                </a:xfrm>
                <a:custGeom>
                  <a:avLst/>
                  <a:gdLst>
                    <a:gd name="connsiteX0" fmla="*/ 0 w 245298"/>
                    <a:gd name="connsiteY0" fmla="*/ 0 h 346732"/>
                    <a:gd name="connsiteX1" fmla="*/ 245299 w 245298"/>
                    <a:gd name="connsiteY1" fmla="*/ 0 h 346732"/>
                    <a:gd name="connsiteX2" fmla="*/ 245299 w 245298"/>
                    <a:gd name="connsiteY2" fmla="*/ 346733 h 346732"/>
                    <a:gd name="connsiteX3" fmla="*/ 0 w 245298"/>
                    <a:gd name="connsiteY3" fmla="*/ 346733 h 34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73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6733"/>
                      </a:lnTo>
                      <a:lnTo>
                        <a:pt x="0" y="34673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8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731009"/>
                <a:ext cx="245298" cy="352036"/>
                <a:chOff x="7573094" y="4731009"/>
                <a:chExt cx="245298" cy="352036"/>
              </a:xfrm>
              <a:solidFill>
                <a:srgbClr val="000000"/>
              </a:solidFill>
            </p:grpSpPr>
            <p:sp>
              <p:nvSpPr>
                <p:cNvPr id="3583" name="자유형: 도형 3582">
                  <a:extLst>
                    <a:ext uri="{FF2B5EF4-FFF2-40B4-BE49-F238E27FC236}">
                      <a16:creationId xmlns:a16="http://schemas.microsoft.com/office/drawing/2014/main" id="{D34E11E1-9F33-4361-8297-52F82DFEAC9A}"/>
                    </a:ext>
                  </a:extLst>
                </p:cNvPr>
                <p:cNvSpPr/>
                <p:nvPr/>
              </p:nvSpPr>
              <p:spPr>
                <a:xfrm>
                  <a:off x="7573094" y="4731009"/>
                  <a:ext cx="245298" cy="352036"/>
                </a:xfrm>
                <a:custGeom>
                  <a:avLst/>
                  <a:gdLst>
                    <a:gd name="connsiteX0" fmla="*/ 0 w 245298"/>
                    <a:gd name="connsiteY0" fmla="*/ 0 h 352036"/>
                    <a:gd name="connsiteX1" fmla="*/ 245299 w 245298"/>
                    <a:gd name="connsiteY1" fmla="*/ 0 h 352036"/>
                    <a:gd name="connsiteX2" fmla="*/ 245299 w 245298"/>
                    <a:gd name="connsiteY2" fmla="*/ 352037 h 352036"/>
                    <a:gd name="connsiteX3" fmla="*/ 0 w 245298"/>
                    <a:gd name="connsiteY3" fmla="*/ 352037 h 35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20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2037"/>
                      </a:lnTo>
                      <a:lnTo>
                        <a:pt x="0" y="35203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4" name="자유형: 도형 3583">
                  <a:extLst>
                    <a:ext uri="{FF2B5EF4-FFF2-40B4-BE49-F238E27FC236}">
                      <a16:creationId xmlns:a16="http://schemas.microsoft.com/office/drawing/2014/main" id="{56EA4CA0-A2E2-44A2-8325-9FC34C5B4BB8}"/>
                    </a:ext>
                  </a:extLst>
                </p:cNvPr>
                <p:cNvSpPr/>
                <p:nvPr/>
              </p:nvSpPr>
              <p:spPr>
                <a:xfrm>
                  <a:off x="7573094" y="4731009"/>
                  <a:ext cx="245298" cy="352036"/>
                </a:xfrm>
                <a:custGeom>
                  <a:avLst/>
                  <a:gdLst>
                    <a:gd name="connsiteX0" fmla="*/ 0 w 245298"/>
                    <a:gd name="connsiteY0" fmla="*/ 0 h 352036"/>
                    <a:gd name="connsiteX1" fmla="*/ 245299 w 245298"/>
                    <a:gd name="connsiteY1" fmla="*/ 0 h 352036"/>
                    <a:gd name="connsiteX2" fmla="*/ 245299 w 245298"/>
                    <a:gd name="connsiteY2" fmla="*/ 352037 h 352036"/>
                    <a:gd name="connsiteX3" fmla="*/ 0 w 245298"/>
                    <a:gd name="connsiteY3" fmla="*/ 352037 h 35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20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2037"/>
                      </a:lnTo>
                      <a:lnTo>
                        <a:pt x="0" y="35203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717086"/>
                <a:ext cx="245298" cy="379218"/>
                <a:chOff x="7879386" y="4717086"/>
                <a:chExt cx="245298" cy="379218"/>
              </a:xfrm>
              <a:solidFill>
                <a:srgbClr val="000000"/>
              </a:solidFill>
            </p:grpSpPr>
            <p:sp>
              <p:nvSpPr>
                <p:cNvPr id="3586" name="자유형: 도형 3585">
                  <a:extLst>
                    <a:ext uri="{FF2B5EF4-FFF2-40B4-BE49-F238E27FC236}">
                      <a16:creationId xmlns:a16="http://schemas.microsoft.com/office/drawing/2014/main" id="{8AB0618B-4F66-48AA-A07E-47A198B81B62}"/>
                    </a:ext>
                  </a:extLst>
                </p:cNvPr>
                <p:cNvSpPr/>
                <p:nvPr/>
              </p:nvSpPr>
              <p:spPr>
                <a:xfrm>
                  <a:off x="7879386" y="4717086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7" name="자유형: 도형 3586">
                  <a:extLst>
                    <a:ext uri="{FF2B5EF4-FFF2-40B4-BE49-F238E27FC236}">
                      <a16:creationId xmlns:a16="http://schemas.microsoft.com/office/drawing/2014/main" id="{BB0CE1F4-CC1E-4DDB-AFF7-0FA688AD811F}"/>
                    </a:ext>
                  </a:extLst>
                </p:cNvPr>
                <p:cNvSpPr/>
                <p:nvPr/>
              </p:nvSpPr>
              <p:spPr>
                <a:xfrm>
                  <a:off x="7879386" y="4717086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8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685927"/>
                <a:ext cx="245298" cy="393140"/>
                <a:chOff x="8186341" y="4685927"/>
                <a:chExt cx="245298" cy="393140"/>
              </a:xfrm>
              <a:solidFill>
                <a:srgbClr val="000000"/>
              </a:solidFill>
            </p:grpSpPr>
            <p:sp>
              <p:nvSpPr>
                <p:cNvPr id="3589" name="자유형: 도형 3588">
                  <a:extLst>
                    <a:ext uri="{FF2B5EF4-FFF2-40B4-BE49-F238E27FC236}">
                      <a16:creationId xmlns:a16="http://schemas.microsoft.com/office/drawing/2014/main" id="{99A19A74-565E-46F0-815A-647A928356A1}"/>
                    </a:ext>
                  </a:extLst>
                </p:cNvPr>
                <p:cNvSpPr/>
                <p:nvPr/>
              </p:nvSpPr>
              <p:spPr>
                <a:xfrm>
                  <a:off x="8186341" y="4685927"/>
                  <a:ext cx="245298" cy="393140"/>
                </a:xfrm>
                <a:custGeom>
                  <a:avLst/>
                  <a:gdLst>
                    <a:gd name="connsiteX0" fmla="*/ 0 w 245298"/>
                    <a:gd name="connsiteY0" fmla="*/ 0 h 393140"/>
                    <a:gd name="connsiteX1" fmla="*/ 245299 w 245298"/>
                    <a:gd name="connsiteY1" fmla="*/ 0 h 393140"/>
                    <a:gd name="connsiteX2" fmla="*/ 245299 w 245298"/>
                    <a:gd name="connsiteY2" fmla="*/ 393140 h 393140"/>
                    <a:gd name="connsiteX3" fmla="*/ 0 w 245298"/>
                    <a:gd name="connsiteY3" fmla="*/ 393140 h 393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31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3140"/>
                      </a:lnTo>
                      <a:lnTo>
                        <a:pt x="0" y="39314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0" name="자유형: 도형 3589">
                  <a:extLst>
                    <a:ext uri="{FF2B5EF4-FFF2-40B4-BE49-F238E27FC236}">
                      <a16:creationId xmlns:a16="http://schemas.microsoft.com/office/drawing/2014/main" id="{D7E7A767-C99C-4809-8354-49A9B15ADDB0}"/>
                    </a:ext>
                  </a:extLst>
                </p:cNvPr>
                <p:cNvSpPr/>
                <p:nvPr/>
              </p:nvSpPr>
              <p:spPr>
                <a:xfrm>
                  <a:off x="8186341" y="4685927"/>
                  <a:ext cx="245298" cy="393140"/>
                </a:xfrm>
                <a:custGeom>
                  <a:avLst/>
                  <a:gdLst>
                    <a:gd name="connsiteX0" fmla="*/ 0 w 245298"/>
                    <a:gd name="connsiteY0" fmla="*/ 0 h 393140"/>
                    <a:gd name="connsiteX1" fmla="*/ 245299 w 245298"/>
                    <a:gd name="connsiteY1" fmla="*/ 0 h 393140"/>
                    <a:gd name="connsiteX2" fmla="*/ 245299 w 245298"/>
                    <a:gd name="connsiteY2" fmla="*/ 393140 h 393140"/>
                    <a:gd name="connsiteX3" fmla="*/ 0 w 245298"/>
                    <a:gd name="connsiteY3" fmla="*/ 393140 h 393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31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3140"/>
                      </a:lnTo>
                      <a:lnTo>
                        <a:pt x="0" y="39314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9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4136326"/>
                <a:ext cx="245298" cy="778988"/>
                <a:chOff x="8492632" y="4136326"/>
                <a:chExt cx="245298" cy="778988"/>
              </a:xfrm>
              <a:solidFill>
                <a:srgbClr val="000000"/>
              </a:solidFill>
            </p:grpSpPr>
            <p:sp>
              <p:nvSpPr>
                <p:cNvPr id="3592" name="자유형: 도형 3591">
                  <a:extLst>
                    <a:ext uri="{FF2B5EF4-FFF2-40B4-BE49-F238E27FC236}">
                      <a16:creationId xmlns:a16="http://schemas.microsoft.com/office/drawing/2014/main" id="{CB9C4E71-4A64-4B72-804E-4ABDE9FE4B97}"/>
                    </a:ext>
                  </a:extLst>
                </p:cNvPr>
                <p:cNvSpPr/>
                <p:nvPr/>
              </p:nvSpPr>
              <p:spPr>
                <a:xfrm>
                  <a:off x="8492632" y="4136326"/>
                  <a:ext cx="245298" cy="778988"/>
                </a:xfrm>
                <a:custGeom>
                  <a:avLst/>
                  <a:gdLst>
                    <a:gd name="connsiteX0" fmla="*/ 0 w 245298"/>
                    <a:gd name="connsiteY0" fmla="*/ 0 h 778988"/>
                    <a:gd name="connsiteX1" fmla="*/ 245299 w 245298"/>
                    <a:gd name="connsiteY1" fmla="*/ 0 h 778988"/>
                    <a:gd name="connsiteX2" fmla="*/ 245299 w 245298"/>
                    <a:gd name="connsiteY2" fmla="*/ 778989 h 778988"/>
                    <a:gd name="connsiteX3" fmla="*/ 0 w 245298"/>
                    <a:gd name="connsiteY3" fmla="*/ 778989 h 778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7898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78989"/>
                      </a:lnTo>
                      <a:lnTo>
                        <a:pt x="0" y="77898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3" name="자유형: 도형 3592">
                  <a:extLst>
                    <a:ext uri="{FF2B5EF4-FFF2-40B4-BE49-F238E27FC236}">
                      <a16:creationId xmlns:a16="http://schemas.microsoft.com/office/drawing/2014/main" id="{A9150BB7-3C5B-4D46-8DF9-005CEB123665}"/>
                    </a:ext>
                  </a:extLst>
                </p:cNvPr>
                <p:cNvSpPr/>
                <p:nvPr/>
              </p:nvSpPr>
              <p:spPr>
                <a:xfrm>
                  <a:off x="8492632" y="4136326"/>
                  <a:ext cx="245298" cy="778988"/>
                </a:xfrm>
                <a:custGeom>
                  <a:avLst/>
                  <a:gdLst>
                    <a:gd name="connsiteX0" fmla="*/ 0 w 245298"/>
                    <a:gd name="connsiteY0" fmla="*/ 0 h 778988"/>
                    <a:gd name="connsiteX1" fmla="*/ 245299 w 245298"/>
                    <a:gd name="connsiteY1" fmla="*/ 0 h 778988"/>
                    <a:gd name="connsiteX2" fmla="*/ 245299 w 245298"/>
                    <a:gd name="connsiteY2" fmla="*/ 778989 h 778988"/>
                    <a:gd name="connsiteX3" fmla="*/ 0 w 245298"/>
                    <a:gd name="connsiteY3" fmla="*/ 778989 h 778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7898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78989"/>
                      </a:lnTo>
                      <a:lnTo>
                        <a:pt x="0" y="77898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9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4243064"/>
                <a:ext cx="245298" cy="684183"/>
                <a:chOff x="8799587" y="4243064"/>
                <a:chExt cx="245298" cy="684183"/>
              </a:xfrm>
              <a:solidFill>
                <a:srgbClr val="000000"/>
              </a:solidFill>
            </p:grpSpPr>
            <p:sp>
              <p:nvSpPr>
                <p:cNvPr id="3595" name="자유형: 도형 3594">
                  <a:extLst>
                    <a:ext uri="{FF2B5EF4-FFF2-40B4-BE49-F238E27FC236}">
                      <a16:creationId xmlns:a16="http://schemas.microsoft.com/office/drawing/2014/main" id="{D9EB80B7-5668-4C4F-9566-0359D4CDD066}"/>
                    </a:ext>
                  </a:extLst>
                </p:cNvPr>
                <p:cNvSpPr/>
                <p:nvPr/>
              </p:nvSpPr>
              <p:spPr>
                <a:xfrm>
                  <a:off x="8799587" y="4243064"/>
                  <a:ext cx="245298" cy="684183"/>
                </a:xfrm>
                <a:custGeom>
                  <a:avLst/>
                  <a:gdLst>
                    <a:gd name="connsiteX0" fmla="*/ 0 w 245298"/>
                    <a:gd name="connsiteY0" fmla="*/ 0 h 684183"/>
                    <a:gd name="connsiteX1" fmla="*/ 245299 w 245298"/>
                    <a:gd name="connsiteY1" fmla="*/ 0 h 684183"/>
                    <a:gd name="connsiteX2" fmla="*/ 245299 w 245298"/>
                    <a:gd name="connsiteY2" fmla="*/ 684184 h 684183"/>
                    <a:gd name="connsiteX3" fmla="*/ 0 w 245298"/>
                    <a:gd name="connsiteY3" fmla="*/ 684184 h 684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41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4184"/>
                      </a:lnTo>
                      <a:lnTo>
                        <a:pt x="0" y="6841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6" name="자유형: 도형 3595">
                  <a:extLst>
                    <a:ext uri="{FF2B5EF4-FFF2-40B4-BE49-F238E27FC236}">
                      <a16:creationId xmlns:a16="http://schemas.microsoft.com/office/drawing/2014/main" id="{74D91AFF-099B-43A6-AC20-0BD586A01AB4}"/>
                    </a:ext>
                  </a:extLst>
                </p:cNvPr>
                <p:cNvSpPr/>
                <p:nvPr/>
              </p:nvSpPr>
              <p:spPr>
                <a:xfrm>
                  <a:off x="8799587" y="4243064"/>
                  <a:ext cx="245298" cy="684183"/>
                </a:xfrm>
                <a:custGeom>
                  <a:avLst/>
                  <a:gdLst>
                    <a:gd name="connsiteX0" fmla="*/ 0 w 245298"/>
                    <a:gd name="connsiteY0" fmla="*/ 0 h 684183"/>
                    <a:gd name="connsiteX1" fmla="*/ 245299 w 245298"/>
                    <a:gd name="connsiteY1" fmla="*/ 0 h 684183"/>
                    <a:gd name="connsiteX2" fmla="*/ 245299 w 245298"/>
                    <a:gd name="connsiteY2" fmla="*/ 684184 h 684183"/>
                    <a:gd name="connsiteX3" fmla="*/ 0 w 245298"/>
                    <a:gd name="connsiteY3" fmla="*/ 684184 h 684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41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4184"/>
                      </a:lnTo>
                      <a:lnTo>
                        <a:pt x="0" y="68418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511566"/>
                <a:ext cx="245298" cy="521756"/>
                <a:chOff x="9105879" y="4511566"/>
                <a:chExt cx="245298" cy="521756"/>
              </a:xfrm>
              <a:solidFill>
                <a:srgbClr val="000000"/>
              </a:solidFill>
            </p:grpSpPr>
            <p:sp>
              <p:nvSpPr>
                <p:cNvPr id="3598" name="자유형: 도형 3597">
                  <a:extLst>
                    <a:ext uri="{FF2B5EF4-FFF2-40B4-BE49-F238E27FC236}">
                      <a16:creationId xmlns:a16="http://schemas.microsoft.com/office/drawing/2014/main" id="{808F9DD9-2FE1-46DD-A314-B7E18CC9DD52}"/>
                    </a:ext>
                  </a:extLst>
                </p:cNvPr>
                <p:cNvSpPr/>
                <p:nvPr/>
              </p:nvSpPr>
              <p:spPr>
                <a:xfrm>
                  <a:off x="9105879" y="4511566"/>
                  <a:ext cx="245298" cy="521756"/>
                </a:xfrm>
                <a:custGeom>
                  <a:avLst/>
                  <a:gdLst>
                    <a:gd name="connsiteX0" fmla="*/ 0 w 245298"/>
                    <a:gd name="connsiteY0" fmla="*/ 0 h 521756"/>
                    <a:gd name="connsiteX1" fmla="*/ 245299 w 245298"/>
                    <a:gd name="connsiteY1" fmla="*/ 0 h 521756"/>
                    <a:gd name="connsiteX2" fmla="*/ 245299 w 245298"/>
                    <a:gd name="connsiteY2" fmla="*/ 521757 h 521756"/>
                    <a:gd name="connsiteX3" fmla="*/ 0 w 245298"/>
                    <a:gd name="connsiteY3" fmla="*/ 521757 h 521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17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1757"/>
                      </a:lnTo>
                      <a:lnTo>
                        <a:pt x="0" y="5217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9" name="자유형: 도형 3598">
                  <a:extLst>
                    <a:ext uri="{FF2B5EF4-FFF2-40B4-BE49-F238E27FC236}">
                      <a16:creationId xmlns:a16="http://schemas.microsoft.com/office/drawing/2014/main" id="{19B42708-5CFC-49D1-B277-0F3363E10960}"/>
                    </a:ext>
                  </a:extLst>
                </p:cNvPr>
                <p:cNvSpPr/>
                <p:nvPr/>
              </p:nvSpPr>
              <p:spPr>
                <a:xfrm>
                  <a:off x="9105879" y="4511566"/>
                  <a:ext cx="245298" cy="521756"/>
                </a:xfrm>
                <a:custGeom>
                  <a:avLst/>
                  <a:gdLst>
                    <a:gd name="connsiteX0" fmla="*/ 0 w 245298"/>
                    <a:gd name="connsiteY0" fmla="*/ 0 h 521756"/>
                    <a:gd name="connsiteX1" fmla="*/ 245299 w 245298"/>
                    <a:gd name="connsiteY1" fmla="*/ 0 h 521756"/>
                    <a:gd name="connsiteX2" fmla="*/ 245299 w 245298"/>
                    <a:gd name="connsiteY2" fmla="*/ 521757 h 521756"/>
                    <a:gd name="connsiteX3" fmla="*/ 0 w 245298"/>
                    <a:gd name="connsiteY3" fmla="*/ 521757 h 521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17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1757"/>
                      </a:lnTo>
                      <a:lnTo>
                        <a:pt x="0" y="52175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0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504273"/>
                <a:ext cx="245298" cy="510486"/>
                <a:chOff x="9412833" y="4504273"/>
                <a:chExt cx="245298" cy="510486"/>
              </a:xfrm>
              <a:solidFill>
                <a:srgbClr val="000000"/>
              </a:solidFill>
            </p:grpSpPr>
            <p:sp>
              <p:nvSpPr>
                <p:cNvPr id="3601" name="자유형: 도형 3600">
                  <a:extLst>
                    <a:ext uri="{FF2B5EF4-FFF2-40B4-BE49-F238E27FC236}">
                      <a16:creationId xmlns:a16="http://schemas.microsoft.com/office/drawing/2014/main" id="{C23063F9-2770-47BF-B8CC-248F008207E7}"/>
                    </a:ext>
                  </a:extLst>
                </p:cNvPr>
                <p:cNvSpPr/>
                <p:nvPr/>
              </p:nvSpPr>
              <p:spPr>
                <a:xfrm>
                  <a:off x="9412833" y="4504273"/>
                  <a:ext cx="245298" cy="510486"/>
                </a:xfrm>
                <a:custGeom>
                  <a:avLst/>
                  <a:gdLst>
                    <a:gd name="connsiteX0" fmla="*/ 0 w 245298"/>
                    <a:gd name="connsiteY0" fmla="*/ 0 h 510486"/>
                    <a:gd name="connsiteX1" fmla="*/ 245299 w 245298"/>
                    <a:gd name="connsiteY1" fmla="*/ 0 h 510486"/>
                    <a:gd name="connsiteX2" fmla="*/ 245299 w 245298"/>
                    <a:gd name="connsiteY2" fmla="*/ 510486 h 510486"/>
                    <a:gd name="connsiteX3" fmla="*/ 0 w 245298"/>
                    <a:gd name="connsiteY3" fmla="*/ 510486 h 51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04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0486"/>
                      </a:lnTo>
                      <a:lnTo>
                        <a:pt x="0" y="5104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2" name="자유형: 도형 3601">
                  <a:extLst>
                    <a:ext uri="{FF2B5EF4-FFF2-40B4-BE49-F238E27FC236}">
                      <a16:creationId xmlns:a16="http://schemas.microsoft.com/office/drawing/2014/main" id="{C6624E29-AAFF-412A-94ED-47B2D1AB490D}"/>
                    </a:ext>
                  </a:extLst>
                </p:cNvPr>
                <p:cNvSpPr/>
                <p:nvPr/>
              </p:nvSpPr>
              <p:spPr>
                <a:xfrm>
                  <a:off x="9412833" y="4504273"/>
                  <a:ext cx="245298" cy="510486"/>
                </a:xfrm>
                <a:custGeom>
                  <a:avLst/>
                  <a:gdLst>
                    <a:gd name="connsiteX0" fmla="*/ 0 w 245298"/>
                    <a:gd name="connsiteY0" fmla="*/ 0 h 510486"/>
                    <a:gd name="connsiteX1" fmla="*/ 245299 w 245298"/>
                    <a:gd name="connsiteY1" fmla="*/ 0 h 510486"/>
                    <a:gd name="connsiteX2" fmla="*/ 245299 w 245298"/>
                    <a:gd name="connsiteY2" fmla="*/ 510486 h 510486"/>
                    <a:gd name="connsiteX3" fmla="*/ 0 w 245298"/>
                    <a:gd name="connsiteY3" fmla="*/ 510486 h 51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04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0486"/>
                      </a:lnTo>
                      <a:lnTo>
                        <a:pt x="0" y="51048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0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555322"/>
                <a:ext cx="245298" cy="503193"/>
                <a:chOff x="9719125" y="4555322"/>
                <a:chExt cx="245298" cy="503193"/>
              </a:xfrm>
              <a:solidFill>
                <a:srgbClr val="000000"/>
              </a:solidFill>
            </p:grpSpPr>
            <p:sp>
              <p:nvSpPr>
                <p:cNvPr id="3604" name="자유형: 도형 3603">
                  <a:extLst>
                    <a:ext uri="{FF2B5EF4-FFF2-40B4-BE49-F238E27FC236}">
                      <a16:creationId xmlns:a16="http://schemas.microsoft.com/office/drawing/2014/main" id="{77171547-A750-4827-9A67-D37AC890AA78}"/>
                    </a:ext>
                  </a:extLst>
                </p:cNvPr>
                <p:cNvSpPr/>
                <p:nvPr/>
              </p:nvSpPr>
              <p:spPr>
                <a:xfrm>
                  <a:off x="9719125" y="4555322"/>
                  <a:ext cx="245298" cy="503193"/>
                </a:xfrm>
                <a:custGeom>
                  <a:avLst/>
                  <a:gdLst>
                    <a:gd name="connsiteX0" fmla="*/ 0 w 245298"/>
                    <a:gd name="connsiteY0" fmla="*/ 0 h 503193"/>
                    <a:gd name="connsiteX1" fmla="*/ 245299 w 245298"/>
                    <a:gd name="connsiteY1" fmla="*/ 0 h 503193"/>
                    <a:gd name="connsiteX2" fmla="*/ 245299 w 245298"/>
                    <a:gd name="connsiteY2" fmla="*/ 503193 h 503193"/>
                    <a:gd name="connsiteX3" fmla="*/ 0 w 245298"/>
                    <a:gd name="connsiteY3" fmla="*/ 503193 h 50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31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3193"/>
                      </a:lnTo>
                      <a:lnTo>
                        <a:pt x="0" y="5031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5" name="자유형: 도형 3604">
                  <a:extLst>
                    <a:ext uri="{FF2B5EF4-FFF2-40B4-BE49-F238E27FC236}">
                      <a16:creationId xmlns:a16="http://schemas.microsoft.com/office/drawing/2014/main" id="{3834A9BE-C334-4CFE-910E-9AD1D9701C0B}"/>
                    </a:ext>
                  </a:extLst>
                </p:cNvPr>
                <p:cNvSpPr/>
                <p:nvPr/>
              </p:nvSpPr>
              <p:spPr>
                <a:xfrm>
                  <a:off x="9719125" y="4555322"/>
                  <a:ext cx="245298" cy="503193"/>
                </a:xfrm>
                <a:custGeom>
                  <a:avLst/>
                  <a:gdLst>
                    <a:gd name="connsiteX0" fmla="*/ 0 w 245298"/>
                    <a:gd name="connsiteY0" fmla="*/ 0 h 503193"/>
                    <a:gd name="connsiteX1" fmla="*/ 245299 w 245298"/>
                    <a:gd name="connsiteY1" fmla="*/ 0 h 503193"/>
                    <a:gd name="connsiteX2" fmla="*/ 245299 w 245298"/>
                    <a:gd name="connsiteY2" fmla="*/ 503193 h 503193"/>
                    <a:gd name="connsiteX3" fmla="*/ 0 w 245298"/>
                    <a:gd name="connsiteY3" fmla="*/ 503193 h 50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31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3193"/>
                      </a:lnTo>
                      <a:lnTo>
                        <a:pt x="0" y="50319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0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516870"/>
                <a:ext cx="245298" cy="528386"/>
                <a:chOff x="10026080" y="4516870"/>
                <a:chExt cx="245298" cy="528386"/>
              </a:xfrm>
              <a:solidFill>
                <a:srgbClr val="000000"/>
              </a:solidFill>
            </p:grpSpPr>
            <p:sp>
              <p:nvSpPr>
                <p:cNvPr id="3607" name="자유형: 도형 3606">
                  <a:extLst>
                    <a:ext uri="{FF2B5EF4-FFF2-40B4-BE49-F238E27FC236}">
                      <a16:creationId xmlns:a16="http://schemas.microsoft.com/office/drawing/2014/main" id="{858C2CA1-86EA-494B-9A75-D217E738BAD9}"/>
                    </a:ext>
                  </a:extLst>
                </p:cNvPr>
                <p:cNvSpPr/>
                <p:nvPr/>
              </p:nvSpPr>
              <p:spPr>
                <a:xfrm>
                  <a:off x="10026080" y="4516870"/>
                  <a:ext cx="245298" cy="528386"/>
                </a:xfrm>
                <a:custGeom>
                  <a:avLst/>
                  <a:gdLst>
                    <a:gd name="connsiteX0" fmla="*/ 0 w 245298"/>
                    <a:gd name="connsiteY0" fmla="*/ 0 h 528386"/>
                    <a:gd name="connsiteX1" fmla="*/ 245299 w 245298"/>
                    <a:gd name="connsiteY1" fmla="*/ 0 h 528386"/>
                    <a:gd name="connsiteX2" fmla="*/ 245299 w 245298"/>
                    <a:gd name="connsiteY2" fmla="*/ 528386 h 528386"/>
                    <a:gd name="connsiteX3" fmla="*/ 0 w 245298"/>
                    <a:gd name="connsiteY3" fmla="*/ 528386 h 52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83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8386"/>
                      </a:lnTo>
                      <a:lnTo>
                        <a:pt x="0" y="5283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8" name="자유형: 도형 3607">
                  <a:extLst>
                    <a:ext uri="{FF2B5EF4-FFF2-40B4-BE49-F238E27FC236}">
                      <a16:creationId xmlns:a16="http://schemas.microsoft.com/office/drawing/2014/main" id="{C292A895-BA20-423B-8B87-3CFBE900CC17}"/>
                    </a:ext>
                  </a:extLst>
                </p:cNvPr>
                <p:cNvSpPr/>
                <p:nvPr/>
              </p:nvSpPr>
              <p:spPr>
                <a:xfrm>
                  <a:off x="10026080" y="4516870"/>
                  <a:ext cx="245298" cy="528386"/>
                </a:xfrm>
                <a:custGeom>
                  <a:avLst/>
                  <a:gdLst>
                    <a:gd name="connsiteX0" fmla="*/ 0 w 245298"/>
                    <a:gd name="connsiteY0" fmla="*/ 0 h 528386"/>
                    <a:gd name="connsiteX1" fmla="*/ 245299 w 245298"/>
                    <a:gd name="connsiteY1" fmla="*/ 0 h 528386"/>
                    <a:gd name="connsiteX2" fmla="*/ 245299 w 245298"/>
                    <a:gd name="connsiteY2" fmla="*/ 528386 h 528386"/>
                    <a:gd name="connsiteX3" fmla="*/ 0 w 245298"/>
                    <a:gd name="connsiteY3" fmla="*/ 528386 h 52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83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8386"/>
                      </a:lnTo>
                      <a:lnTo>
                        <a:pt x="0" y="52838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0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443280"/>
                <a:ext cx="245298" cy="567501"/>
                <a:chOff x="10333034" y="4443280"/>
                <a:chExt cx="245298" cy="567501"/>
              </a:xfrm>
              <a:solidFill>
                <a:srgbClr val="000000"/>
              </a:solidFill>
            </p:grpSpPr>
            <p:sp>
              <p:nvSpPr>
                <p:cNvPr id="3610" name="자유형: 도형 3609">
                  <a:extLst>
                    <a:ext uri="{FF2B5EF4-FFF2-40B4-BE49-F238E27FC236}">
                      <a16:creationId xmlns:a16="http://schemas.microsoft.com/office/drawing/2014/main" id="{57CC25A8-3386-4B70-9212-DB4A2A730387}"/>
                    </a:ext>
                  </a:extLst>
                </p:cNvPr>
                <p:cNvSpPr/>
                <p:nvPr/>
              </p:nvSpPr>
              <p:spPr>
                <a:xfrm>
                  <a:off x="10333034" y="4443280"/>
                  <a:ext cx="245298" cy="567501"/>
                </a:xfrm>
                <a:custGeom>
                  <a:avLst/>
                  <a:gdLst>
                    <a:gd name="connsiteX0" fmla="*/ 0 w 245298"/>
                    <a:gd name="connsiteY0" fmla="*/ 0 h 567501"/>
                    <a:gd name="connsiteX1" fmla="*/ 245298 w 245298"/>
                    <a:gd name="connsiteY1" fmla="*/ 0 h 567501"/>
                    <a:gd name="connsiteX2" fmla="*/ 245298 w 245298"/>
                    <a:gd name="connsiteY2" fmla="*/ 567501 h 567501"/>
                    <a:gd name="connsiteX3" fmla="*/ 0 w 245298"/>
                    <a:gd name="connsiteY3" fmla="*/ 567501 h 567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75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67501"/>
                      </a:lnTo>
                      <a:lnTo>
                        <a:pt x="0" y="5675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11" name="자유형: 도형 3610">
                  <a:extLst>
                    <a:ext uri="{FF2B5EF4-FFF2-40B4-BE49-F238E27FC236}">
                      <a16:creationId xmlns:a16="http://schemas.microsoft.com/office/drawing/2014/main" id="{46FDC48B-5F30-4F8E-945D-B9AC8A8CD5B0}"/>
                    </a:ext>
                  </a:extLst>
                </p:cNvPr>
                <p:cNvSpPr/>
                <p:nvPr/>
              </p:nvSpPr>
              <p:spPr>
                <a:xfrm>
                  <a:off x="10333034" y="4443280"/>
                  <a:ext cx="245298" cy="567501"/>
                </a:xfrm>
                <a:custGeom>
                  <a:avLst/>
                  <a:gdLst>
                    <a:gd name="connsiteX0" fmla="*/ 0 w 245298"/>
                    <a:gd name="connsiteY0" fmla="*/ 0 h 567501"/>
                    <a:gd name="connsiteX1" fmla="*/ 245298 w 245298"/>
                    <a:gd name="connsiteY1" fmla="*/ 0 h 567501"/>
                    <a:gd name="connsiteX2" fmla="*/ 245298 w 245298"/>
                    <a:gd name="connsiteY2" fmla="*/ 567501 h 567501"/>
                    <a:gd name="connsiteX3" fmla="*/ 0 w 245298"/>
                    <a:gd name="connsiteY3" fmla="*/ 567501 h 567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75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67501"/>
                      </a:lnTo>
                      <a:lnTo>
                        <a:pt x="0" y="567501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1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532781"/>
                <a:ext cx="245298" cy="519767"/>
                <a:chOff x="10639326" y="4532781"/>
                <a:chExt cx="245298" cy="519767"/>
              </a:xfrm>
              <a:solidFill>
                <a:srgbClr val="000000"/>
              </a:solidFill>
            </p:grpSpPr>
            <p:sp>
              <p:nvSpPr>
                <p:cNvPr id="3613" name="자유형: 도형 3612">
                  <a:extLst>
                    <a:ext uri="{FF2B5EF4-FFF2-40B4-BE49-F238E27FC236}">
                      <a16:creationId xmlns:a16="http://schemas.microsoft.com/office/drawing/2014/main" id="{90A428B9-E7BF-41D6-8AEB-AD6469651BD9}"/>
                    </a:ext>
                  </a:extLst>
                </p:cNvPr>
                <p:cNvSpPr/>
                <p:nvPr/>
              </p:nvSpPr>
              <p:spPr>
                <a:xfrm>
                  <a:off x="10639326" y="4532781"/>
                  <a:ext cx="245298" cy="519767"/>
                </a:xfrm>
                <a:custGeom>
                  <a:avLst/>
                  <a:gdLst>
                    <a:gd name="connsiteX0" fmla="*/ 0 w 245298"/>
                    <a:gd name="connsiteY0" fmla="*/ 0 h 519767"/>
                    <a:gd name="connsiteX1" fmla="*/ 245299 w 245298"/>
                    <a:gd name="connsiteY1" fmla="*/ 0 h 519767"/>
                    <a:gd name="connsiteX2" fmla="*/ 245299 w 245298"/>
                    <a:gd name="connsiteY2" fmla="*/ 519768 h 519767"/>
                    <a:gd name="connsiteX3" fmla="*/ 0 w 245298"/>
                    <a:gd name="connsiteY3" fmla="*/ 519768 h 519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97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9768"/>
                      </a:lnTo>
                      <a:lnTo>
                        <a:pt x="0" y="5197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14" name="자유형: 도형 3613">
                  <a:extLst>
                    <a:ext uri="{FF2B5EF4-FFF2-40B4-BE49-F238E27FC236}">
                      <a16:creationId xmlns:a16="http://schemas.microsoft.com/office/drawing/2014/main" id="{49EB7F58-1B90-4ADF-A41E-4AB75E70B376}"/>
                    </a:ext>
                  </a:extLst>
                </p:cNvPr>
                <p:cNvSpPr/>
                <p:nvPr/>
              </p:nvSpPr>
              <p:spPr>
                <a:xfrm>
                  <a:off x="10639326" y="4532781"/>
                  <a:ext cx="245298" cy="519767"/>
                </a:xfrm>
                <a:custGeom>
                  <a:avLst/>
                  <a:gdLst>
                    <a:gd name="connsiteX0" fmla="*/ 0 w 245298"/>
                    <a:gd name="connsiteY0" fmla="*/ 0 h 519767"/>
                    <a:gd name="connsiteX1" fmla="*/ 245299 w 245298"/>
                    <a:gd name="connsiteY1" fmla="*/ 0 h 519767"/>
                    <a:gd name="connsiteX2" fmla="*/ 245299 w 245298"/>
                    <a:gd name="connsiteY2" fmla="*/ 519768 h 519767"/>
                    <a:gd name="connsiteX3" fmla="*/ 0 w 245298"/>
                    <a:gd name="connsiteY3" fmla="*/ 519768 h 519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97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9768"/>
                      </a:lnTo>
                      <a:lnTo>
                        <a:pt x="0" y="51976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1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558637"/>
                <a:ext cx="245298" cy="507834"/>
                <a:chOff x="10946281" y="4558637"/>
                <a:chExt cx="245298" cy="507834"/>
              </a:xfrm>
              <a:solidFill>
                <a:srgbClr val="000000"/>
              </a:solidFill>
            </p:grpSpPr>
            <p:sp>
              <p:nvSpPr>
                <p:cNvPr id="3616" name="자유형: 도형 3615">
                  <a:extLst>
                    <a:ext uri="{FF2B5EF4-FFF2-40B4-BE49-F238E27FC236}">
                      <a16:creationId xmlns:a16="http://schemas.microsoft.com/office/drawing/2014/main" id="{ABE000B6-9AA1-4EBD-815B-9AAAD0EF8A00}"/>
                    </a:ext>
                  </a:extLst>
                </p:cNvPr>
                <p:cNvSpPr/>
                <p:nvPr/>
              </p:nvSpPr>
              <p:spPr>
                <a:xfrm>
                  <a:off x="10946281" y="4558637"/>
                  <a:ext cx="245298" cy="507834"/>
                </a:xfrm>
                <a:custGeom>
                  <a:avLst/>
                  <a:gdLst>
                    <a:gd name="connsiteX0" fmla="*/ 0 w 245298"/>
                    <a:gd name="connsiteY0" fmla="*/ 0 h 507834"/>
                    <a:gd name="connsiteX1" fmla="*/ 245298 w 245298"/>
                    <a:gd name="connsiteY1" fmla="*/ 0 h 507834"/>
                    <a:gd name="connsiteX2" fmla="*/ 245298 w 245298"/>
                    <a:gd name="connsiteY2" fmla="*/ 507834 h 507834"/>
                    <a:gd name="connsiteX3" fmla="*/ 0 w 245298"/>
                    <a:gd name="connsiteY3" fmla="*/ 507834 h 507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83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07834"/>
                      </a:lnTo>
                      <a:lnTo>
                        <a:pt x="0" y="50783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17" name="자유형: 도형 3616">
                  <a:extLst>
                    <a:ext uri="{FF2B5EF4-FFF2-40B4-BE49-F238E27FC236}">
                      <a16:creationId xmlns:a16="http://schemas.microsoft.com/office/drawing/2014/main" id="{A7DB8CA8-2FDB-4C75-9C89-54F66FD6A00A}"/>
                    </a:ext>
                  </a:extLst>
                </p:cNvPr>
                <p:cNvSpPr/>
                <p:nvPr/>
              </p:nvSpPr>
              <p:spPr>
                <a:xfrm>
                  <a:off x="10946281" y="4558637"/>
                  <a:ext cx="245298" cy="507834"/>
                </a:xfrm>
                <a:custGeom>
                  <a:avLst/>
                  <a:gdLst>
                    <a:gd name="connsiteX0" fmla="*/ 0 w 245298"/>
                    <a:gd name="connsiteY0" fmla="*/ 0 h 507834"/>
                    <a:gd name="connsiteX1" fmla="*/ 245298 w 245298"/>
                    <a:gd name="connsiteY1" fmla="*/ 0 h 507834"/>
                    <a:gd name="connsiteX2" fmla="*/ 245298 w 245298"/>
                    <a:gd name="connsiteY2" fmla="*/ 507834 h 507834"/>
                    <a:gd name="connsiteX3" fmla="*/ 0 w 245298"/>
                    <a:gd name="connsiteY3" fmla="*/ 507834 h 507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83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07834"/>
                      </a:lnTo>
                      <a:lnTo>
                        <a:pt x="0" y="50783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1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581841"/>
                <a:ext cx="245298" cy="478663"/>
                <a:chOff x="11252572" y="4581841"/>
                <a:chExt cx="245298" cy="478663"/>
              </a:xfrm>
              <a:solidFill>
                <a:srgbClr val="000000"/>
              </a:solidFill>
            </p:grpSpPr>
            <p:sp>
              <p:nvSpPr>
                <p:cNvPr id="3619" name="자유형: 도형 3618">
                  <a:extLst>
                    <a:ext uri="{FF2B5EF4-FFF2-40B4-BE49-F238E27FC236}">
                      <a16:creationId xmlns:a16="http://schemas.microsoft.com/office/drawing/2014/main" id="{B9BB1489-173B-4C18-9861-A786652EAD2E}"/>
                    </a:ext>
                  </a:extLst>
                </p:cNvPr>
                <p:cNvSpPr/>
                <p:nvPr/>
              </p:nvSpPr>
              <p:spPr>
                <a:xfrm>
                  <a:off x="11252572" y="4581841"/>
                  <a:ext cx="245298" cy="478663"/>
                </a:xfrm>
                <a:custGeom>
                  <a:avLst/>
                  <a:gdLst>
                    <a:gd name="connsiteX0" fmla="*/ 0 w 245298"/>
                    <a:gd name="connsiteY0" fmla="*/ 0 h 478663"/>
                    <a:gd name="connsiteX1" fmla="*/ 245299 w 245298"/>
                    <a:gd name="connsiteY1" fmla="*/ 0 h 478663"/>
                    <a:gd name="connsiteX2" fmla="*/ 245299 w 245298"/>
                    <a:gd name="connsiteY2" fmla="*/ 478663 h 478663"/>
                    <a:gd name="connsiteX3" fmla="*/ 0 w 245298"/>
                    <a:gd name="connsiteY3" fmla="*/ 478663 h 47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86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78663"/>
                      </a:lnTo>
                      <a:lnTo>
                        <a:pt x="0" y="4786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20" name="자유형: 도형 3619">
                  <a:extLst>
                    <a:ext uri="{FF2B5EF4-FFF2-40B4-BE49-F238E27FC236}">
                      <a16:creationId xmlns:a16="http://schemas.microsoft.com/office/drawing/2014/main" id="{6E34DAEB-4CE2-4610-B9BF-43AF5F41B917}"/>
                    </a:ext>
                  </a:extLst>
                </p:cNvPr>
                <p:cNvSpPr/>
                <p:nvPr/>
              </p:nvSpPr>
              <p:spPr>
                <a:xfrm>
                  <a:off x="11252572" y="4581841"/>
                  <a:ext cx="245298" cy="478663"/>
                </a:xfrm>
                <a:custGeom>
                  <a:avLst/>
                  <a:gdLst>
                    <a:gd name="connsiteX0" fmla="*/ 0 w 245298"/>
                    <a:gd name="connsiteY0" fmla="*/ 0 h 478663"/>
                    <a:gd name="connsiteX1" fmla="*/ 245299 w 245298"/>
                    <a:gd name="connsiteY1" fmla="*/ 0 h 478663"/>
                    <a:gd name="connsiteX2" fmla="*/ 245299 w 245298"/>
                    <a:gd name="connsiteY2" fmla="*/ 478663 h 478663"/>
                    <a:gd name="connsiteX3" fmla="*/ 0 w 245298"/>
                    <a:gd name="connsiteY3" fmla="*/ 478663 h 47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86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78663"/>
                      </a:lnTo>
                      <a:lnTo>
                        <a:pt x="0" y="47866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2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571896"/>
                <a:ext cx="245298" cy="499215"/>
                <a:chOff x="11559527" y="4571896"/>
                <a:chExt cx="245298" cy="499215"/>
              </a:xfrm>
              <a:solidFill>
                <a:srgbClr val="000000"/>
              </a:solidFill>
            </p:grpSpPr>
            <p:sp>
              <p:nvSpPr>
                <p:cNvPr id="3622" name="자유형: 도형 3621">
                  <a:extLst>
                    <a:ext uri="{FF2B5EF4-FFF2-40B4-BE49-F238E27FC236}">
                      <a16:creationId xmlns:a16="http://schemas.microsoft.com/office/drawing/2014/main" id="{8D8D6E8B-9962-4705-9E63-595E1695EE28}"/>
                    </a:ext>
                  </a:extLst>
                </p:cNvPr>
                <p:cNvSpPr/>
                <p:nvPr/>
              </p:nvSpPr>
              <p:spPr>
                <a:xfrm>
                  <a:off x="11559527" y="4571896"/>
                  <a:ext cx="245298" cy="499215"/>
                </a:xfrm>
                <a:custGeom>
                  <a:avLst/>
                  <a:gdLst>
                    <a:gd name="connsiteX0" fmla="*/ 0 w 245298"/>
                    <a:gd name="connsiteY0" fmla="*/ 0 h 499215"/>
                    <a:gd name="connsiteX1" fmla="*/ 245298 w 245298"/>
                    <a:gd name="connsiteY1" fmla="*/ 0 h 499215"/>
                    <a:gd name="connsiteX2" fmla="*/ 245298 w 245298"/>
                    <a:gd name="connsiteY2" fmla="*/ 499216 h 499215"/>
                    <a:gd name="connsiteX3" fmla="*/ 0 w 245298"/>
                    <a:gd name="connsiteY3" fmla="*/ 499216 h 49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2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216"/>
                      </a:lnTo>
                      <a:lnTo>
                        <a:pt x="0" y="4992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23" name="자유형: 도형 3622">
                  <a:extLst>
                    <a:ext uri="{FF2B5EF4-FFF2-40B4-BE49-F238E27FC236}">
                      <a16:creationId xmlns:a16="http://schemas.microsoft.com/office/drawing/2014/main" id="{6ADEDFD7-8A0E-4E2A-9C95-3D7CC925633D}"/>
                    </a:ext>
                  </a:extLst>
                </p:cNvPr>
                <p:cNvSpPr/>
                <p:nvPr/>
              </p:nvSpPr>
              <p:spPr>
                <a:xfrm>
                  <a:off x="11559527" y="4571896"/>
                  <a:ext cx="245298" cy="499215"/>
                </a:xfrm>
                <a:custGeom>
                  <a:avLst/>
                  <a:gdLst>
                    <a:gd name="connsiteX0" fmla="*/ 0 w 245298"/>
                    <a:gd name="connsiteY0" fmla="*/ 0 h 499215"/>
                    <a:gd name="connsiteX1" fmla="*/ 245298 w 245298"/>
                    <a:gd name="connsiteY1" fmla="*/ 0 h 499215"/>
                    <a:gd name="connsiteX2" fmla="*/ 245298 w 245298"/>
                    <a:gd name="connsiteY2" fmla="*/ 499216 h 499215"/>
                    <a:gd name="connsiteX3" fmla="*/ 0 w 245298"/>
                    <a:gd name="connsiteY3" fmla="*/ 499216 h 49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2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216"/>
                      </a:lnTo>
                      <a:lnTo>
                        <a:pt x="0" y="49921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2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516207"/>
                <a:ext cx="245298" cy="535678"/>
                <a:chOff x="11865819" y="4516207"/>
                <a:chExt cx="245298" cy="535678"/>
              </a:xfrm>
              <a:solidFill>
                <a:srgbClr val="000000"/>
              </a:solidFill>
            </p:grpSpPr>
            <p:sp>
              <p:nvSpPr>
                <p:cNvPr id="3625" name="자유형: 도형 3624">
                  <a:extLst>
                    <a:ext uri="{FF2B5EF4-FFF2-40B4-BE49-F238E27FC236}">
                      <a16:creationId xmlns:a16="http://schemas.microsoft.com/office/drawing/2014/main" id="{79AAE939-D340-40B7-8C47-0FA24C98887B}"/>
                    </a:ext>
                  </a:extLst>
                </p:cNvPr>
                <p:cNvSpPr/>
                <p:nvPr/>
              </p:nvSpPr>
              <p:spPr>
                <a:xfrm>
                  <a:off x="11865819" y="4516207"/>
                  <a:ext cx="245298" cy="535678"/>
                </a:xfrm>
                <a:custGeom>
                  <a:avLst/>
                  <a:gdLst>
                    <a:gd name="connsiteX0" fmla="*/ 0 w 245298"/>
                    <a:gd name="connsiteY0" fmla="*/ 0 h 535678"/>
                    <a:gd name="connsiteX1" fmla="*/ 245299 w 245298"/>
                    <a:gd name="connsiteY1" fmla="*/ 0 h 535678"/>
                    <a:gd name="connsiteX2" fmla="*/ 245299 w 245298"/>
                    <a:gd name="connsiteY2" fmla="*/ 535679 h 535678"/>
                    <a:gd name="connsiteX3" fmla="*/ 0 w 245298"/>
                    <a:gd name="connsiteY3" fmla="*/ 535679 h 535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5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5679"/>
                      </a:lnTo>
                      <a:lnTo>
                        <a:pt x="0" y="5356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26" name="자유형: 도형 3625">
                  <a:extLst>
                    <a:ext uri="{FF2B5EF4-FFF2-40B4-BE49-F238E27FC236}">
                      <a16:creationId xmlns:a16="http://schemas.microsoft.com/office/drawing/2014/main" id="{10FB6A84-E9AD-4E41-86FC-3AD5B088E8DC}"/>
                    </a:ext>
                  </a:extLst>
                </p:cNvPr>
                <p:cNvSpPr/>
                <p:nvPr/>
              </p:nvSpPr>
              <p:spPr>
                <a:xfrm>
                  <a:off x="11865819" y="4516207"/>
                  <a:ext cx="245298" cy="535678"/>
                </a:xfrm>
                <a:custGeom>
                  <a:avLst/>
                  <a:gdLst>
                    <a:gd name="connsiteX0" fmla="*/ 0 w 245298"/>
                    <a:gd name="connsiteY0" fmla="*/ 0 h 535678"/>
                    <a:gd name="connsiteX1" fmla="*/ 245299 w 245298"/>
                    <a:gd name="connsiteY1" fmla="*/ 0 h 535678"/>
                    <a:gd name="connsiteX2" fmla="*/ 245299 w 245298"/>
                    <a:gd name="connsiteY2" fmla="*/ 535679 h 535678"/>
                    <a:gd name="connsiteX3" fmla="*/ 0 w 245298"/>
                    <a:gd name="connsiteY3" fmla="*/ 535679 h 535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5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5679"/>
                      </a:lnTo>
                      <a:lnTo>
                        <a:pt x="0" y="53567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2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569244"/>
                <a:ext cx="245298" cy="121323"/>
                <a:chOff x="6652893" y="4569244"/>
                <a:chExt cx="245298" cy="121323"/>
              </a:xfrm>
              <a:solidFill>
                <a:srgbClr val="000000"/>
              </a:solidFill>
            </p:grpSpPr>
            <p:sp>
              <p:nvSpPr>
                <p:cNvPr id="3628" name="자유형: 도형 3627">
                  <a:extLst>
                    <a:ext uri="{FF2B5EF4-FFF2-40B4-BE49-F238E27FC236}">
                      <a16:creationId xmlns:a16="http://schemas.microsoft.com/office/drawing/2014/main" id="{956ECCEA-EB4B-4E45-8D15-C31B410D89F3}"/>
                    </a:ext>
                  </a:extLst>
                </p:cNvPr>
                <p:cNvSpPr/>
                <p:nvPr/>
              </p:nvSpPr>
              <p:spPr>
                <a:xfrm>
                  <a:off x="6652893" y="4569244"/>
                  <a:ext cx="245298" cy="121323"/>
                </a:xfrm>
                <a:custGeom>
                  <a:avLst/>
                  <a:gdLst>
                    <a:gd name="connsiteX0" fmla="*/ 0 w 245298"/>
                    <a:gd name="connsiteY0" fmla="*/ 0 h 121323"/>
                    <a:gd name="connsiteX1" fmla="*/ 245299 w 245298"/>
                    <a:gd name="connsiteY1" fmla="*/ 0 h 121323"/>
                    <a:gd name="connsiteX2" fmla="*/ 245299 w 245298"/>
                    <a:gd name="connsiteY2" fmla="*/ 121323 h 121323"/>
                    <a:gd name="connsiteX3" fmla="*/ 0 w 245298"/>
                    <a:gd name="connsiteY3" fmla="*/ 121323 h 12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3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323"/>
                      </a:lnTo>
                      <a:lnTo>
                        <a:pt x="0" y="1213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29" name="자유형: 도형 3628">
                  <a:extLst>
                    <a:ext uri="{FF2B5EF4-FFF2-40B4-BE49-F238E27FC236}">
                      <a16:creationId xmlns:a16="http://schemas.microsoft.com/office/drawing/2014/main" id="{505F1627-FDDD-4FC5-822B-D6B93B9C1CBA}"/>
                    </a:ext>
                  </a:extLst>
                </p:cNvPr>
                <p:cNvSpPr/>
                <p:nvPr/>
              </p:nvSpPr>
              <p:spPr>
                <a:xfrm>
                  <a:off x="6652893" y="4569244"/>
                  <a:ext cx="245298" cy="121323"/>
                </a:xfrm>
                <a:custGeom>
                  <a:avLst/>
                  <a:gdLst>
                    <a:gd name="connsiteX0" fmla="*/ 0 w 245298"/>
                    <a:gd name="connsiteY0" fmla="*/ 0 h 121323"/>
                    <a:gd name="connsiteX1" fmla="*/ 245299 w 245298"/>
                    <a:gd name="connsiteY1" fmla="*/ 0 h 121323"/>
                    <a:gd name="connsiteX2" fmla="*/ 245299 w 245298"/>
                    <a:gd name="connsiteY2" fmla="*/ 121323 h 121323"/>
                    <a:gd name="connsiteX3" fmla="*/ 0 w 245298"/>
                    <a:gd name="connsiteY3" fmla="*/ 121323 h 12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3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323"/>
                      </a:lnTo>
                      <a:lnTo>
                        <a:pt x="0" y="12132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3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577200"/>
                <a:ext cx="245298" cy="115356"/>
                <a:chOff x="6959185" y="4577200"/>
                <a:chExt cx="245298" cy="115356"/>
              </a:xfrm>
              <a:solidFill>
                <a:srgbClr val="000000"/>
              </a:solidFill>
            </p:grpSpPr>
            <p:sp>
              <p:nvSpPr>
                <p:cNvPr id="3631" name="자유형: 도형 3630">
                  <a:extLst>
                    <a:ext uri="{FF2B5EF4-FFF2-40B4-BE49-F238E27FC236}">
                      <a16:creationId xmlns:a16="http://schemas.microsoft.com/office/drawing/2014/main" id="{36FE439D-FD46-4A13-8EC1-78A65BB021C1}"/>
                    </a:ext>
                  </a:extLst>
                </p:cNvPr>
                <p:cNvSpPr/>
                <p:nvPr/>
              </p:nvSpPr>
              <p:spPr>
                <a:xfrm>
                  <a:off x="6959185" y="4577200"/>
                  <a:ext cx="245298" cy="115356"/>
                </a:xfrm>
                <a:custGeom>
                  <a:avLst/>
                  <a:gdLst>
                    <a:gd name="connsiteX0" fmla="*/ 0 w 245298"/>
                    <a:gd name="connsiteY0" fmla="*/ 0 h 115356"/>
                    <a:gd name="connsiteX1" fmla="*/ 245298 w 245298"/>
                    <a:gd name="connsiteY1" fmla="*/ 0 h 115356"/>
                    <a:gd name="connsiteX2" fmla="*/ 245298 w 245298"/>
                    <a:gd name="connsiteY2" fmla="*/ 115357 h 115356"/>
                    <a:gd name="connsiteX3" fmla="*/ 0 w 245298"/>
                    <a:gd name="connsiteY3" fmla="*/ 115357 h 115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535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5357"/>
                      </a:lnTo>
                      <a:lnTo>
                        <a:pt x="0" y="1153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32" name="자유형: 도형 3631">
                  <a:extLst>
                    <a:ext uri="{FF2B5EF4-FFF2-40B4-BE49-F238E27FC236}">
                      <a16:creationId xmlns:a16="http://schemas.microsoft.com/office/drawing/2014/main" id="{26D9D67A-BB59-47C0-9DC9-F2CA4450444A}"/>
                    </a:ext>
                  </a:extLst>
                </p:cNvPr>
                <p:cNvSpPr/>
                <p:nvPr/>
              </p:nvSpPr>
              <p:spPr>
                <a:xfrm>
                  <a:off x="6959185" y="4577200"/>
                  <a:ext cx="245298" cy="115356"/>
                </a:xfrm>
                <a:custGeom>
                  <a:avLst/>
                  <a:gdLst>
                    <a:gd name="connsiteX0" fmla="*/ 0 w 245298"/>
                    <a:gd name="connsiteY0" fmla="*/ 0 h 115356"/>
                    <a:gd name="connsiteX1" fmla="*/ 245298 w 245298"/>
                    <a:gd name="connsiteY1" fmla="*/ 0 h 115356"/>
                    <a:gd name="connsiteX2" fmla="*/ 245298 w 245298"/>
                    <a:gd name="connsiteY2" fmla="*/ 115357 h 115356"/>
                    <a:gd name="connsiteX3" fmla="*/ 0 w 245298"/>
                    <a:gd name="connsiteY3" fmla="*/ 115357 h 115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535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5357"/>
                      </a:lnTo>
                      <a:lnTo>
                        <a:pt x="0" y="11535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646812"/>
                <a:ext cx="245298" cy="102760"/>
                <a:chOff x="7266140" y="4646812"/>
                <a:chExt cx="245298" cy="102760"/>
              </a:xfrm>
              <a:solidFill>
                <a:srgbClr val="000000"/>
              </a:solidFill>
            </p:grpSpPr>
            <p:sp>
              <p:nvSpPr>
                <p:cNvPr id="3634" name="자유형: 도형 3633">
                  <a:extLst>
                    <a:ext uri="{FF2B5EF4-FFF2-40B4-BE49-F238E27FC236}">
                      <a16:creationId xmlns:a16="http://schemas.microsoft.com/office/drawing/2014/main" id="{F6F2A61B-2376-4D88-BD1D-3EDD2575C519}"/>
                    </a:ext>
                  </a:extLst>
                </p:cNvPr>
                <p:cNvSpPr/>
                <p:nvPr/>
              </p:nvSpPr>
              <p:spPr>
                <a:xfrm>
                  <a:off x="7266140" y="4646812"/>
                  <a:ext cx="245298" cy="102760"/>
                </a:xfrm>
                <a:custGeom>
                  <a:avLst/>
                  <a:gdLst>
                    <a:gd name="connsiteX0" fmla="*/ 0 w 245298"/>
                    <a:gd name="connsiteY0" fmla="*/ 0 h 102760"/>
                    <a:gd name="connsiteX1" fmla="*/ 245299 w 245298"/>
                    <a:gd name="connsiteY1" fmla="*/ 0 h 102760"/>
                    <a:gd name="connsiteX2" fmla="*/ 245299 w 245298"/>
                    <a:gd name="connsiteY2" fmla="*/ 102760 h 102760"/>
                    <a:gd name="connsiteX3" fmla="*/ 0 w 245298"/>
                    <a:gd name="connsiteY3" fmla="*/ 102760 h 10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7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2760"/>
                      </a:lnTo>
                      <a:lnTo>
                        <a:pt x="0" y="1027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35" name="자유형: 도형 3634">
                  <a:extLst>
                    <a:ext uri="{FF2B5EF4-FFF2-40B4-BE49-F238E27FC236}">
                      <a16:creationId xmlns:a16="http://schemas.microsoft.com/office/drawing/2014/main" id="{37A18A98-812B-4BE9-BB36-86162DC9F64D}"/>
                    </a:ext>
                  </a:extLst>
                </p:cNvPr>
                <p:cNvSpPr/>
                <p:nvPr/>
              </p:nvSpPr>
              <p:spPr>
                <a:xfrm>
                  <a:off x="7266140" y="4646812"/>
                  <a:ext cx="245298" cy="102760"/>
                </a:xfrm>
                <a:custGeom>
                  <a:avLst/>
                  <a:gdLst>
                    <a:gd name="connsiteX0" fmla="*/ 0 w 245298"/>
                    <a:gd name="connsiteY0" fmla="*/ 0 h 102760"/>
                    <a:gd name="connsiteX1" fmla="*/ 245299 w 245298"/>
                    <a:gd name="connsiteY1" fmla="*/ 0 h 102760"/>
                    <a:gd name="connsiteX2" fmla="*/ 245299 w 245298"/>
                    <a:gd name="connsiteY2" fmla="*/ 102760 h 102760"/>
                    <a:gd name="connsiteX3" fmla="*/ 0 w 245298"/>
                    <a:gd name="connsiteY3" fmla="*/ 102760 h 10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7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2760"/>
                      </a:lnTo>
                      <a:lnTo>
                        <a:pt x="0" y="10276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3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627586"/>
                <a:ext cx="245298" cy="102760"/>
                <a:chOff x="7573094" y="4627586"/>
                <a:chExt cx="245298" cy="102760"/>
              </a:xfrm>
              <a:solidFill>
                <a:srgbClr val="000000"/>
              </a:solidFill>
            </p:grpSpPr>
            <p:sp>
              <p:nvSpPr>
                <p:cNvPr id="3637" name="자유형: 도형 3636">
                  <a:extLst>
                    <a:ext uri="{FF2B5EF4-FFF2-40B4-BE49-F238E27FC236}">
                      <a16:creationId xmlns:a16="http://schemas.microsoft.com/office/drawing/2014/main" id="{A205F93F-7607-418F-A415-266D0EF68711}"/>
                    </a:ext>
                  </a:extLst>
                </p:cNvPr>
                <p:cNvSpPr/>
                <p:nvPr/>
              </p:nvSpPr>
              <p:spPr>
                <a:xfrm>
                  <a:off x="7573094" y="4627586"/>
                  <a:ext cx="245298" cy="102760"/>
                </a:xfrm>
                <a:custGeom>
                  <a:avLst/>
                  <a:gdLst>
                    <a:gd name="connsiteX0" fmla="*/ 0 w 245298"/>
                    <a:gd name="connsiteY0" fmla="*/ 0 h 102760"/>
                    <a:gd name="connsiteX1" fmla="*/ 245299 w 245298"/>
                    <a:gd name="connsiteY1" fmla="*/ 0 h 102760"/>
                    <a:gd name="connsiteX2" fmla="*/ 245299 w 245298"/>
                    <a:gd name="connsiteY2" fmla="*/ 102760 h 102760"/>
                    <a:gd name="connsiteX3" fmla="*/ 0 w 245298"/>
                    <a:gd name="connsiteY3" fmla="*/ 102760 h 10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7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2760"/>
                      </a:lnTo>
                      <a:lnTo>
                        <a:pt x="0" y="1027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38" name="자유형: 도형 3637">
                  <a:extLst>
                    <a:ext uri="{FF2B5EF4-FFF2-40B4-BE49-F238E27FC236}">
                      <a16:creationId xmlns:a16="http://schemas.microsoft.com/office/drawing/2014/main" id="{96A51BB8-AF9C-4587-A02A-704A3C162EFB}"/>
                    </a:ext>
                  </a:extLst>
                </p:cNvPr>
                <p:cNvSpPr/>
                <p:nvPr/>
              </p:nvSpPr>
              <p:spPr>
                <a:xfrm>
                  <a:off x="7573094" y="4627586"/>
                  <a:ext cx="245298" cy="102760"/>
                </a:xfrm>
                <a:custGeom>
                  <a:avLst/>
                  <a:gdLst>
                    <a:gd name="connsiteX0" fmla="*/ 0 w 245298"/>
                    <a:gd name="connsiteY0" fmla="*/ 0 h 102760"/>
                    <a:gd name="connsiteX1" fmla="*/ 245299 w 245298"/>
                    <a:gd name="connsiteY1" fmla="*/ 0 h 102760"/>
                    <a:gd name="connsiteX2" fmla="*/ 245299 w 245298"/>
                    <a:gd name="connsiteY2" fmla="*/ 102760 h 102760"/>
                    <a:gd name="connsiteX3" fmla="*/ 0 w 245298"/>
                    <a:gd name="connsiteY3" fmla="*/ 102760 h 10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7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2760"/>
                      </a:lnTo>
                      <a:lnTo>
                        <a:pt x="0" y="10276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3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616978"/>
                <a:ext cx="245298" cy="100108"/>
                <a:chOff x="7879386" y="4616978"/>
                <a:chExt cx="245298" cy="100108"/>
              </a:xfrm>
              <a:solidFill>
                <a:srgbClr val="000000"/>
              </a:solidFill>
            </p:grpSpPr>
            <p:sp>
              <p:nvSpPr>
                <p:cNvPr id="3640" name="자유형: 도형 3639">
                  <a:extLst>
                    <a:ext uri="{FF2B5EF4-FFF2-40B4-BE49-F238E27FC236}">
                      <a16:creationId xmlns:a16="http://schemas.microsoft.com/office/drawing/2014/main" id="{159306B3-2FD5-4C58-BFA0-81D7C97B14E2}"/>
                    </a:ext>
                  </a:extLst>
                </p:cNvPr>
                <p:cNvSpPr/>
                <p:nvPr/>
              </p:nvSpPr>
              <p:spPr>
                <a:xfrm>
                  <a:off x="7879386" y="4616978"/>
                  <a:ext cx="245298" cy="100108"/>
                </a:xfrm>
                <a:custGeom>
                  <a:avLst/>
                  <a:gdLst>
                    <a:gd name="connsiteX0" fmla="*/ 0 w 245298"/>
                    <a:gd name="connsiteY0" fmla="*/ 0 h 100108"/>
                    <a:gd name="connsiteX1" fmla="*/ 245299 w 245298"/>
                    <a:gd name="connsiteY1" fmla="*/ 0 h 100108"/>
                    <a:gd name="connsiteX2" fmla="*/ 245299 w 245298"/>
                    <a:gd name="connsiteY2" fmla="*/ 100108 h 100108"/>
                    <a:gd name="connsiteX3" fmla="*/ 0 w 245298"/>
                    <a:gd name="connsiteY3" fmla="*/ 100108 h 10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1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0108"/>
                      </a:lnTo>
                      <a:lnTo>
                        <a:pt x="0" y="10010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41" name="자유형: 도형 3640">
                  <a:extLst>
                    <a:ext uri="{FF2B5EF4-FFF2-40B4-BE49-F238E27FC236}">
                      <a16:creationId xmlns:a16="http://schemas.microsoft.com/office/drawing/2014/main" id="{C7FBEF2B-C7F8-4ECD-A4DD-69A5492727C7}"/>
                    </a:ext>
                  </a:extLst>
                </p:cNvPr>
                <p:cNvSpPr/>
                <p:nvPr/>
              </p:nvSpPr>
              <p:spPr>
                <a:xfrm>
                  <a:off x="7879386" y="4616978"/>
                  <a:ext cx="245298" cy="100108"/>
                </a:xfrm>
                <a:custGeom>
                  <a:avLst/>
                  <a:gdLst>
                    <a:gd name="connsiteX0" fmla="*/ 0 w 245298"/>
                    <a:gd name="connsiteY0" fmla="*/ 0 h 100108"/>
                    <a:gd name="connsiteX1" fmla="*/ 245299 w 245298"/>
                    <a:gd name="connsiteY1" fmla="*/ 0 h 100108"/>
                    <a:gd name="connsiteX2" fmla="*/ 245299 w 245298"/>
                    <a:gd name="connsiteY2" fmla="*/ 100108 h 100108"/>
                    <a:gd name="connsiteX3" fmla="*/ 0 w 245298"/>
                    <a:gd name="connsiteY3" fmla="*/ 100108 h 10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1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0108"/>
                      </a:lnTo>
                      <a:lnTo>
                        <a:pt x="0" y="10010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4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574548"/>
                <a:ext cx="245298" cy="111378"/>
                <a:chOff x="8186341" y="4574548"/>
                <a:chExt cx="245298" cy="111378"/>
              </a:xfrm>
              <a:solidFill>
                <a:srgbClr val="000000"/>
              </a:solidFill>
            </p:grpSpPr>
            <p:sp>
              <p:nvSpPr>
                <p:cNvPr id="3643" name="자유형: 도형 3642">
                  <a:extLst>
                    <a:ext uri="{FF2B5EF4-FFF2-40B4-BE49-F238E27FC236}">
                      <a16:creationId xmlns:a16="http://schemas.microsoft.com/office/drawing/2014/main" id="{FA57BA38-9509-4D98-A49E-BE1C2ECF960A}"/>
                    </a:ext>
                  </a:extLst>
                </p:cNvPr>
                <p:cNvSpPr/>
                <p:nvPr/>
              </p:nvSpPr>
              <p:spPr>
                <a:xfrm>
                  <a:off x="8186341" y="4574548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44" name="자유형: 도형 3643">
                  <a:extLst>
                    <a:ext uri="{FF2B5EF4-FFF2-40B4-BE49-F238E27FC236}">
                      <a16:creationId xmlns:a16="http://schemas.microsoft.com/office/drawing/2014/main" id="{9D0C53D1-D1B4-4E07-BF9E-DDFF6F01CA07}"/>
                    </a:ext>
                  </a:extLst>
                </p:cNvPr>
                <p:cNvSpPr/>
                <p:nvPr/>
              </p:nvSpPr>
              <p:spPr>
                <a:xfrm>
                  <a:off x="8186341" y="4574548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3910916"/>
                <a:ext cx="245298" cy="225409"/>
                <a:chOff x="8492632" y="3910916"/>
                <a:chExt cx="245298" cy="225409"/>
              </a:xfrm>
              <a:solidFill>
                <a:srgbClr val="000000"/>
              </a:solidFill>
            </p:grpSpPr>
            <p:sp>
              <p:nvSpPr>
                <p:cNvPr id="3646" name="자유형: 도형 3645">
                  <a:extLst>
                    <a:ext uri="{FF2B5EF4-FFF2-40B4-BE49-F238E27FC236}">
                      <a16:creationId xmlns:a16="http://schemas.microsoft.com/office/drawing/2014/main" id="{952F89D7-36CF-41ED-B27E-7A4808434ADF}"/>
                    </a:ext>
                  </a:extLst>
                </p:cNvPr>
                <p:cNvSpPr/>
                <p:nvPr/>
              </p:nvSpPr>
              <p:spPr>
                <a:xfrm>
                  <a:off x="8492632" y="3910916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10 h 225409"/>
                    <a:gd name="connsiteX3" fmla="*/ 0 w 245298"/>
                    <a:gd name="connsiteY3" fmla="*/ 225410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10"/>
                      </a:lnTo>
                      <a:lnTo>
                        <a:pt x="0" y="22541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47" name="자유형: 도형 3646">
                  <a:extLst>
                    <a:ext uri="{FF2B5EF4-FFF2-40B4-BE49-F238E27FC236}">
                      <a16:creationId xmlns:a16="http://schemas.microsoft.com/office/drawing/2014/main" id="{BB400A38-A2A4-45BD-B27D-DF8BE2D98A35}"/>
                    </a:ext>
                  </a:extLst>
                </p:cNvPr>
                <p:cNvSpPr/>
                <p:nvPr/>
              </p:nvSpPr>
              <p:spPr>
                <a:xfrm>
                  <a:off x="8492632" y="3910916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10 h 225409"/>
                    <a:gd name="connsiteX3" fmla="*/ 0 w 245298"/>
                    <a:gd name="connsiteY3" fmla="*/ 225410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10"/>
                      </a:lnTo>
                      <a:lnTo>
                        <a:pt x="0" y="22541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4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4034228"/>
                <a:ext cx="245298" cy="209498"/>
                <a:chOff x="8799587" y="4034228"/>
                <a:chExt cx="245298" cy="209498"/>
              </a:xfrm>
              <a:solidFill>
                <a:srgbClr val="000000"/>
              </a:solidFill>
            </p:grpSpPr>
            <p:sp>
              <p:nvSpPr>
                <p:cNvPr id="3649" name="자유형: 도형 3648">
                  <a:extLst>
                    <a:ext uri="{FF2B5EF4-FFF2-40B4-BE49-F238E27FC236}">
                      <a16:creationId xmlns:a16="http://schemas.microsoft.com/office/drawing/2014/main" id="{73455ECB-A3D1-4D2A-8E26-BEB54E88FDA8}"/>
                    </a:ext>
                  </a:extLst>
                </p:cNvPr>
                <p:cNvSpPr/>
                <p:nvPr/>
              </p:nvSpPr>
              <p:spPr>
                <a:xfrm>
                  <a:off x="8799587" y="4034228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9 w 245298"/>
                    <a:gd name="connsiteY1" fmla="*/ 0 h 209498"/>
                    <a:gd name="connsiteX2" fmla="*/ 245299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50" name="자유형: 도형 3649">
                  <a:extLst>
                    <a:ext uri="{FF2B5EF4-FFF2-40B4-BE49-F238E27FC236}">
                      <a16:creationId xmlns:a16="http://schemas.microsoft.com/office/drawing/2014/main" id="{B9889052-1D09-457C-AEF4-64B26D403C19}"/>
                    </a:ext>
                  </a:extLst>
                </p:cNvPr>
                <p:cNvSpPr/>
                <p:nvPr/>
              </p:nvSpPr>
              <p:spPr>
                <a:xfrm>
                  <a:off x="8799587" y="4034228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9 w 245298"/>
                    <a:gd name="connsiteY1" fmla="*/ 0 h 209498"/>
                    <a:gd name="connsiteX2" fmla="*/ 245299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368365"/>
                <a:ext cx="245298" cy="143201"/>
                <a:chOff x="9105879" y="4368365"/>
                <a:chExt cx="245298" cy="143201"/>
              </a:xfrm>
              <a:solidFill>
                <a:srgbClr val="000000"/>
              </a:solidFill>
            </p:grpSpPr>
            <p:sp>
              <p:nvSpPr>
                <p:cNvPr id="3652" name="자유형: 도형 3651">
                  <a:extLst>
                    <a:ext uri="{FF2B5EF4-FFF2-40B4-BE49-F238E27FC236}">
                      <a16:creationId xmlns:a16="http://schemas.microsoft.com/office/drawing/2014/main" id="{B73E7BC6-155F-435E-ADE1-870481536D10}"/>
                    </a:ext>
                  </a:extLst>
                </p:cNvPr>
                <p:cNvSpPr/>
                <p:nvPr/>
              </p:nvSpPr>
              <p:spPr>
                <a:xfrm>
                  <a:off x="9105879" y="4368365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53" name="자유형: 도형 3652">
                  <a:extLst>
                    <a:ext uri="{FF2B5EF4-FFF2-40B4-BE49-F238E27FC236}">
                      <a16:creationId xmlns:a16="http://schemas.microsoft.com/office/drawing/2014/main" id="{0660872D-7C37-4F33-B7BC-60B847BFEAFB}"/>
                    </a:ext>
                  </a:extLst>
                </p:cNvPr>
                <p:cNvSpPr/>
                <p:nvPr/>
              </p:nvSpPr>
              <p:spPr>
                <a:xfrm>
                  <a:off x="9105879" y="4368365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373668"/>
                <a:ext cx="245298" cy="130604"/>
                <a:chOff x="9412833" y="4373668"/>
                <a:chExt cx="245298" cy="130604"/>
              </a:xfrm>
              <a:solidFill>
                <a:srgbClr val="000000"/>
              </a:solidFill>
            </p:grpSpPr>
            <p:sp>
              <p:nvSpPr>
                <p:cNvPr id="3655" name="자유형: 도형 3654">
                  <a:extLst>
                    <a:ext uri="{FF2B5EF4-FFF2-40B4-BE49-F238E27FC236}">
                      <a16:creationId xmlns:a16="http://schemas.microsoft.com/office/drawing/2014/main" id="{ED308095-5FDF-4D19-88C8-7139E1DD94FA}"/>
                    </a:ext>
                  </a:extLst>
                </p:cNvPr>
                <p:cNvSpPr/>
                <p:nvPr/>
              </p:nvSpPr>
              <p:spPr>
                <a:xfrm>
                  <a:off x="9412833" y="4373668"/>
                  <a:ext cx="245298" cy="130604"/>
                </a:xfrm>
                <a:custGeom>
                  <a:avLst/>
                  <a:gdLst>
                    <a:gd name="connsiteX0" fmla="*/ 0 w 245298"/>
                    <a:gd name="connsiteY0" fmla="*/ 0 h 130604"/>
                    <a:gd name="connsiteX1" fmla="*/ 245299 w 245298"/>
                    <a:gd name="connsiteY1" fmla="*/ 0 h 130604"/>
                    <a:gd name="connsiteX2" fmla="*/ 245299 w 245298"/>
                    <a:gd name="connsiteY2" fmla="*/ 130605 h 130604"/>
                    <a:gd name="connsiteX3" fmla="*/ 0 w 245298"/>
                    <a:gd name="connsiteY3" fmla="*/ 130605 h 13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06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0605"/>
                      </a:lnTo>
                      <a:lnTo>
                        <a:pt x="0" y="13060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56" name="자유형: 도형 3655">
                  <a:extLst>
                    <a:ext uri="{FF2B5EF4-FFF2-40B4-BE49-F238E27FC236}">
                      <a16:creationId xmlns:a16="http://schemas.microsoft.com/office/drawing/2014/main" id="{7114C6E9-D895-4E2A-9043-9205D5CD24FD}"/>
                    </a:ext>
                  </a:extLst>
                </p:cNvPr>
                <p:cNvSpPr/>
                <p:nvPr/>
              </p:nvSpPr>
              <p:spPr>
                <a:xfrm>
                  <a:off x="9412833" y="4373668"/>
                  <a:ext cx="245298" cy="130604"/>
                </a:xfrm>
                <a:custGeom>
                  <a:avLst/>
                  <a:gdLst>
                    <a:gd name="connsiteX0" fmla="*/ 0 w 245298"/>
                    <a:gd name="connsiteY0" fmla="*/ 0 h 130604"/>
                    <a:gd name="connsiteX1" fmla="*/ 245299 w 245298"/>
                    <a:gd name="connsiteY1" fmla="*/ 0 h 130604"/>
                    <a:gd name="connsiteX2" fmla="*/ 245299 w 245298"/>
                    <a:gd name="connsiteY2" fmla="*/ 130605 h 130604"/>
                    <a:gd name="connsiteX3" fmla="*/ 0 w 245298"/>
                    <a:gd name="connsiteY3" fmla="*/ 130605 h 13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06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0605"/>
                      </a:lnTo>
                      <a:lnTo>
                        <a:pt x="0" y="13060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432010"/>
                <a:ext cx="245298" cy="123312"/>
                <a:chOff x="9719125" y="4432010"/>
                <a:chExt cx="245298" cy="123312"/>
              </a:xfrm>
              <a:solidFill>
                <a:srgbClr val="000000"/>
              </a:solidFill>
            </p:grpSpPr>
            <p:sp>
              <p:nvSpPr>
                <p:cNvPr id="3658" name="자유형: 도형 3657">
                  <a:extLst>
                    <a:ext uri="{FF2B5EF4-FFF2-40B4-BE49-F238E27FC236}">
                      <a16:creationId xmlns:a16="http://schemas.microsoft.com/office/drawing/2014/main" id="{4334B02E-5DC0-4906-9F22-92D3EDBBED74}"/>
                    </a:ext>
                  </a:extLst>
                </p:cNvPr>
                <p:cNvSpPr/>
                <p:nvPr/>
              </p:nvSpPr>
              <p:spPr>
                <a:xfrm>
                  <a:off x="9719125" y="4432010"/>
                  <a:ext cx="245298" cy="123312"/>
                </a:xfrm>
                <a:custGeom>
                  <a:avLst/>
                  <a:gdLst>
                    <a:gd name="connsiteX0" fmla="*/ 0 w 245298"/>
                    <a:gd name="connsiteY0" fmla="*/ 0 h 123312"/>
                    <a:gd name="connsiteX1" fmla="*/ 245299 w 245298"/>
                    <a:gd name="connsiteY1" fmla="*/ 0 h 123312"/>
                    <a:gd name="connsiteX2" fmla="*/ 245299 w 245298"/>
                    <a:gd name="connsiteY2" fmla="*/ 123312 h 123312"/>
                    <a:gd name="connsiteX3" fmla="*/ 0 w 245298"/>
                    <a:gd name="connsiteY3" fmla="*/ 123312 h 1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3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3312"/>
                      </a:lnTo>
                      <a:lnTo>
                        <a:pt x="0" y="1233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59" name="자유형: 도형 3658">
                  <a:extLst>
                    <a:ext uri="{FF2B5EF4-FFF2-40B4-BE49-F238E27FC236}">
                      <a16:creationId xmlns:a16="http://schemas.microsoft.com/office/drawing/2014/main" id="{8916E566-34D6-47E9-B5D7-78618B628D52}"/>
                    </a:ext>
                  </a:extLst>
                </p:cNvPr>
                <p:cNvSpPr/>
                <p:nvPr/>
              </p:nvSpPr>
              <p:spPr>
                <a:xfrm>
                  <a:off x="9719125" y="4432010"/>
                  <a:ext cx="245298" cy="123312"/>
                </a:xfrm>
                <a:custGeom>
                  <a:avLst/>
                  <a:gdLst>
                    <a:gd name="connsiteX0" fmla="*/ 0 w 245298"/>
                    <a:gd name="connsiteY0" fmla="*/ 0 h 123312"/>
                    <a:gd name="connsiteX1" fmla="*/ 245299 w 245298"/>
                    <a:gd name="connsiteY1" fmla="*/ 0 h 123312"/>
                    <a:gd name="connsiteX2" fmla="*/ 245299 w 245298"/>
                    <a:gd name="connsiteY2" fmla="*/ 123312 h 123312"/>
                    <a:gd name="connsiteX3" fmla="*/ 0 w 245298"/>
                    <a:gd name="connsiteY3" fmla="*/ 123312 h 1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3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3312"/>
                      </a:lnTo>
                      <a:lnTo>
                        <a:pt x="0" y="12331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6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392232"/>
                <a:ext cx="245298" cy="124638"/>
                <a:chOff x="10026080" y="4392232"/>
                <a:chExt cx="245298" cy="124638"/>
              </a:xfrm>
              <a:solidFill>
                <a:srgbClr val="000000"/>
              </a:solidFill>
            </p:grpSpPr>
            <p:sp>
              <p:nvSpPr>
                <p:cNvPr id="3661" name="자유형: 도형 3660">
                  <a:extLst>
                    <a:ext uri="{FF2B5EF4-FFF2-40B4-BE49-F238E27FC236}">
                      <a16:creationId xmlns:a16="http://schemas.microsoft.com/office/drawing/2014/main" id="{D5EE2A0E-43D4-4AE3-A0BD-970EE9081B82}"/>
                    </a:ext>
                  </a:extLst>
                </p:cNvPr>
                <p:cNvSpPr/>
                <p:nvPr/>
              </p:nvSpPr>
              <p:spPr>
                <a:xfrm>
                  <a:off x="10026080" y="4392232"/>
                  <a:ext cx="245298" cy="124638"/>
                </a:xfrm>
                <a:custGeom>
                  <a:avLst/>
                  <a:gdLst>
                    <a:gd name="connsiteX0" fmla="*/ 0 w 245298"/>
                    <a:gd name="connsiteY0" fmla="*/ 0 h 124638"/>
                    <a:gd name="connsiteX1" fmla="*/ 245299 w 245298"/>
                    <a:gd name="connsiteY1" fmla="*/ 0 h 124638"/>
                    <a:gd name="connsiteX2" fmla="*/ 245299 w 245298"/>
                    <a:gd name="connsiteY2" fmla="*/ 124638 h 124638"/>
                    <a:gd name="connsiteX3" fmla="*/ 0 w 245298"/>
                    <a:gd name="connsiteY3" fmla="*/ 124638 h 12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46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4638"/>
                      </a:lnTo>
                      <a:lnTo>
                        <a:pt x="0" y="1246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62" name="자유형: 도형 3661">
                  <a:extLst>
                    <a:ext uri="{FF2B5EF4-FFF2-40B4-BE49-F238E27FC236}">
                      <a16:creationId xmlns:a16="http://schemas.microsoft.com/office/drawing/2014/main" id="{D3E8AAA0-D2E6-42E6-ABCA-42A31CA2A5E5}"/>
                    </a:ext>
                  </a:extLst>
                </p:cNvPr>
                <p:cNvSpPr/>
                <p:nvPr/>
              </p:nvSpPr>
              <p:spPr>
                <a:xfrm>
                  <a:off x="10026080" y="4392232"/>
                  <a:ext cx="245298" cy="124638"/>
                </a:xfrm>
                <a:custGeom>
                  <a:avLst/>
                  <a:gdLst>
                    <a:gd name="connsiteX0" fmla="*/ 0 w 245298"/>
                    <a:gd name="connsiteY0" fmla="*/ 0 h 124638"/>
                    <a:gd name="connsiteX1" fmla="*/ 245299 w 245298"/>
                    <a:gd name="connsiteY1" fmla="*/ 0 h 124638"/>
                    <a:gd name="connsiteX2" fmla="*/ 245299 w 245298"/>
                    <a:gd name="connsiteY2" fmla="*/ 124638 h 124638"/>
                    <a:gd name="connsiteX3" fmla="*/ 0 w 245298"/>
                    <a:gd name="connsiteY3" fmla="*/ 124638 h 12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46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4638"/>
                      </a:lnTo>
                      <a:lnTo>
                        <a:pt x="0" y="12463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6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302068"/>
                <a:ext cx="245298" cy="141212"/>
                <a:chOff x="10333034" y="4302068"/>
                <a:chExt cx="245298" cy="141212"/>
              </a:xfrm>
              <a:solidFill>
                <a:srgbClr val="000000"/>
              </a:solidFill>
            </p:grpSpPr>
            <p:sp>
              <p:nvSpPr>
                <p:cNvPr id="3664" name="자유형: 도형 3663">
                  <a:extLst>
                    <a:ext uri="{FF2B5EF4-FFF2-40B4-BE49-F238E27FC236}">
                      <a16:creationId xmlns:a16="http://schemas.microsoft.com/office/drawing/2014/main" id="{2B0B69BB-CDFD-4B80-B6F7-D04B6EC27415}"/>
                    </a:ext>
                  </a:extLst>
                </p:cNvPr>
                <p:cNvSpPr/>
                <p:nvPr/>
              </p:nvSpPr>
              <p:spPr>
                <a:xfrm>
                  <a:off x="10333034" y="4302068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8 w 245298"/>
                    <a:gd name="connsiteY1" fmla="*/ 0 h 141212"/>
                    <a:gd name="connsiteX2" fmla="*/ 245298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65" name="자유형: 도형 3664">
                  <a:extLst>
                    <a:ext uri="{FF2B5EF4-FFF2-40B4-BE49-F238E27FC236}">
                      <a16:creationId xmlns:a16="http://schemas.microsoft.com/office/drawing/2014/main" id="{2720E1A5-F862-4BAF-80A0-108E5F1EFC41}"/>
                    </a:ext>
                  </a:extLst>
                </p:cNvPr>
                <p:cNvSpPr/>
                <p:nvPr/>
              </p:nvSpPr>
              <p:spPr>
                <a:xfrm>
                  <a:off x="10333034" y="4302068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8 w 245298"/>
                    <a:gd name="connsiteY1" fmla="*/ 0 h 141212"/>
                    <a:gd name="connsiteX2" fmla="*/ 245298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6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418087"/>
                <a:ext cx="245298" cy="114693"/>
                <a:chOff x="10639326" y="4418087"/>
                <a:chExt cx="245298" cy="114693"/>
              </a:xfrm>
              <a:solidFill>
                <a:srgbClr val="000000"/>
              </a:solidFill>
            </p:grpSpPr>
            <p:sp>
              <p:nvSpPr>
                <p:cNvPr id="3667" name="자유형: 도형 3666">
                  <a:extLst>
                    <a:ext uri="{FF2B5EF4-FFF2-40B4-BE49-F238E27FC236}">
                      <a16:creationId xmlns:a16="http://schemas.microsoft.com/office/drawing/2014/main" id="{6AB3D22B-FC71-4709-A930-7793514C7E41}"/>
                    </a:ext>
                  </a:extLst>
                </p:cNvPr>
                <p:cNvSpPr/>
                <p:nvPr/>
              </p:nvSpPr>
              <p:spPr>
                <a:xfrm>
                  <a:off x="10639326" y="4418087"/>
                  <a:ext cx="245298" cy="114693"/>
                </a:xfrm>
                <a:custGeom>
                  <a:avLst/>
                  <a:gdLst>
                    <a:gd name="connsiteX0" fmla="*/ 0 w 245298"/>
                    <a:gd name="connsiteY0" fmla="*/ 0 h 114693"/>
                    <a:gd name="connsiteX1" fmla="*/ 245299 w 245298"/>
                    <a:gd name="connsiteY1" fmla="*/ 0 h 114693"/>
                    <a:gd name="connsiteX2" fmla="*/ 245299 w 245298"/>
                    <a:gd name="connsiteY2" fmla="*/ 114694 h 114693"/>
                    <a:gd name="connsiteX3" fmla="*/ 0 w 245298"/>
                    <a:gd name="connsiteY3" fmla="*/ 114694 h 11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6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694"/>
                      </a:lnTo>
                      <a:lnTo>
                        <a:pt x="0" y="1146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68" name="자유형: 도형 3667">
                  <a:extLst>
                    <a:ext uri="{FF2B5EF4-FFF2-40B4-BE49-F238E27FC236}">
                      <a16:creationId xmlns:a16="http://schemas.microsoft.com/office/drawing/2014/main" id="{93DF0E5B-14B1-4250-B72E-6B754FD616AB}"/>
                    </a:ext>
                  </a:extLst>
                </p:cNvPr>
                <p:cNvSpPr/>
                <p:nvPr/>
              </p:nvSpPr>
              <p:spPr>
                <a:xfrm>
                  <a:off x="10639326" y="4418087"/>
                  <a:ext cx="245298" cy="114693"/>
                </a:xfrm>
                <a:custGeom>
                  <a:avLst/>
                  <a:gdLst>
                    <a:gd name="connsiteX0" fmla="*/ 0 w 245298"/>
                    <a:gd name="connsiteY0" fmla="*/ 0 h 114693"/>
                    <a:gd name="connsiteX1" fmla="*/ 245299 w 245298"/>
                    <a:gd name="connsiteY1" fmla="*/ 0 h 114693"/>
                    <a:gd name="connsiteX2" fmla="*/ 245299 w 245298"/>
                    <a:gd name="connsiteY2" fmla="*/ 114694 h 114693"/>
                    <a:gd name="connsiteX3" fmla="*/ 0 w 245298"/>
                    <a:gd name="connsiteY3" fmla="*/ 114694 h 11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6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694"/>
                      </a:lnTo>
                      <a:lnTo>
                        <a:pt x="0" y="11469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449247"/>
                <a:ext cx="245298" cy="110052"/>
                <a:chOff x="10946281" y="4449247"/>
                <a:chExt cx="245298" cy="110052"/>
              </a:xfrm>
              <a:solidFill>
                <a:srgbClr val="000000"/>
              </a:solidFill>
            </p:grpSpPr>
            <p:sp>
              <p:nvSpPr>
                <p:cNvPr id="3670" name="자유형: 도형 3669">
                  <a:extLst>
                    <a:ext uri="{FF2B5EF4-FFF2-40B4-BE49-F238E27FC236}">
                      <a16:creationId xmlns:a16="http://schemas.microsoft.com/office/drawing/2014/main" id="{D44C6C9F-9812-491A-88F6-C9CD8C83EFB8}"/>
                    </a:ext>
                  </a:extLst>
                </p:cNvPr>
                <p:cNvSpPr/>
                <p:nvPr/>
              </p:nvSpPr>
              <p:spPr>
                <a:xfrm>
                  <a:off x="10946281" y="4449247"/>
                  <a:ext cx="245298" cy="110052"/>
                </a:xfrm>
                <a:custGeom>
                  <a:avLst/>
                  <a:gdLst>
                    <a:gd name="connsiteX0" fmla="*/ 0 w 245298"/>
                    <a:gd name="connsiteY0" fmla="*/ 0 h 110052"/>
                    <a:gd name="connsiteX1" fmla="*/ 245298 w 245298"/>
                    <a:gd name="connsiteY1" fmla="*/ 0 h 110052"/>
                    <a:gd name="connsiteX2" fmla="*/ 245298 w 245298"/>
                    <a:gd name="connsiteY2" fmla="*/ 110053 h 110052"/>
                    <a:gd name="connsiteX3" fmla="*/ 0 w 245298"/>
                    <a:gd name="connsiteY3" fmla="*/ 110053 h 11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00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0053"/>
                      </a:lnTo>
                      <a:lnTo>
                        <a:pt x="0" y="1100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1" name="자유형: 도형 3670">
                  <a:extLst>
                    <a:ext uri="{FF2B5EF4-FFF2-40B4-BE49-F238E27FC236}">
                      <a16:creationId xmlns:a16="http://schemas.microsoft.com/office/drawing/2014/main" id="{C40CF731-2E44-468B-8D93-2C2B67C4D031}"/>
                    </a:ext>
                  </a:extLst>
                </p:cNvPr>
                <p:cNvSpPr/>
                <p:nvPr/>
              </p:nvSpPr>
              <p:spPr>
                <a:xfrm>
                  <a:off x="10946281" y="4449247"/>
                  <a:ext cx="245298" cy="110052"/>
                </a:xfrm>
                <a:custGeom>
                  <a:avLst/>
                  <a:gdLst>
                    <a:gd name="connsiteX0" fmla="*/ 0 w 245298"/>
                    <a:gd name="connsiteY0" fmla="*/ 0 h 110052"/>
                    <a:gd name="connsiteX1" fmla="*/ 245298 w 245298"/>
                    <a:gd name="connsiteY1" fmla="*/ 0 h 110052"/>
                    <a:gd name="connsiteX2" fmla="*/ 245298 w 245298"/>
                    <a:gd name="connsiteY2" fmla="*/ 110053 h 110052"/>
                    <a:gd name="connsiteX3" fmla="*/ 0 w 245298"/>
                    <a:gd name="connsiteY3" fmla="*/ 110053 h 11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00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0053"/>
                      </a:lnTo>
                      <a:lnTo>
                        <a:pt x="0" y="11005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7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468473"/>
                <a:ext cx="245298" cy="114030"/>
                <a:chOff x="11252572" y="4468473"/>
                <a:chExt cx="245298" cy="114030"/>
              </a:xfrm>
              <a:solidFill>
                <a:srgbClr val="000000"/>
              </a:solidFill>
            </p:grpSpPr>
            <p:sp>
              <p:nvSpPr>
                <p:cNvPr id="3673" name="자유형: 도형 3672">
                  <a:extLst>
                    <a:ext uri="{FF2B5EF4-FFF2-40B4-BE49-F238E27FC236}">
                      <a16:creationId xmlns:a16="http://schemas.microsoft.com/office/drawing/2014/main" id="{62AC70F4-592C-4375-840C-20C91443F3E7}"/>
                    </a:ext>
                  </a:extLst>
                </p:cNvPr>
                <p:cNvSpPr/>
                <p:nvPr/>
              </p:nvSpPr>
              <p:spPr>
                <a:xfrm>
                  <a:off x="11252572" y="4468473"/>
                  <a:ext cx="245298" cy="114030"/>
                </a:xfrm>
                <a:custGeom>
                  <a:avLst/>
                  <a:gdLst>
                    <a:gd name="connsiteX0" fmla="*/ 0 w 245298"/>
                    <a:gd name="connsiteY0" fmla="*/ 0 h 114030"/>
                    <a:gd name="connsiteX1" fmla="*/ 245299 w 245298"/>
                    <a:gd name="connsiteY1" fmla="*/ 0 h 114030"/>
                    <a:gd name="connsiteX2" fmla="*/ 245299 w 245298"/>
                    <a:gd name="connsiteY2" fmla="*/ 114031 h 114030"/>
                    <a:gd name="connsiteX3" fmla="*/ 0 w 245298"/>
                    <a:gd name="connsiteY3" fmla="*/ 114031 h 114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0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031"/>
                      </a:lnTo>
                      <a:lnTo>
                        <a:pt x="0" y="11403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4" name="자유형: 도형 3673">
                  <a:extLst>
                    <a:ext uri="{FF2B5EF4-FFF2-40B4-BE49-F238E27FC236}">
                      <a16:creationId xmlns:a16="http://schemas.microsoft.com/office/drawing/2014/main" id="{7EBDCC4D-2095-420A-8C11-3EFE5BF14526}"/>
                    </a:ext>
                  </a:extLst>
                </p:cNvPr>
                <p:cNvSpPr/>
                <p:nvPr/>
              </p:nvSpPr>
              <p:spPr>
                <a:xfrm>
                  <a:off x="11252572" y="4468473"/>
                  <a:ext cx="245298" cy="114030"/>
                </a:xfrm>
                <a:custGeom>
                  <a:avLst/>
                  <a:gdLst>
                    <a:gd name="connsiteX0" fmla="*/ 0 w 245298"/>
                    <a:gd name="connsiteY0" fmla="*/ 0 h 114030"/>
                    <a:gd name="connsiteX1" fmla="*/ 245299 w 245298"/>
                    <a:gd name="connsiteY1" fmla="*/ 0 h 114030"/>
                    <a:gd name="connsiteX2" fmla="*/ 245299 w 245298"/>
                    <a:gd name="connsiteY2" fmla="*/ 114031 h 114030"/>
                    <a:gd name="connsiteX3" fmla="*/ 0 w 245298"/>
                    <a:gd name="connsiteY3" fmla="*/ 114031 h 114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0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031"/>
                      </a:lnTo>
                      <a:lnTo>
                        <a:pt x="0" y="11403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7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461180"/>
                <a:ext cx="245298" cy="110715"/>
                <a:chOff x="11559527" y="4461180"/>
                <a:chExt cx="245298" cy="110715"/>
              </a:xfrm>
              <a:solidFill>
                <a:srgbClr val="000000"/>
              </a:solidFill>
            </p:grpSpPr>
            <p:sp>
              <p:nvSpPr>
                <p:cNvPr id="3676" name="자유형: 도형 3675">
                  <a:extLst>
                    <a:ext uri="{FF2B5EF4-FFF2-40B4-BE49-F238E27FC236}">
                      <a16:creationId xmlns:a16="http://schemas.microsoft.com/office/drawing/2014/main" id="{B0793610-F8B3-46B3-9666-A0B83C93E6ED}"/>
                    </a:ext>
                  </a:extLst>
                </p:cNvPr>
                <p:cNvSpPr/>
                <p:nvPr/>
              </p:nvSpPr>
              <p:spPr>
                <a:xfrm>
                  <a:off x="11559527" y="4461180"/>
                  <a:ext cx="245298" cy="110715"/>
                </a:xfrm>
                <a:custGeom>
                  <a:avLst/>
                  <a:gdLst>
                    <a:gd name="connsiteX0" fmla="*/ 0 w 245298"/>
                    <a:gd name="connsiteY0" fmla="*/ 0 h 110715"/>
                    <a:gd name="connsiteX1" fmla="*/ 245298 w 245298"/>
                    <a:gd name="connsiteY1" fmla="*/ 0 h 110715"/>
                    <a:gd name="connsiteX2" fmla="*/ 245298 w 245298"/>
                    <a:gd name="connsiteY2" fmla="*/ 110716 h 110715"/>
                    <a:gd name="connsiteX3" fmla="*/ 0 w 245298"/>
                    <a:gd name="connsiteY3" fmla="*/ 110716 h 110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07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0716"/>
                      </a:lnTo>
                      <a:lnTo>
                        <a:pt x="0" y="1107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7" name="자유형: 도형 3676">
                  <a:extLst>
                    <a:ext uri="{FF2B5EF4-FFF2-40B4-BE49-F238E27FC236}">
                      <a16:creationId xmlns:a16="http://schemas.microsoft.com/office/drawing/2014/main" id="{95AE7001-4EDE-4859-B15E-464589021346}"/>
                    </a:ext>
                  </a:extLst>
                </p:cNvPr>
                <p:cNvSpPr/>
                <p:nvPr/>
              </p:nvSpPr>
              <p:spPr>
                <a:xfrm>
                  <a:off x="11559527" y="4461180"/>
                  <a:ext cx="245298" cy="110715"/>
                </a:xfrm>
                <a:custGeom>
                  <a:avLst/>
                  <a:gdLst>
                    <a:gd name="connsiteX0" fmla="*/ 0 w 245298"/>
                    <a:gd name="connsiteY0" fmla="*/ 0 h 110715"/>
                    <a:gd name="connsiteX1" fmla="*/ 245298 w 245298"/>
                    <a:gd name="connsiteY1" fmla="*/ 0 h 110715"/>
                    <a:gd name="connsiteX2" fmla="*/ 245298 w 245298"/>
                    <a:gd name="connsiteY2" fmla="*/ 110716 h 110715"/>
                    <a:gd name="connsiteX3" fmla="*/ 0 w 245298"/>
                    <a:gd name="connsiteY3" fmla="*/ 110716 h 110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07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0716"/>
                      </a:lnTo>
                      <a:lnTo>
                        <a:pt x="0" y="11071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7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392895"/>
                <a:ext cx="245298" cy="123312"/>
                <a:chOff x="11865819" y="4392895"/>
                <a:chExt cx="245298" cy="123312"/>
              </a:xfrm>
              <a:solidFill>
                <a:srgbClr val="000000"/>
              </a:solidFill>
            </p:grpSpPr>
            <p:sp>
              <p:nvSpPr>
                <p:cNvPr id="3679" name="자유형: 도형 3678">
                  <a:extLst>
                    <a:ext uri="{FF2B5EF4-FFF2-40B4-BE49-F238E27FC236}">
                      <a16:creationId xmlns:a16="http://schemas.microsoft.com/office/drawing/2014/main" id="{42FC4CDD-E9A8-4F44-A06A-E536840DDE2D}"/>
                    </a:ext>
                  </a:extLst>
                </p:cNvPr>
                <p:cNvSpPr/>
                <p:nvPr/>
              </p:nvSpPr>
              <p:spPr>
                <a:xfrm>
                  <a:off x="11865819" y="4392895"/>
                  <a:ext cx="245298" cy="123312"/>
                </a:xfrm>
                <a:custGeom>
                  <a:avLst/>
                  <a:gdLst>
                    <a:gd name="connsiteX0" fmla="*/ 0 w 245298"/>
                    <a:gd name="connsiteY0" fmla="*/ 0 h 123312"/>
                    <a:gd name="connsiteX1" fmla="*/ 245299 w 245298"/>
                    <a:gd name="connsiteY1" fmla="*/ 0 h 123312"/>
                    <a:gd name="connsiteX2" fmla="*/ 245299 w 245298"/>
                    <a:gd name="connsiteY2" fmla="*/ 123312 h 123312"/>
                    <a:gd name="connsiteX3" fmla="*/ 0 w 245298"/>
                    <a:gd name="connsiteY3" fmla="*/ 123312 h 1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3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3312"/>
                      </a:lnTo>
                      <a:lnTo>
                        <a:pt x="0" y="1233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80" name="자유형: 도형 3679">
                  <a:extLst>
                    <a:ext uri="{FF2B5EF4-FFF2-40B4-BE49-F238E27FC236}">
                      <a16:creationId xmlns:a16="http://schemas.microsoft.com/office/drawing/2014/main" id="{061E810F-8CB0-47AC-9888-59C97B607A3B}"/>
                    </a:ext>
                  </a:extLst>
                </p:cNvPr>
                <p:cNvSpPr/>
                <p:nvPr/>
              </p:nvSpPr>
              <p:spPr>
                <a:xfrm>
                  <a:off x="11865819" y="4392895"/>
                  <a:ext cx="245298" cy="123312"/>
                </a:xfrm>
                <a:custGeom>
                  <a:avLst/>
                  <a:gdLst>
                    <a:gd name="connsiteX0" fmla="*/ 0 w 245298"/>
                    <a:gd name="connsiteY0" fmla="*/ 0 h 123312"/>
                    <a:gd name="connsiteX1" fmla="*/ 245299 w 245298"/>
                    <a:gd name="connsiteY1" fmla="*/ 0 h 123312"/>
                    <a:gd name="connsiteX2" fmla="*/ 245299 w 245298"/>
                    <a:gd name="connsiteY2" fmla="*/ 123312 h 123312"/>
                    <a:gd name="connsiteX3" fmla="*/ 0 w 245298"/>
                    <a:gd name="connsiteY3" fmla="*/ 123312 h 1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3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3312"/>
                      </a:lnTo>
                      <a:lnTo>
                        <a:pt x="0" y="12331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459191"/>
                <a:ext cx="245298" cy="109389"/>
                <a:chOff x="6652893" y="4459191"/>
                <a:chExt cx="245298" cy="109389"/>
              </a:xfrm>
              <a:solidFill>
                <a:srgbClr val="000000"/>
              </a:solidFill>
            </p:grpSpPr>
            <p:sp>
              <p:nvSpPr>
                <p:cNvPr id="3682" name="자유형: 도형 3681">
                  <a:extLst>
                    <a:ext uri="{FF2B5EF4-FFF2-40B4-BE49-F238E27FC236}">
                      <a16:creationId xmlns:a16="http://schemas.microsoft.com/office/drawing/2014/main" id="{9768998F-6AD5-46A1-B085-92F091A4C102}"/>
                    </a:ext>
                  </a:extLst>
                </p:cNvPr>
                <p:cNvSpPr/>
                <p:nvPr/>
              </p:nvSpPr>
              <p:spPr>
                <a:xfrm>
                  <a:off x="6652893" y="4459191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83" name="자유형: 도형 3682">
                  <a:extLst>
                    <a:ext uri="{FF2B5EF4-FFF2-40B4-BE49-F238E27FC236}">
                      <a16:creationId xmlns:a16="http://schemas.microsoft.com/office/drawing/2014/main" id="{4A75AB86-1367-4A33-AA8F-CDC2AA5230CF}"/>
                    </a:ext>
                  </a:extLst>
                </p:cNvPr>
                <p:cNvSpPr/>
                <p:nvPr/>
              </p:nvSpPr>
              <p:spPr>
                <a:xfrm>
                  <a:off x="6652893" y="4459191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8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475766"/>
                <a:ext cx="245298" cy="102097"/>
                <a:chOff x="6959185" y="4475766"/>
                <a:chExt cx="245298" cy="102097"/>
              </a:xfrm>
              <a:solidFill>
                <a:srgbClr val="000000"/>
              </a:solidFill>
            </p:grpSpPr>
            <p:sp>
              <p:nvSpPr>
                <p:cNvPr id="3685" name="자유형: 도형 3684">
                  <a:extLst>
                    <a:ext uri="{FF2B5EF4-FFF2-40B4-BE49-F238E27FC236}">
                      <a16:creationId xmlns:a16="http://schemas.microsoft.com/office/drawing/2014/main" id="{6A9C26BE-C6EB-4F51-B761-172250170AD1}"/>
                    </a:ext>
                  </a:extLst>
                </p:cNvPr>
                <p:cNvSpPr/>
                <p:nvPr/>
              </p:nvSpPr>
              <p:spPr>
                <a:xfrm>
                  <a:off x="6959185" y="4475766"/>
                  <a:ext cx="245298" cy="102097"/>
                </a:xfrm>
                <a:custGeom>
                  <a:avLst/>
                  <a:gdLst>
                    <a:gd name="connsiteX0" fmla="*/ 0 w 245298"/>
                    <a:gd name="connsiteY0" fmla="*/ 0 h 102097"/>
                    <a:gd name="connsiteX1" fmla="*/ 245298 w 245298"/>
                    <a:gd name="connsiteY1" fmla="*/ 0 h 102097"/>
                    <a:gd name="connsiteX2" fmla="*/ 245298 w 245298"/>
                    <a:gd name="connsiteY2" fmla="*/ 102097 h 102097"/>
                    <a:gd name="connsiteX3" fmla="*/ 0 w 245298"/>
                    <a:gd name="connsiteY3" fmla="*/ 102097 h 10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0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2097"/>
                      </a:lnTo>
                      <a:lnTo>
                        <a:pt x="0" y="1020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86" name="자유형: 도형 3685">
                  <a:extLst>
                    <a:ext uri="{FF2B5EF4-FFF2-40B4-BE49-F238E27FC236}">
                      <a16:creationId xmlns:a16="http://schemas.microsoft.com/office/drawing/2014/main" id="{F3DC002B-D849-476A-8A5D-5C0843BA5B93}"/>
                    </a:ext>
                  </a:extLst>
                </p:cNvPr>
                <p:cNvSpPr/>
                <p:nvPr/>
              </p:nvSpPr>
              <p:spPr>
                <a:xfrm>
                  <a:off x="6959185" y="4475766"/>
                  <a:ext cx="245298" cy="102097"/>
                </a:xfrm>
                <a:custGeom>
                  <a:avLst/>
                  <a:gdLst>
                    <a:gd name="connsiteX0" fmla="*/ 0 w 245298"/>
                    <a:gd name="connsiteY0" fmla="*/ 0 h 102097"/>
                    <a:gd name="connsiteX1" fmla="*/ 245298 w 245298"/>
                    <a:gd name="connsiteY1" fmla="*/ 0 h 102097"/>
                    <a:gd name="connsiteX2" fmla="*/ 245298 w 245298"/>
                    <a:gd name="connsiteY2" fmla="*/ 102097 h 102097"/>
                    <a:gd name="connsiteX3" fmla="*/ 0 w 245298"/>
                    <a:gd name="connsiteY3" fmla="*/ 102097 h 10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0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2097"/>
                      </a:lnTo>
                      <a:lnTo>
                        <a:pt x="0" y="10209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8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556648"/>
                <a:ext cx="245298" cy="90826"/>
                <a:chOff x="7266140" y="4556648"/>
                <a:chExt cx="245298" cy="90826"/>
              </a:xfrm>
              <a:solidFill>
                <a:srgbClr val="000000"/>
              </a:solidFill>
            </p:grpSpPr>
            <p:sp>
              <p:nvSpPr>
                <p:cNvPr id="3688" name="자유형: 도형 3687">
                  <a:extLst>
                    <a:ext uri="{FF2B5EF4-FFF2-40B4-BE49-F238E27FC236}">
                      <a16:creationId xmlns:a16="http://schemas.microsoft.com/office/drawing/2014/main" id="{BE25D334-D5B4-4213-96E4-95625F91366B}"/>
                    </a:ext>
                  </a:extLst>
                </p:cNvPr>
                <p:cNvSpPr/>
                <p:nvPr/>
              </p:nvSpPr>
              <p:spPr>
                <a:xfrm>
                  <a:off x="7266140" y="4556648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89" name="자유형: 도형 3688">
                  <a:extLst>
                    <a:ext uri="{FF2B5EF4-FFF2-40B4-BE49-F238E27FC236}">
                      <a16:creationId xmlns:a16="http://schemas.microsoft.com/office/drawing/2014/main" id="{DDC2FABC-4E39-463A-BEF4-0A33C486A7BC}"/>
                    </a:ext>
                  </a:extLst>
                </p:cNvPr>
                <p:cNvSpPr/>
                <p:nvPr/>
              </p:nvSpPr>
              <p:spPr>
                <a:xfrm>
                  <a:off x="7266140" y="4556648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9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535433"/>
                <a:ext cx="245298" cy="92152"/>
                <a:chOff x="7573094" y="4535433"/>
                <a:chExt cx="245298" cy="92152"/>
              </a:xfrm>
              <a:solidFill>
                <a:srgbClr val="000000"/>
              </a:solidFill>
            </p:grpSpPr>
            <p:sp>
              <p:nvSpPr>
                <p:cNvPr id="3691" name="자유형: 도형 3690">
                  <a:extLst>
                    <a:ext uri="{FF2B5EF4-FFF2-40B4-BE49-F238E27FC236}">
                      <a16:creationId xmlns:a16="http://schemas.microsoft.com/office/drawing/2014/main" id="{9DE9E02E-2A52-4878-9B45-96F727A5ACFB}"/>
                    </a:ext>
                  </a:extLst>
                </p:cNvPr>
                <p:cNvSpPr/>
                <p:nvPr/>
              </p:nvSpPr>
              <p:spPr>
                <a:xfrm>
                  <a:off x="7573094" y="4535433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2" name="자유형: 도형 3691">
                  <a:extLst>
                    <a:ext uri="{FF2B5EF4-FFF2-40B4-BE49-F238E27FC236}">
                      <a16:creationId xmlns:a16="http://schemas.microsoft.com/office/drawing/2014/main" id="{30187B25-4BD5-4D47-823C-1D54144B7233}"/>
                    </a:ext>
                  </a:extLst>
                </p:cNvPr>
                <p:cNvSpPr/>
                <p:nvPr/>
              </p:nvSpPr>
              <p:spPr>
                <a:xfrm>
                  <a:off x="7573094" y="4535433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520848"/>
                <a:ext cx="245298" cy="96130"/>
                <a:chOff x="7879386" y="4520848"/>
                <a:chExt cx="245298" cy="96130"/>
              </a:xfrm>
              <a:solidFill>
                <a:srgbClr val="000000"/>
              </a:solidFill>
            </p:grpSpPr>
            <p:sp>
              <p:nvSpPr>
                <p:cNvPr id="3694" name="자유형: 도형 3693">
                  <a:extLst>
                    <a:ext uri="{FF2B5EF4-FFF2-40B4-BE49-F238E27FC236}">
                      <a16:creationId xmlns:a16="http://schemas.microsoft.com/office/drawing/2014/main" id="{9676E150-34AB-4655-BD44-DFC5F97BDE86}"/>
                    </a:ext>
                  </a:extLst>
                </p:cNvPr>
                <p:cNvSpPr/>
                <p:nvPr/>
              </p:nvSpPr>
              <p:spPr>
                <a:xfrm>
                  <a:off x="7879386" y="4520848"/>
                  <a:ext cx="245298" cy="96130"/>
                </a:xfrm>
                <a:custGeom>
                  <a:avLst/>
                  <a:gdLst>
                    <a:gd name="connsiteX0" fmla="*/ 0 w 245298"/>
                    <a:gd name="connsiteY0" fmla="*/ 0 h 96130"/>
                    <a:gd name="connsiteX1" fmla="*/ 245299 w 245298"/>
                    <a:gd name="connsiteY1" fmla="*/ 0 h 96130"/>
                    <a:gd name="connsiteX2" fmla="*/ 245299 w 245298"/>
                    <a:gd name="connsiteY2" fmla="*/ 96131 h 96130"/>
                    <a:gd name="connsiteX3" fmla="*/ 0 w 245298"/>
                    <a:gd name="connsiteY3" fmla="*/ 96131 h 96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1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131"/>
                      </a:lnTo>
                      <a:lnTo>
                        <a:pt x="0" y="9613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5" name="자유형: 도형 3694">
                  <a:extLst>
                    <a:ext uri="{FF2B5EF4-FFF2-40B4-BE49-F238E27FC236}">
                      <a16:creationId xmlns:a16="http://schemas.microsoft.com/office/drawing/2014/main" id="{758F96A1-4C1D-47C3-82AE-644541CCD9A7}"/>
                    </a:ext>
                  </a:extLst>
                </p:cNvPr>
                <p:cNvSpPr/>
                <p:nvPr/>
              </p:nvSpPr>
              <p:spPr>
                <a:xfrm>
                  <a:off x="7879386" y="4520848"/>
                  <a:ext cx="245298" cy="96130"/>
                </a:xfrm>
                <a:custGeom>
                  <a:avLst/>
                  <a:gdLst>
                    <a:gd name="connsiteX0" fmla="*/ 0 w 245298"/>
                    <a:gd name="connsiteY0" fmla="*/ 0 h 96130"/>
                    <a:gd name="connsiteX1" fmla="*/ 245299 w 245298"/>
                    <a:gd name="connsiteY1" fmla="*/ 0 h 96130"/>
                    <a:gd name="connsiteX2" fmla="*/ 245299 w 245298"/>
                    <a:gd name="connsiteY2" fmla="*/ 96131 h 96130"/>
                    <a:gd name="connsiteX3" fmla="*/ 0 w 245298"/>
                    <a:gd name="connsiteY3" fmla="*/ 96131 h 96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1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131"/>
                      </a:lnTo>
                      <a:lnTo>
                        <a:pt x="0" y="9613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9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476429"/>
                <a:ext cx="245298" cy="98119"/>
                <a:chOff x="8186341" y="4476429"/>
                <a:chExt cx="245298" cy="98119"/>
              </a:xfrm>
              <a:solidFill>
                <a:srgbClr val="000000"/>
              </a:solidFill>
            </p:grpSpPr>
            <p:sp>
              <p:nvSpPr>
                <p:cNvPr id="3697" name="자유형: 도형 3696">
                  <a:extLst>
                    <a:ext uri="{FF2B5EF4-FFF2-40B4-BE49-F238E27FC236}">
                      <a16:creationId xmlns:a16="http://schemas.microsoft.com/office/drawing/2014/main" id="{DC21D254-2E13-440A-8CD2-AA5C4C7B3B9E}"/>
                    </a:ext>
                  </a:extLst>
                </p:cNvPr>
                <p:cNvSpPr/>
                <p:nvPr/>
              </p:nvSpPr>
              <p:spPr>
                <a:xfrm>
                  <a:off x="8186341" y="4476429"/>
                  <a:ext cx="245298" cy="98119"/>
                </a:xfrm>
                <a:custGeom>
                  <a:avLst/>
                  <a:gdLst>
                    <a:gd name="connsiteX0" fmla="*/ 0 w 245298"/>
                    <a:gd name="connsiteY0" fmla="*/ 0 h 98119"/>
                    <a:gd name="connsiteX1" fmla="*/ 245299 w 245298"/>
                    <a:gd name="connsiteY1" fmla="*/ 0 h 98119"/>
                    <a:gd name="connsiteX2" fmla="*/ 245299 w 245298"/>
                    <a:gd name="connsiteY2" fmla="*/ 98119 h 98119"/>
                    <a:gd name="connsiteX3" fmla="*/ 0 w 245298"/>
                    <a:gd name="connsiteY3" fmla="*/ 98119 h 98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"/>
                      </a:lnTo>
                      <a:lnTo>
                        <a:pt x="0" y="981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8" name="자유형: 도형 3697">
                  <a:extLst>
                    <a:ext uri="{FF2B5EF4-FFF2-40B4-BE49-F238E27FC236}">
                      <a16:creationId xmlns:a16="http://schemas.microsoft.com/office/drawing/2014/main" id="{CF21D197-1C99-4574-BA65-D9B3011197DF}"/>
                    </a:ext>
                  </a:extLst>
                </p:cNvPr>
                <p:cNvSpPr/>
                <p:nvPr/>
              </p:nvSpPr>
              <p:spPr>
                <a:xfrm>
                  <a:off x="8186341" y="4476429"/>
                  <a:ext cx="245298" cy="98119"/>
                </a:xfrm>
                <a:custGeom>
                  <a:avLst/>
                  <a:gdLst>
                    <a:gd name="connsiteX0" fmla="*/ 0 w 245298"/>
                    <a:gd name="connsiteY0" fmla="*/ 0 h 98119"/>
                    <a:gd name="connsiteX1" fmla="*/ 245299 w 245298"/>
                    <a:gd name="connsiteY1" fmla="*/ 0 h 98119"/>
                    <a:gd name="connsiteX2" fmla="*/ 245299 w 245298"/>
                    <a:gd name="connsiteY2" fmla="*/ 98119 h 98119"/>
                    <a:gd name="connsiteX3" fmla="*/ 0 w 245298"/>
                    <a:gd name="connsiteY3" fmla="*/ 98119 h 98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"/>
                      </a:lnTo>
                      <a:lnTo>
                        <a:pt x="0" y="9811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9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3747163"/>
                <a:ext cx="245298" cy="163753"/>
                <a:chOff x="8492632" y="3747163"/>
                <a:chExt cx="245298" cy="163753"/>
              </a:xfrm>
              <a:solidFill>
                <a:srgbClr val="000000"/>
              </a:solidFill>
            </p:grpSpPr>
            <p:sp>
              <p:nvSpPr>
                <p:cNvPr id="3700" name="자유형: 도형 3699">
                  <a:extLst>
                    <a:ext uri="{FF2B5EF4-FFF2-40B4-BE49-F238E27FC236}">
                      <a16:creationId xmlns:a16="http://schemas.microsoft.com/office/drawing/2014/main" id="{8723B4B5-ECCF-44BB-9C4C-DC0534F28DFC}"/>
                    </a:ext>
                  </a:extLst>
                </p:cNvPr>
                <p:cNvSpPr/>
                <p:nvPr/>
              </p:nvSpPr>
              <p:spPr>
                <a:xfrm>
                  <a:off x="8492632" y="3747163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9 w 245298"/>
                    <a:gd name="connsiteY1" fmla="*/ 0 h 163753"/>
                    <a:gd name="connsiteX2" fmla="*/ 245299 w 245298"/>
                    <a:gd name="connsiteY2" fmla="*/ 163753 h 163753"/>
                    <a:gd name="connsiteX3" fmla="*/ 0 w 245298"/>
                    <a:gd name="connsiteY3" fmla="*/ 163753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3753"/>
                      </a:lnTo>
                      <a:lnTo>
                        <a:pt x="0" y="1637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1" name="자유형: 도형 3700">
                  <a:extLst>
                    <a:ext uri="{FF2B5EF4-FFF2-40B4-BE49-F238E27FC236}">
                      <a16:creationId xmlns:a16="http://schemas.microsoft.com/office/drawing/2014/main" id="{5186C42D-155C-4F86-8C67-2859969ACDCF}"/>
                    </a:ext>
                  </a:extLst>
                </p:cNvPr>
                <p:cNvSpPr/>
                <p:nvPr/>
              </p:nvSpPr>
              <p:spPr>
                <a:xfrm>
                  <a:off x="8492632" y="3747163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9 w 245298"/>
                    <a:gd name="connsiteY1" fmla="*/ 0 h 163753"/>
                    <a:gd name="connsiteX2" fmla="*/ 245299 w 245298"/>
                    <a:gd name="connsiteY2" fmla="*/ 163753 h 163753"/>
                    <a:gd name="connsiteX3" fmla="*/ 0 w 245298"/>
                    <a:gd name="connsiteY3" fmla="*/ 163753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3753"/>
                      </a:lnTo>
                      <a:lnTo>
                        <a:pt x="0" y="16375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0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3875779"/>
                <a:ext cx="245298" cy="158449"/>
                <a:chOff x="8799587" y="3875779"/>
                <a:chExt cx="245298" cy="158449"/>
              </a:xfrm>
              <a:solidFill>
                <a:srgbClr val="000000"/>
              </a:solidFill>
            </p:grpSpPr>
            <p:sp>
              <p:nvSpPr>
                <p:cNvPr id="3703" name="자유형: 도형 3702">
                  <a:extLst>
                    <a:ext uri="{FF2B5EF4-FFF2-40B4-BE49-F238E27FC236}">
                      <a16:creationId xmlns:a16="http://schemas.microsoft.com/office/drawing/2014/main" id="{850EF772-4B05-4564-BE8D-F9E279C8C46E}"/>
                    </a:ext>
                  </a:extLst>
                </p:cNvPr>
                <p:cNvSpPr/>
                <p:nvPr/>
              </p:nvSpPr>
              <p:spPr>
                <a:xfrm>
                  <a:off x="8799587" y="3875779"/>
                  <a:ext cx="245298" cy="158449"/>
                </a:xfrm>
                <a:custGeom>
                  <a:avLst/>
                  <a:gdLst>
                    <a:gd name="connsiteX0" fmla="*/ 0 w 245298"/>
                    <a:gd name="connsiteY0" fmla="*/ 0 h 158449"/>
                    <a:gd name="connsiteX1" fmla="*/ 245299 w 245298"/>
                    <a:gd name="connsiteY1" fmla="*/ 0 h 158449"/>
                    <a:gd name="connsiteX2" fmla="*/ 245299 w 245298"/>
                    <a:gd name="connsiteY2" fmla="*/ 158450 h 158449"/>
                    <a:gd name="connsiteX3" fmla="*/ 0 w 245298"/>
                    <a:gd name="connsiteY3" fmla="*/ 158450 h 15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84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8450"/>
                      </a:lnTo>
                      <a:lnTo>
                        <a:pt x="0" y="15845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4" name="자유형: 도형 3703">
                  <a:extLst>
                    <a:ext uri="{FF2B5EF4-FFF2-40B4-BE49-F238E27FC236}">
                      <a16:creationId xmlns:a16="http://schemas.microsoft.com/office/drawing/2014/main" id="{1AC333FA-CF60-4892-B3F4-EB54B3FC301A}"/>
                    </a:ext>
                  </a:extLst>
                </p:cNvPr>
                <p:cNvSpPr/>
                <p:nvPr/>
              </p:nvSpPr>
              <p:spPr>
                <a:xfrm>
                  <a:off x="8799587" y="3875779"/>
                  <a:ext cx="245298" cy="158449"/>
                </a:xfrm>
                <a:custGeom>
                  <a:avLst/>
                  <a:gdLst>
                    <a:gd name="connsiteX0" fmla="*/ 0 w 245298"/>
                    <a:gd name="connsiteY0" fmla="*/ 0 h 158449"/>
                    <a:gd name="connsiteX1" fmla="*/ 245299 w 245298"/>
                    <a:gd name="connsiteY1" fmla="*/ 0 h 158449"/>
                    <a:gd name="connsiteX2" fmla="*/ 245299 w 245298"/>
                    <a:gd name="connsiteY2" fmla="*/ 158450 h 158449"/>
                    <a:gd name="connsiteX3" fmla="*/ 0 w 245298"/>
                    <a:gd name="connsiteY3" fmla="*/ 158450 h 15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84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8450"/>
                      </a:lnTo>
                      <a:lnTo>
                        <a:pt x="0" y="15845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0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246378"/>
                <a:ext cx="245298" cy="121986"/>
                <a:chOff x="9105879" y="4246378"/>
                <a:chExt cx="245298" cy="121986"/>
              </a:xfrm>
              <a:solidFill>
                <a:srgbClr val="000000"/>
              </a:solidFill>
            </p:grpSpPr>
            <p:sp>
              <p:nvSpPr>
                <p:cNvPr id="3706" name="자유형: 도형 3705">
                  <a:extLst>
                    <a:ext uri="{FF2B5EF4-FFF2-40B4-BE49-F238E27FC236}">
                      <a16:creationId xmlns:a16="http://schemas.microsoft.com/office/drawing/2014/main" id="{CD08652E-FA8A-4A29-9AD3-4508120C59C6}"/>
                    </a:ext>
                  </a:extLst>
                </p:cNvPr>
                <p:cNvSpPr/>
                <p:nvPr/>
              </p:nvSpPr>
              <p:spPr>
                <a:xfrm>
                  <a:off x="9105879" y="4246378"/>
                  <a:ext cx="245298" cy="121986"/>
                </a:xfrm>
                <a:custGeom>
                  <a:avLst/>
                  <a:gdLst>
                    <a:gd name="connsiteX0" fmla="*/ 0 w 245298"/>
                    <a:gd name="connsiteY0" fmla="*/ 0 h 121986"/>
                    <a:gd name="connsiteX1" fmla="*/ 245299 w 245298"/>
                    <a:gd name="connsiteY1" fmla="*/ 0 h 121986"/>
                    <a:gd name="connsiteX2" fmla="*/ 245299 w 245298"/>
                    <a:gd name="connsiteY2" fmla="*/ 121986 h 121986"/>
                    <a:gd name="connsiteX3" fmla="*/ 0 w 245298"/>
                    <a:gd name="connsiteY3" fmla="*/ 121986 h 12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9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986"/>
                      </a:lnTo>
                      <a:lnTo>
                        <a:pt x="0" y="1219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7" name="자유형: 도형 3706">
                  <a:extLst>
                    <a:ext uri="{FF2B5EF4-FFF2-40B4-BE49-F238E27FC236}">
                      <a16:creationId xmlns:a16="http://schemas.microsoft.com/office/drawing/2014/main" id="{B1579224-B551-4BC2-A49F-7201B4B33A4B}"/>
                    </a:ext>
                  </a:extLst>
                </p:cNvPr>
                <p:cNvSpPr/>
                <p:nvPr/>
              </p:nvSpPr>
              <p:spPr>
                <a:xfrm>
                  <a:off x="9105879" y="4246378"/>
                  <a:ext cx="245298" cy="121986"/>
                </a:xfrm>
                <a:custGeom>
                  <a:avLst/>
                  <a:gdLst>
                    <a:gd name="connsiteX0" fmla="*/ 0 w 245298"/>
                    <a:gd name="connsiteY0" fmla="*/ 0 h 121986"/>
                    <a:gd name="connsiteX1" fmla="*/ 245299 w 245298"/>
                    <a:gd name="connsiteY1" fmla="*/ 0 h 121986"/>
                    <a:gd name="connsiteX2" fmla="*/ 245299 w 245298"/>
                    <a:gd name="connsiteY2" fmla="*/ 121986 h 121986"/>
                    <a:gd name="connsiteX3" fmla="*/ 0 w 245298"/>
                    <a:gd name="connsiteY3" fmla="*/ 121986 h 12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9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986"/>
                      </a:lnTo>
                      <a:lnTo>
                        <a:pt x="0" y="12198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0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264279"/>
                <a:ext cx="245298" cy="109389"/>
                <a:chOff x="9412833" y="4264279"/>
                <a:chExt cx="245298" cy="109389"/>
              </a:xfrm>
              <a:solidFill>
                <a:srgbClr val="000000"/>
              </a:solidFill>
            </p:grpSpPr>
            <p:sp>
              <p:nvSpPr>
                <p:cNvPr id="3709" name="자유형: 도형 3708">
                  <a:extLst>
                    <a:ext uri="{FF2B5EF4-FFF2-40B4-BE49-F238E27FC236}">
                      <a16:creationId xmlns:a16="http://schemas.microsoft.com/office/drawing/2014/main" id="{CDBAFEED-827D-411D-B692-05173C33DF4C}"/>
                    </a:ext>
                  </a:extLst>
                </p:cNvPr>
                <p:cNvSpPr/>
                <p:nvPr/>
              </p:nvSpPr>
              <p:spPr>
                <a:xfrm>
                  <a:off x="9412833" y="4264279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10" name="자유형: 도형 3709">
                  <a:extLst>
                    <a:ext uri="{FF2B5EF4-FFF2-40B4-BE49-F238E27FC236}">
                      <a16:creationId xmlns:a16="http://schemas.microsoft.com/office/drawing/2014/main" id="{803D51FB-B73A-4ECE-9161-4149B41B980A}"/>
                    </a:ext>
                  </a:extLst>
                </p:cNvPr>
                <p:cNvSpPr/>
                <p:nvPr/>
              </p:nvSpPr>
              <p:spPr>
                <a:xfrm>
                  <a:off x="9412833" y="4264279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1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328587"/>
                <a:ext cx="245298" cy="103423"/>
                <a:chOff x="9719125" y="4328587"/>
                <a:chExt cx="245298" cy="103423"/>
              </a:xfrm>
              <a:solidFill>
                <a:srgbClr val="000000"/>
              </a:solidFill>
            </p:grpSpPr>
            <p:sp>
              <p:nvSpPr>
                <p:cNvPr id="3712" name="자유형: 도형 3711">
                  <a:extLst>
                    <a:ext uri="{FF2B5EF4-FFF2-40B4-BE49-F238E27FC236}">
                      <a16:creationId xmlns:a16="http://schemas.microsoft.com/office/drawing/2014/main" id="{39CADE49-35B1-4C8C-9391-E36EBE7226F0}"/>
                    </a:ext>
                  </a:extLst>
                </p:cNvPr>
                <p:cNvSpPr/>
                <p:nvPr/>
              </p:nvSpPr>
              <p:spPr>
                <a:xfrm>
                  <a:off x="9719125" y="4328587"/>
                  <a:ext cx="245298" cy="103423"/>
                </a:xfrm>
                <a:custGeom>
                  <a:avLst/>
                  <a:gdLst>
                    <a:gd name="connsiteX0" fmla="*/ 0 w 245298"/>
                    <a:gd name="connsiteY0" fmla="*/ 0 h 103423"/>
                    <a:gd name="connsiteX1" fmla="*/ 245299 w 245298"/>
                    <a:gd name="connsiteY1" fmla="*/ 0 h 103423"/>
                    <a:gd name="connsiteX2" fmla="*/ 245299 w 245298"/>
                    <a:gd name="connsiteY2" fmla="*/ 103423 h 103423"/>
                    <a:gd name="connsiteX3" fmla="*/ 0 w 245298"/>
                    <a:gd name="connsiteY3" fmla="*/ 103423 h 10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34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3423"/>
                      </a:lnTo>
                      <a:lnTo>
                        <a:pt x="0" y="1034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13" name="자유형: 도형 3712">
                  <a:extLst>
                    <a:ext uri="{FF2B5EF4-FFF2-40B4-BE49-F238E27FC236}">
                      <a16:creationId xmlns:a16="http://schemas.microsoft.com/office/drawing/2014/main" id="{0C274434-36DC-4451-996B-EEC2BD7AEA06}"/>
                    </a:ext>
                  </a:extLst>
                </p:cNvPr>
                <p:cNvSpPr/>
                <p:nvPr/>
              </p:nvSpPr>
              <p:spPr>
                <a:xfrm>
                  <a:off x="9719125" y="4328587"/>
                  <a:ext cx="245298" cy="103423"/>
                </a:xfrm>
                <a:custGeom>
                  <a:avLst/>
                  <a:gdLst>
                    <a:gd name="connsiteX0" fmla="*/ 0 w 245298"/>
                    <a:gd name="connsiteY0" fmla="*/ 0 h 103423"/>
                    <a:gd name="connsiteX1" fmla="*/ 245299 w 245298"/>
                    <a:gd name="connsiteY1" fmla="*/ 0 h 103423"/>
                    <a:gd name="connsiteX2" fmla="*/ 245299 w 245298"/>
                    <a:gd name="connsiteY2" fmla="*/ 103423 h 103423"/>
                    <a:gd name="connsiteX3" fmla="*/ 0 w 245298"/>
                    <a:gd name="connsiteY3" fmla="*/ 103423 h 10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34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3423"/>
                      </a:lnTo>
                      <a:lnTo>
                        <a:pt x="0" y="10342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1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285494"/>
                <a:ext cx="245298" cy="106075"/>
                <a:chOff x="10026080" y="4285494"/>
                <a:chExt cx="245298" cy="106075"/>
              </a:xfrm>
              <a:solidFill>
                <a:srgbClr val="000000"/>
              </a:solidFill>
            </p:grpSpPr>
            <p:sp>
              <p:nvSpPr>
                <p:cNvPr id="3715" name="자유형: 도형 3714">
                  <a:extLst>
                    <a:ext uri="{FF2B5EF4-FFF2-40B4-BE49-F238E27FC236}">
                      <a16:creationId xmlns:a16="http://schemas.microsoft.com/office/drawing/2014/main" id="{6BA9CE12-CE6D-436D-90AB-B1203AC53671}"/>
                    </a:ext>
                  </a:extLst>
                </p:cNvPr>
                <p:cNvSpPr/>
                <p:nvPr/>
              </p:nvSpPr>
              <p:spPr>
                <a:xfrm>
                  <a:off x="10026080" y="4285494"/>
                  <a:ext cx="245298" cy="106075"/>
                </a:xfrm>
                <a:custGeom>
                  <a:avLst/>
                  <a:gdLst>
                    <a:gd name="connsiteX0" fmla="*/ 0 w 245298"/>
                    <a:gd name="connsiteY0" fmla="*/ 0 h 106075"/>
                    <a:gd name="connsiteX1" fmla="*/ 245299 w 245298"/>
                    <a:gd name="connsiteY1" fmla="*/ 0 h 106075"/>
                    <a:gd name="connsiteX2" fmla="*/ 245299 w 245298"/>
                    <a:gd name="connsiteY2" fmla="*/ 106075 h 106075"/>
                    <a:gd name="connsiteX3" fmla="*/ 0 w 245298"/>
                    <a:gd name="connsiteY3" fmla="*/ 106075 h 1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60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6075"/>
                      </a:lnTo>
                      <a:lnTo>
                        <a:pt x="0" y="1060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16" name="자유형: 도형 3715">
                  <a:extLst>
                    <a:ext uri="{FF2B5EF4-FFF2-40B4-BE49-F238E27FC236}">
                      <a16:creationId xmlns:a16="http://schemas.microsoft.com/office/drawing/2014/main" id="{9A14D357-5664-4E34-9164-5AE938B3136C}"/>
                    </a:ext>
                  </a:extLst>
                </p:cNvPr>
                <p:cNvSpPr/>
                <p:nvPr/>
              </p:nvSpPr>
              <p:spPr>
                <a:xfrm>
                  <a:off x="10026080" y="4285494"/>
                  <a:ext cx="245298" cy="106075"/>
                </a:xfrm>
                <a:custGeom>
                  <a:avLst/>
                  <a:gdLst>
                    <a:gd name="connsiteX0" fmla="*/ 0 w 245298"/>
                    <a:gd name="connsiteY0" fmla="*/ 0 h 106075"/>
                    <a:gd name="connsiteX1" fmla="*/ 245299 w 245298"/>
                    <a:gd name="connsiteY1" fmla="*/ 0 h 106075"/>
                    <a:gd name="connsiteX2" fmla="*/ 245299 w 245298"/>
                    <a:gd name="connsiteY2" fmla="*/ 106075 h 106075"/>
                    <a:gd name="connsiteX3" fmla="*/ 0 w 245298"/>
                    <a:gd name="connsiteY3" fmla="*/ 106075 h 1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60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6075"/>
                      </a:lnTo>
                      <a:lnTo>
                        <a:pt x="0" y="10607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1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189363"/>
                <a:ext cx="245298" cy="112704"/>
                <a:chOff x="10333034" y="4189363"/>
                <a:chExt cx="245298" cy="112704"/>
              </a:xfrm>
              <a:solidFill>
                <a:srgbClr val="000000"/>
              </a:solidFill>
            </p:grpSpPr>
            <p:sp>
              <p:nvSpPr>
                <p:cNvPr id="3718" name="자유형: 도형 3717">
                  <a:extLst>
                    <a:ext uri="{FF2B5EF4-FFF2-40B4-BE49-F238E27FC236}">
                      <a16:creationId xmlns:a16="http://schemas.microsoft.com/office/drawing/2014/main" id="{B7DF073B-68D9-4772-BC89-F1B1B02B6073}"/>
                    </a:ext>
                  </a:extLst>
                </p:cNvPr>
                <p:cNvSpPr/>
                <p:nvPr/>
              </p:nvSpPr>
              <p:spPr>
                <a:xfrm>
                  <a:off x="10333034" y="4189363"/>
                  <a:ext cx="245298" cy="112704"/>
                </a:xfrm>
                <a:custGeom>
                  <a:avLst/>
                  <a:gdLst>
                    <a:gd name="connsiteX0" fmla="*/ 0 w 245298"/>
                    <a:gd name="connsiteY0" fmla="*/ 0 h 112704"/>
                    <a:gd name="connsiteX1" fmla="*/ 245298 w 245298"/>
                    <a:gd name="connsiteY1" fmla="*/ 0 h 112704"/>
                    <a:gd name="connsiteX2" fmla="*/ 245298 w 245298"/>
                    <a:gd name="connsiteY2" fmla="*/ 112705 h 112704"/>
                    <a:gd name="connsiteX3" fmla="*/ 0 w 245298"/>
                    <a:gd name="connsiteY3" fmla="*/ 112705 h 112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270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2705"/>
                      </a:lnTo>
                      <a:lnTo>
                        <a:pt x="0" y="11270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19" name="자유형: 도형 3718">
                  <a:extLst>
                    <a:ext uri="{FF2B5EF4-FFF2-40B4-BE49-F238E27FC236}">
                      <a16:creationId xmlns:a16="http://schemas.microsoft.com/office/drawing/2014/main" id="{F321D718-EA80-454D-BFFE-DFDBF4B320EB}"/>
                    </a:ext>
                  </a:extLst>
                </p:cNvPr>
                <p:cNvSpPr/>
                <p:nvPr/>
              </p:nvSpPr>
              <p:spPr>
                <a:xfrm>
                  <a:off x="10333034" y="4189363"/>
                  <a:ext cx="245298" cy="112704"/>
                </a:xfrm>
                <a:custGeom>
                  <a:avLst/>
                  <a:gdLst>
                    <a:gd name="connsiteX0" fmla="*/ 0 w 245298"/>
                    <a:gd name="connsiteY0" fmla="*/ 0 h 112704"/>
                    <a:gd name="connsiteX1" fmla="*/ 245298 w 245298"/>
                    <a:gd name="connsiteY1" fmla="*/ 0 h 112704"/>
                    <a:gd name="connsiteX2" fmla="*/ 245298 w 245298"/>
                    <a:gd name="connsiteY2" fmla="*/ 112705 h 112704"/>
                    <a:gd name="connsiteX3" fmla="*/ 0 w 245298"/>
                    <a:gd name="connsiteY3" fmla="*/ 112705 h 112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270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2705"/>
                      </a:lnTo>
                      <a:lnTo>
                        <a:pt x="0" y="11270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2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327924"/>
                <a:ext cx="245298" cy="90826"/>
                <a:chOff x="10639326" y="4327924"/>
                <a:chExt cx="245298" cy="90826"/>
              </a:xfrm>
              <a:solidFill>
                <a:srgbClr val="000000"/>
              </a:solidFill>
            </p:grpSpPr>
            <p:sp>
              <p:nvSpPr>
                <p:cNvPr id="3721" name="자유형: 도형 3720">
                  <a:extLst>
                    <a:ext uri="{FF2B5EF4-FFF2-40B4-BE49-F238E27FC236}">
                      <a16:creationId xmlns:a16="http://schemas.microsoft.com/office/drawing/2014/main" id="{A378C360-47C3-4F3A-A841-9B5F86E4BD9F}"/>
                    </a:ext>
                  </a:extLst>
                </p:cNvPr>
                <p:cNvSpPr/>
                <p:nvPr/>
              </p:nvSpPr>
              <p:spPr>
                <a:xfrm>
                  <a:off x="10639326" y="4327924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2" name="자유형: 도형 3721">
                  <a:extLst>
                    <a:ext uri="{FF2B5EF4-FFF2-40B4-BE49-F238E27FC236}">
                      <a16:creationId xmlns:a16="http://schemas.microsoft.com/office/drawing/2014/main" id="{27B58020-5ED0-46E3-B9F7-2A3D62F205CB}"/>
                    </a:ext>
                  </a:extLst>
                </p:cNvPr>
                <p:cNvSpPr/>
                <p:nvPr/>
              </p:nvSpPr>
              <p:spPr>
                <a:xfrm>
                  <a:off x="10639326" y="4327924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2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361735"/>
                <a:ext cx="245298" cy="86848"/>
                <a:chOff x="10946281" y="4361735"/>
                <a:chExt cx="245298" cy="86848"/>
              </a:xfrm>
              <a:solidFill>
                <a:srgbClr val="000000"/>
              </a:solidFill>
            </p:grpSpPr>
            <p:sp>
              <p:nvSpPr>
                <p:cNvPr id="3724" name="자유형: 도형 3723">
                  <a:extLst>
                    <a:ext uri="{FF2B5EF4-FFF2-40B4-BE49-F238E27FC236}">
                      <a16:creationId xmlns:a16="http://schemas.microsoft.com/office/drawing/2014/main" id="{BB1F136E-098D-4681-9862-D8226C3D1E4B}"/>
                    </a:ext>
                  </a:extLst>
                </p:cNvPr>
                <p:cNvSpPr/>
                <p:nvPr/>
              </p:nvSpPr>
              <p:spPr>
                <a:xfrm>
                  <a:off x="10946281" y="4361735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5" name="자유형: 도형 3724">
                  <a:extLst>
                    <a:ext uri="{FF2B5EF4-FFF2-40B4-BE49-F238E27FC236}">
                      <a16:creationId xmlns:a16="http://schemas.microsoft.com/office/drawing/2014/main" id="{AD24DC9F-0CEB-43BC-B9DB-C1AEA0AE618B}"/>
                    </a:ext>
                  </a:extLst>
                </p:cNvPr>
                <p:cNvSpPr/>
                <p:nvPr/>
              </p:nvSpPr>
              <p:spPr>
                <a:xfrm>
                  <a:off x="10946281" y="4361735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2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383613"/>
                <a:ext cx="245298" cy="84860"/>
                <a:chOff x="11252572" y="4383613"/>
                <a:chExt cx="245298" cy="84860"/>
              </a:xfrm>
              <a:solidFill>
                <a:srgbClr val="000000"/>
              </a:solidFill>
            </p:grpSpPr>
            <p:sp>
              <p:nvSpPr>
                <p:cNvPr id="3727" name="자유형: 도형 3726">
                  <a:extLst>
                    <a:ext uri="{FF2B5EF4-FFF2-40B4-BE49-F238E27FC236}">
                      <a16:creationId xmlns:a16="http://schemas.microsoft.com/office/drawing/2014/main" id="{7D8B1A84-BFE0-4EAE-B503-6FBD14AB8A98}"/>
                    </a:ext>
                  </a:extLst>
                </p:cNvPr>
                <p:cNvSpPr/>
                <p:nvPr/>
              </p:nvSpPr>
              <p:spPr>
                <a:xfrm>
                  <a:off x="11252572" y="4383613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9 w 245298"/>
                    <a:gd name="connsiteY1" fmla="*/ 0 h 84860"/>
                    <a:gd name="connsiteX2" fmla="*/ 245299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8" name="자유형: 도형 3727">
                  <a:extLst>
                    <a:ext uri="{FF2B5EF4-FFF2-40B4-BE49-F238E27FC236}">
                      <a16:creationId xmlns:a16="http://schemas.microsoft.com/office/drawing/2014/main" id="{372663C7-C1C4-4FB6-B6AB-9CA5227B0B29}"/>
                    </a:ext>
                  </a:extLst>
                </p:cNvPr>
                <p:cNvSpPr/>
                <p:nvPr/>
              </p:nvSpPr>
              <p:spPr>
                <a:xfrm>
                  <a:off x="11252572" y="4383613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9 w 245298"/>
                    <a:gd name="connsiteY1" fmla="*/ 0 h 84860"/>
                    <a:gd name="connsiteX2" fmla="*/ 245299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378972"/>
                <a:ext cx="245298" cy="81545"/>
                <a:chOff x="11559527" y="4378972"/>
                <a:chExt cx="245298" cy="81545"/>
              </a:xfrm>
              <a:solidFill>
                <a:srgbClr val="000000"/>
              </a:solidFill>
            </p:grpSpPr>
            <p:sp>
              <p:nvSpPr>
                <p:cNvPr id="3730" name="자유형: 도형 3729">
                  <a:extLst>
                    <a:ext uri="{FF2B5EF4-FFF2-40B4-BE49-F238E27FC236}">
                      <a16:creationId xmlns:a16="http://schemas.microsoft.com/office/drawing/2014/main" id="{66CF1426-D589-4269-B065-E839EB4B1E8A}"/>
                    </a:ext>
                  </a:extLst>
                </p:cNvPr>
                <p:cNvSpPr/>
                <p:nvPr/>
              </p:nvSpPr>
              <p:spPr>
                <a:xfrm>
                  <a:off x="11559527" y="4378972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8 w 245298"/>
                    <a:gd name="connsiteY1" fmla="*/ 0 h 81545"/>
                    <a:gd name="connsiteX2" fmla="*/ 245298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1" name="자유형: 도형 3730">
                  <a:extLst>
                    <a:ext uri="{FF2B5EF4-FFF2-40B4-BE49-F238E27FC236}">
                      <a16:creationId xmlns:a16="http://schemas.microsoft.com/office/drawing/2014/main" id="{9D2B37D9-1CBC-49EA-8A8B-3B6E1C638A0B}"/>
                    </a:ext>
                  </a:extLst>
                </p:cNvPr>
                <p:cNvSpPr/>
                <p:nvPr/>
              </p:nvSpPr>
              <p:spPr>
                <a:xfrm>
                  <a:off x="11559527" y="4378972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8 w 245298"/>
                    <a:gd name="connsiteY1" fmla="*/ 0 h 81545"/>
                    <a:gd name="connsiteX2" fmla="*/ 245298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3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305383"/>
                <a:ext cx="245298" cy="87511"/>
                <a:chOff x="11865819" y="4305383"/>
                <a:chExt cx="245298" cy="87511"/>
              </a:xfrm>
              <a:solidFill>
                <a:srgbClr val="000000"/>
              </a:solidFill>
            </p:grpSpPr>
            <p:sp>
              <p:nvSpPr>
                <p:cNvPr id="3733" name="자유형: 도형 3732">
                  <a:extLst>
                    <a:ext uri="{FF2B5EF4-FFF2-40B4-BE49-F238E27FC236}">
                      <a16:creationId xmlns:a16="http://schemas.microsoft.com/office/drawing/2014/main" id="{1FAB5C49-E6F8-4761-AA39-6883DF4A3405}"/>
                    </a:ext>
                  </a:extLst>
                </p:cNvPr>
                <p:cNvSpPr/>
                <p:nvPr/>
              </p:nvSpPr>
              <p:spPr>
                <a:xfrm>
                  <a:off x="11865819" y="4305383"/>
                  <a:ext cx="245298" cy="87511"/>
                </a:xfrm>
                <a:custGeom>
                  <a:avLst/>
                  <a:gdLst>
                    <a:gd name="connsiteX0" fmla="*/ 0 w 245298"/>
                    <a:gd name="connsiteY0" fmla="*/ 0 h 87511"/>
                    <a:gd name="connsiteX1" fmla="*/ 245299 w 245298"/>
                    <a:gd name="connsiteY1" fmla="*/ 0 h 87511"/>
                    <a:gd name="connsiteX2" fmla="*/ 245299 w 245298"/>
                    <a:gd name="connsiteY2" fmla="*/ 87512 h 87511"/>
                    <a:gd name="connsiteX3" fmla="*/ 0 w 245298"/>
                    <a:gd name="connsiteY3" fmla="*/ 87512 h 87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75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7512"/>
                      </a:lnTo>
                      <a:lnTo>
                        <a:pt x="0" y="875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4" name="자유형: 도형 3733">
                  <a:extLst>
                    <a:ext uri="{FF2B5EF4-FFF2-40B4-BE49-F238E27FC236}">
                      <a16:creationId xmlns:a16="http://schemas.microsoft.com/office/drawing/2014/main" id="{B92112FB-1165-4C03-AAC0-988B61713A84}"/>
                    </a:ext>
                  </a:extLst>
                </p:cNvPr>
                <p:cNvSpPr/>
                <p:nvPr/>
              </p:nvSpPr>
              <p:spPr>
                <a:xfrm>
                  <a:off x="11865819" y="4305383"/>
                  <a:ext cx="245298" cy="87511"/>
                </a:xfrm>
                <a:custGeom>
                  <a:avLst/>
                  <a:gdLst>
                    <a:gd name="connsiteX0" fmla="*/ 0 w 245298"/>
                    <a:gd name="connsiteY0" fmla="*/ 0 h 87511"/>
                    <a:gd name="connsiteX1" fmla="*/ 245299 w 245298"/>
                    <a:gd name="connsiteY1" fmla="*/ 0 h 87511"/>
                    <a:gd name="connsiteX2" fmla="*/ 245299 w 245298"/>
                    <a:gd name="connsiteY2" fmla="*/ 87512 h 87511"/>
                    <a:gd name="connsiteX3" fmla="*/ 0 w 245298"/>
                    <a:gd name="connsiteY3" fmla="*/ 87512 h 87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75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7512"/>
                      </a:lnTo>
                      <a:lnTo>
                        <a:pt x="0" y="87512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3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397535"/>
                <a:ext cx="245298" cy="61656"/>
                <a:chOff x="6652893" y="4397535"/>
                <a:chExt cx="245298" cy="61656"/>
              </a:xfrm>
              <a:solidFill>
                <a:srgbClr val="000000"/>
              </a:solidFill>
            </p:grpSpPr>
            <p:sp>
              <p:nvSpPr>
                <p:cNvPr id="3736" name="자유형: 도형 3735">
                  <a:extLst>
                    <a:ext uri="{FF2B5EF4-FFF2-40B4-BE49-F238E27FC236}">
                      <a16:creationId xmlns:a16="http://schemas.microsoft.com/office/drawing/2014/main" id="{929308C8-7AA3-4227-B542-582CF678B5FF}"/>
                    </a:ext>
                  </a:extLst>
                </p:cNvPr>
                <p:cNvSpPr/>
                <p:nvPr/>
              </p:nvSpPr>
              <p:spPr>
                <a:xfrm>
                  <a:off x="6652893" y="4397535"/>
                  <a:ext cx="245298" cy="61656"/>
                </a:xfrm>
                <a:custGeom>
                  <a:avLst/>
                  <a:gdLst>
                    <a:gd name="connsiteX0" fmla="*/ 0 w 245298"/>
                    <a:gd name="connsiteY0" fmla="*/ 0 h 61656"/>
                    <a:gd name="connsiteX1" fmla="*/ 245299 w 245298"/>
                    <a:gd name="connsiteY1" fmla="*/ 0 h 61656"/>
                    <a:gd name="connsiteX2" fmla="*/ 245299 w 245298"/>
                    <a:gd name="connsiteY2" fmla="*/ 61656 h 61656"/>
                    <a:gd name="connsiteX3" fmla="*/ 0 w 245298"/>
                    <a:gd name="connsiteY3" fmla="*/ 61656 h 6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16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1656"/>
                      </a:lnTo>
                      <a:lnTo>
                        <a:pt x="0" y="6165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7" name="자유형: 도형 3736">
                  <a:extLst>
                    <a:ext uri="{FF2B5EF4-FFF2-40B4-BE49-F238E27FC236}">
                      <a16:creationId xmlns:a16="http://schemas.microsoft.com/office/drawing/2014/main" id="{230D0FDD-F0C1-458B-8FC8-9F5E785F4775}"/>
                    </a:ext>
                  </a:extLst>
                </p:cNvPr>
                <p:cNvSpPr/>
                <p:nvPr/>
              </p:nvSpPr>
              <p:spPr>
                <a:xfrm>
                  <a:off x="6652893" y="4397535"/>
                  <a:ext cx="245298" cy="61656"/>
                </a:xfrm>
                <a:custGeom>
                  <a:avLst/>
                  <a:gdLst>
                    <a:gd name="connsiteX0" fmla="*/ 0 w 245298"/>
                    <a:gd name="connsiteY0" fmla="*/ 0 h 61656"/>
                    <a:gd name="connsiteX1" fmla="*/ 245299 w 245298"/>
                    <a:gd name="connsiteY1" fmla="*/ 0 h 61656"/>
                    <a:gd name="connsiteX2" fmla="*/ 245299 w 245298"/>
                    <a:gd name="connsiteY2" fmla="*/ 61656 h 61656"/>
                    <a:gd name="connsiteX3" fmla="*/ 0 w 245298"/>
                    <a:gd name="connsiteY3" fmla="*/ 61656 h 6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16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1656"/>
                      </a:lnTo>
                      <a:lnTo>
                        <a:pt x="0" y="6165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3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428695"/>
                <a:ext cx="245298" cy="47070"/>
                <a:chOff x="6959185" y="4428695"/>
                <a:chExt cx="245298" cy="47070"/>
              </a:xfrm>
              <a:solidFill>
                <a:srgbClr val="000000"/>
              </a:solidFill>
            </p:grpSpPr>
            <p:sp>
              <p:nvSpPr>
                <p:cNvPr id="3739" name="자유형: 도형 3738">
                  <a:extLst>
                    <a:ext uri="{FF2B5EF4-FFF2-40B4-BE49-F238E27FC236}">
                      <a16:creationId xmlns:a16="http://schemas.microsoft.com/office/drawing/2014/main" id="{27548C6C-A548-4CE2-8E15-7791DE924572}"/>
                    </a:ext>
                  </a:extLst>
                </p:cNvPr>
                <p:cNvSpPr/>
                <p:nvPr/>
              </p:nvSpPr>
              <p:spPr>
                <a:xfrm>
                  <a:off x="6959185" y="4428695"/>
                  <a:ext cx="245298" cy="47070"/>
                </a:xfrm>
                <a:custGeom>
                  <a:avLst/>
                  <a:gdLst>
                    <a:gd name="connsiteX0" fmla="*/ 0 w 245298"/>
                    <a:gd name="connsiteY0" fmla="*/ 0 h 47070"/>
                    <a:gd name="connsiteX1" fmla="*/ 245298 w 245298"/>
                    <a:gd name="connsiteY1" fmla="*/ 0 h 47070"/>
                    <a:gd name="connsiteX2" fmla="*/ 245298 w 245298"/>
                    <a:gd name="connsiteY2" fmla="*/ 47071 h 47070"/>
                    <a:gd name="connsiteX3" fmla="*/ 0 w 245298"/>
                    <a:gd name="connsiteY3" fmla="*/ 47071 h 47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07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7071"/>
                      </a:lnTo>
                      <a:lnTo>
                        <a:pt x="0" y="470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0" name="자유형: 도형 3739">
                  <a:extLst>
                    <a:ext uri="{FF2B5EF4-FFF2-40B4-BE49-F238E27FC236}">
                      <a16:creationId xmlns:a16="http://schemas.microsoft.com/office/drawing/2014/main" id="{143EAEE7-B578-41D6-B4E4-FC811F29555A}"/>
                    </a:ext>
                  </a:extLst>
                </p:cNvPr>
                <p:cNvSpPr/>
                <p:nvPr/>
              </p:nvSpPr>
              <p:spPr>
                <a:xfrm>
                  <a:off x="6959185" y="4428695"/>
                  <a:ext cx="245298" cy="47070"/>
                </a:xfrm>
                <a:custGeom>
                  <a:avLst/>
                  <a:gdLst>
                    <a:gd name="connsiteX0" fmla="*/ 0 w 245298"/>
                    <a:gd name="connsiteY0" fmla="*/ 0 h 47070"/>
                    <a:gd name="connsiteX1" fmla="*/ 245298 w 245298"/>
                    <a:gd name="connsiteY1" fmla="*/ 0 h 47070"/>
                    <a:gd name="connsiteX2" fmla="*/ 245298 w 245298"/>
                    <a:gd name="connsiteY2" fmla="*/ 47071 h 47070"/>
                    <a:gd name="connsiteX3" fmla="*/ 0 w 245298"/>
                    <a:gd name="connsiteY3" fmla="*/ 47071 h 47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07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7071"/>
                      </a:lnTo>
                      <a:lnTo>
                        <a:pt x="0" y="4707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516870"/>
                <a:ext cx="245298" cy="39778"/>
                <a:chOff x="7266140" y="4516870"/>
                <a:chExt cx="245298" cy="39778"/>
              </a:xfrm>
              <a:solidFill>
                <a:srgbClr val="000000"/>
              </a:solidFill>
            </p:grpSpPr>
            <p:sp>
              <p:nvSpPr>
                <p:cNvPr id="3742" name="자유형: 도형 3741">
                  <a:extLst>
                    <a:ext uri="{FF2B5EF4-FFF2-40B4-BE49-F238E27FC236}">
                      <a16:creationId xmlns:a16="http://schemas.microsoft.com/office/drawing/2014/main" id="{4436BF1D-AE70-4D4C-9164-6ECBE3DEA9BF}"/>
                    </a:ext>
                  </a:extLst>
                </p:cNvPr>
                <p:cNvSpPr/>
                <p:nvPr/>
              </p:nvSpPr>
              <p:spPr>
                <a:xfrm>
                  <a:off x="7266140" y="4516870"/>
                  <a:ext cx="245298" cy="39778"/>
                </a:xfrm>
                <a:custGeom>
                  <a:avLst/>
                  <a:gdLst>
                    <a:gd name="connsiteX0" fmla="*/ 0 w 245298"/>
                    <a:gd name="connsiteY0" fmla="*/ 0 h 39778"/>
                    <a:gd name="connsiteX1" fmla="*/ 245299 w 245298"/>
                    <a:gd name="connsiteY1" fmla="*/ 0 h 39778"/>
                    <a:gd name="connsiteX2" fmla="*/ 245299 w 245298"/>
                    <a:gd name="connsiteY2" fmla="*/ 39778 h 39778"/>
                    <a:gd name="connsiteX3" fmla="*/ 0 w 245298"/>
                    <a:gd name="connsiteY3" fmla="*/ 39778 h 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7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778"/>
                      </a:lnTo>
                      <a:lnTo>
                        <a:pt x="0" y="3977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3" name="자유형: 도형 3742">
                  <a:extLst>
                    <a:ext uri="{FF2B5EF4-FFF2-40B4-BE49-F238E27FC236}">
                      <a16:creationId xmlns:a16="http://schemas.microsoft.com/office/drawing/2014/main" id="{564B8D25-33D1-4061-B980-5BDD524257F3}"/>
                    </a:ext>
                  </a:extLst>
                </p:cNvPr>
                <p:cNvSpPr/>
                <p:nvPr/>
              </p:nvSpPr>
              <p:spPr>
                <a:xfrm>
                  <a:off x="7266140" y="4516870"/>
                  <a:ext cx="245298" cy="39778"/>
                </a:xfrm>
                <a:custGeom>
                  <a:avLst/>
                  <a:gdLst>
                    <a:gd name="connsiteX0" fmla="*/ 0 w 245298"/>
                    <a:gd name="connsiteY0" fmla="*/ 0 h 39778"/>
                    <a:gd name="connsiteX1" fmla="*/ 245299 w 245298"/>
                    <a:gd name="connsiteY1" fmla="*/ 0 h 39778"/>
                    <a:gd name="connsiteX2" fmla="*/ 245299 w 245298"/>
                    <a:gd name="connsiteY2" fmla="*/ 39778 h 39778"/>
                    <a:gd name="connsiteX3" fmla="*/ 0 w 245298"/>
                    <a:gd name="connsiteY3" fmla="*/ 39778 h 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7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778"/>
                      </a:lnTo>
                      <a:lnTo>
                        <a:pt x="0" y="3977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4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492340"/>
                <a:ext cx="245298" cy="43755"/>
                <a:chOff x="7573094" y="4492340"/>
                <a:chExt cx="245298" cy="43755"/>
              </a:xfrm>
              <a:solidFill>
                <a:srgbClr val="000000"/>
              </a:solidFill>
            </p:grpSpPr>
            <p:sp>
              <p:nvSpPr>
                <p:cNvPr id="3745" name="자유형: 도형 3744">
                  <a:extLst>
                    <a:ext uri="{FF2B5EF4-FFF2-40B4-BE49-F238E27FC236}">
                      <a16:creationId xmlns:a16="http://schemas.microsoft.com/office/drawing/2014/main" id="{4FE939DC-E76B-4111-A497-36F3F82DAF7E}"/>
                    </a:ext>
                  </a:extLst>
                </p:cNvPr>
                <p:cNvSpPr/>
                <p:nvPr/>
              </p:nvSpPr>
              <p:spPr>
                <a:xfrm>
                  <a:off x="7573094" y="4492340"/>
                  <a:ext cx="245298" cy="43755"/>
                </a:xfrm>
                <a:custGeom>
                  <a:avLst/>
                  <a:gdLst>
                    <a:gd name="connsiteX0" fmla="*/ 0 w 245298"/>
                    <a:gd name="connsiteY0" fmla="*/ 0 h 43755"/>
                    <a:gd name="connsiteX1" fmla="*/ 245299 w 245298"/>
                    <a:gd name="connsiteY1" fmla="*/ 0 h 43755"/>
                    <a:gd name="connsiteX2" fmla="*/ 245299 w 245298"/>
                    <a:gd name="connsiteY2" fmla="*/ 43756 h 43755"/>
                    <a:gd name="connsiteX3" fmla="*/ 0 w 245298"/>
                    <a:gd name="connsiteY3" fmla="*/ 43756 h 43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375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3756"/>
                      </a:lnTo>
                      <a:lnTo>
                        <a:pt x="0" y="4375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6" name="자유형: 도형 3745">
                  <a:extLst>
                    <a:ext uri="{FF2B5EF4-FFF2-40B4-BE49-F238E27FC236}">
                      <a16:creationId xmlns:a16="http://schemas.microsoft.com/office/drawing/2014/main" id="{722E390A-2182-40B9-BA07-78A00BCA02E0}"/>
                    </a:ext>
                  </a:extLst>
                </p:cNvPr>
                <p:cNvSpPr/>
                <p:nvPr/>
              </p:nvSpPr>
              <p:spPr>
                <a:xfrm>
                  <a:off x="7573094" y="4492340"/>
                  <a:ext cx="245298" cy="43755"/>
                </a:xfrm>
                <a:custGeom>
                  <a:avLst/>
                  <a:gdLst>
                    <a:gd name="connsiteX0" fmla="*/ 0 w 245298"/>
                    <a:gd name="connsiteY0" fmla="*/ 0 h 43755"/>
                    <a:gd name="connsiteX1" fmla="*/ 245299 w 245298"/>
                    <a:gd name="connsiteY1" fmla="*/ 0 h 43755"/>
                    <a:gd name="connsiteX2" fmla="*/ 245299 w 245298"/>
                    <a:gd name="connsiteY2" fmla="*/ 43756 h 43755"/>
                    <a:gd name="connsiteX3" fmla="*/ 0 w 245298"/>
                    <a:gd name="connsiteY3" fmla="*/ 43756 h 43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375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3756"/>
                      </a:lnTo>
                      <a:lnTo>
                        <a:pt x="0" y="4375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4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476429"/>
                <a:ext cx="245298" cy="44418"/>
                <a:chOff x="7879386" y="4476429"/>
                <a:chExt cx="245298" cy="44418"/>
              </a:xfrm>
              <a:solidFill>
                <a:srgbClr val="000000"/>
              </a:solidFill>
            </p:grpSpPr>
            <p:sp>
              <p:nvSpPr>
                <p:cNvPr id="3748" name="자유형: 도형 3747">
                  <a:extLst>
                    <a:ext uri="{FF2B5EF4-FFF2-40B4-BE49-F238E27FC236}">
                      <a16:creationId xmlns:a16="http://schemas.microsoft.com/office/drawing/2014/main" id="{87A5FE53-7FAC-49EF-BF8E-DC2B16A54B9A}"/>
                    </a:ext>
                  </a:extLst>
                </p:cNvPr>
                <p:cNvSpPr/>
                <p:nvPr/>
              </p:nvSpPr>
              <p:spPr>
                <a:xfrm>
                  <a:off x="7879386" y="4476429"/>
                  <a:ext cx="245298" cy="44418"/>
                </a:xfrm>
                <a:custGeom>
                  <a:avLst/>
                  <a:gdLst>
                    <a:gd name="connsiteX0" fmla="*/ 0 w 245298"/>
                    <a:gd name="connsiteY0" fmla="*/ 0 h 44418"/>
                    <a:gd name="connsiteX1" fmla="*/ 245299 w 245298"/>
                    <a:gd name="connsiteY1" fmla="*/ 0 h 44418"/>
                    <a:gd name="connsiteX2" fmla="*/ 245299 w 245298"/>
                    <a:gd name="connsiteY2" fmla="*/ 44419 h 44418"/>
                    <a:gd name="connsiteX3" fmla="*/ 0 w 245298"/>
                    <a:gd name="connsiteY3" fmla="*/ 44419 h 44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44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4419"/>
                      </a:lnTo>
                      <a:lnTo>
                        <a:pt x="0" y="444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9" name="자유형: 도형 3748">
                  <a:extLst>
                    <a:ext uri="{FF2B5EF4-FFF2-40B4-BE49-F238E27FC236}">
                      <a16:creationId xmlns:a16="http://schemas.microsoft.com/office/drawing/2014/main" id="{74796A1F-3378-4AEA-B342-E2C7DCB4FD84}"/>
                    </a:ext>
                  </a:extLst>
                </p:cNvPr>
                <p:cNvSpPr/>
                <p:nvPr/>
              </p:nvSpPr>
              <p:spPr>
                <a:xfrm>
                  <a:off x="7879386" y="4476429"/>
                  <a:ext cx="245298" cy="44418"/>
                </a:xfrm>
                <a:custGeom>
                  <a:avLst/>
                  <a:gdLst>
                    <a:gd name="connsiteX0" fmla="*/ 0 w 245298"/>
                    <a:gd name="connsiteY0" fmla="*/ 0 h 44418"/>
                    <a:gd name="connsiteX1" fmla="*/ 245299 w 245298"/>
                    <a:gd name="connsiteY1" fmla="*/ 0 h 44418"/>
                    <a:gd name="connsiteX2" fmla="*/ 245299 w 245298"/>
                    <a:gd name="connsiteY2" fmla="*/ 44419 h 44418"/>
                    <a:gd name="connsiteX3" fmla="*/ 0 w 245298"/>
                    <a:gd name="connsiteY3" fmla="*/ 44419 h 44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44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4419"/>
                      </a:lnTo>
                      <a:lnTo>
                        <a:pt x="0" y="4441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5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426706"/>
                <a:ext cx="245298" cy="49722"/>
                <a:chOff x="8186341" y="4426706"/>
                <a:chExt cx="245298" cy="49722"/>
              </a:xfrm>
              <a:solidFill>
                <a:srgbClr val="000000"/>
              </a:solidFill>
            </p:grpSpPr>
            <p:sp>
              <p:nvSpPr>
                <p:cNvPr id="3751" name="자유형: 도형 3750">
                  <a:extLst>
                    <a:ext uri="{FF2B5EF4-FFF2-40B4-BE49-F238E27FC236}">
                      <a16:creationId xmlns:a16="http://schemas.microsoft.com/office/drawing/2014/main" id="{949572A1-16DA-45D5-B4AA-45E13F10B4A5}"/>
                    </a:ext>
                  </a:extLst>
                </p:cNvPr>
                <p:cNvSpPr/>
                <p:nvPr/>
              </p:nvSpPr>
              <p:spPr>
                <a:xfrm>
                  <a:off x="8186341" y="4426706"/>
                  <a:ext cx="245298" cy="49722"/>
                </a:xfrm>
                <a:custGeom>
                  <a:avLst/>
                  <a:gdLst>
                    <a:gd name="connsiteX0" fmla="*/ 0 w 245298"/>
                    <a:gd name="connsiteY0" fmla="*/ 0 h 49722"/>
                    <a:gd name="connsiteX1" fmla="*/ 245299 w 245298"/>
                    <a:gd name="connsiteY1" fmla="*/ 0 h 49722"/>
                    <a:gd name="connsiteX2" fmla="*/ 245299 w 245298"/>
                    <a:gd name="connsiteY2" fmla="*/ 49723 h 49722"/>
                    <a:gd name="connsiteX3" fmla="*/ 0 w 245298"/>
                    <a:gd name="connsiteY3" fmla="*/ 49723 h 49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7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723"/>
                      </a:lnTo>
                      <a:lnTo>
                        <a:pt x="0" y="497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2" name="자유형: 도형 3751">
                  <a:extLst>
                    <a:ext uri="{FF2B5EF4-FFF2-40B4-BE49-F238E27FC236}">
                      <a16:creationId xmlns:a16="http://schemas.microsoft.com/office/drawing/2014/main" id="{EBF7E3D2-D129-470C-A438-2D512366325E}"/>
                    </a:ext>
                  </a:extLst>
                </p:cNvPr>
                <p:cNvSpPr/>
                <p:nvPr/>
              </p:nvSpPr>
              <p:spPr>
                <a:xfrm>
                  <a:off x="8186341" y="4426706"/>
                  <a:ext cx="245298" cy="49722"/>
                </a:xfrm>
                <a:custGeom>
                  <a:avLst/>
                  <a:gdLst>
                    <a:gd name="connsiteX0" fmla="*/ 0 w 245298"/>
                    <a:gd name="connsiteY0" fmla="*/ 0 h 49722"/>
                    <a:gd name="connsiteX1" fmla="*/ 245299 w 245298"/>
                    <a:gd name="connsiteY1" fmla="*/ 0 h 49722"/>
                    <a:gd name="connsiteX2" fmla="*/ 245299 w 245298"/>
                    <a:gd name="connsiteY2" fmla="*/ 49723 h 49722"/>
                    <a:gd name="connsiteX3" fmla="*/ 0 w 245298"/>
                    <a:gd name="connsiteY3" fmla="*/ 49723 h 49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7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723"/>
                      </a:lnTo>
                      <a:lnTo>
                        <a:pt x="0" y="4972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3589376"/>
                <a:ext cx="245298" cy="157786"/>
                <a:chOff x="8492632" y="3589376"/>
                <a:chExt cx="245298" cy="157786"/>
              </a:xfrm>
              <a:solidFill>
                <a:srgbClr val="000000"/>
              </a:solidFill>
            </p:grpSpPr>
            <p:sp>
              <p:nvSpPr>
                <p:cNvPr id="3754" name="자유형: 도형 3753">
                  <a:extLst>
                    <a:ext uri="{FF2B5EF4-FFF2-40B4-BE49-F238E27FC236}">
                      <a16:creationId xmlns:a16="http://schemas.microsoft.com/office/drawing/2014/main" id="{B7FA1104-FFDD-4650-98A2-C97C86BDBDB1}"/>
                    </a:ext>
                  </a:extLst>
                </p:cNvPr>
                <p:cNvSpPr/>
                <p:nvPr/>
              </p:nvSpPr>
              <p:spPr>
                <a:xfrm>
                  <a:off x="8492632" y="3589376"/>
                  <a:ext cx="245298" cy="157786"/>
                </a:xfrm>
                <a:custGeom>
                  <a:avLst/>
                  <a:gdLst>
                    <a:gd name="connsiteX0" fmla="*/ 0 w 245298"/>
                    <a:gd name="connsiteY0" fmla="*/ 0 h 157786"/>
                    <a:gd name="connsiteX1" fmla="*/ 245299 w 245298"/>
                    <a:gd name="connsiteY1" fmla="*/ 0 h 157786"/>
                    <a:gd name="connsiteX2" fmla="*/ 245299 w 245298"/>
                    <a:gd name="connsiteY2" fmla="*/ 157787 h 157786"/>
                    <a:gd name="connsiteX3" fmla="*/ 0 w 245298"/>
                    <a:gd name="connsiteY3" fmla="*/ 157787 h 157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77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7787"/>
                      </a:lnTo>
                      <a:lnTo>
                        <a:pt x="0" y="1577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5" name="자유형: 도형 3754">
                  <a:extLst>
                    <a:ext uri="{FF2B5EF4-FFF2-40B4-BE49-F238E27FC236}">
                      <a16:creationId xmlns:a16="http://schemas.microsoft.com/office/drawing/2014/main" id="{FB5342A5-4273-4FE6-9FE2-9158EB73E544}"/>
                    </a:ext>
                  </a:extLst>
                </p:cNvPr>
                <p:cNvSpPr/>
                <p:nvPr/>
              </p:nvSpPr>
              <p:spPr>
                <a:xfrm>
                  <a:off x="8492632" y="3589376"/>
                  <a:ext cx="245298" cy="157786"/>
                </a:xfrm>
                <a:custGeom>
                  <a:avLst/>
                  <a:gdLst>
                    <a:gd name="connsiteX0" fmla="*/ 0 w 245298"/>
                    <a:gd name="connsiteY0" fmla="*/ 0 h 157786"/>
                    <a:gd name="connsiteX1" fmla="*/ 245299 w 245298"/>
                    <a:gd name="connsiteY1" fmla="*/ 0 h 157786"/>
                    <a:gd name="connsiteX2" fmla="*/ 245299 w 245298"/>
                    <a:gd name="connsiteY2" fmla="*/ 157787 h 157786"/>
                    <a:gd name="connsiteX3" fmla="*/ 0 w 245298"/>
                    <a:gd name="connsiteY3" fmla="*/ 157787 h 157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77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7787"/>
                      </a:lnTo>
                      <a:lnTo>
                        <a:pt x="0" y="15778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5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3749152"/>
                <a:ext cx="245298" cy="126627"/>
                <a:chOff x="8799587" y="3749152"/>
                <a:chExt cx="245298" cy="126627"/>
              </a:xfrm>
              <a:solidFill>
                <a:srgbClr val="000000"/>
              </a:solidFill>
            </p:grpSpPr>
            <p:sp>
              <p:nvSpPr>
                <p:cNvPr id="3757" name="자유형: 도형 3756">
                  <a:extLst>
                    <a:ext uri="{FF2B5EF4-FFF2-40B4-BE49-F238E27FC236}">
                      <a16:creationId xmlns:a16="http://schemas.microsoft.com/office/drawing/2014/main" id="{22724F01-72F8-4E2E-A9C7-2AA1A6104870}"/>
                    </a:ext>
                  </a:extLst>
                </p:cNvPr>
                <p:cNvSpPr/>
                <p:nvPr/>
              </p:nvSpPr>
              <p:spPr>
                <a:xfrm>
                  <a:off x="8799587" y="3749152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9 w 245298"/>
                    <a:gd name="connsiteY1" fmla="*/ 0 h 126627"/>
                    <a:gd name="connsiteX2" fmla="*/ 245299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8" name="자유형: 도형 3757">
                  <a:extLst>
                    <a:ext uri="{FF2B5EF4-FFF2-40B4-BE49-F238E27FC236}">
                      <a16:creationId xmlns:a16="http://schemas.microsoft.com/office/drawing/2014/main" id="{65C4D1C9-22DC-413B-BE9F-488E81F64400}"/>
                    </a:ext>
                  </a:extLst>
                </p:cNvPr>
                <p:cNvSpPr/>
                <p:nvPr/>
              </p:nvSpPr>
              <p:spPr>
                <a:xfrm>
                  <a:off x="8799587" y="3749152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9 w 245298"/>
                    <a:gd name="connsiteY1" fmla="*/ 0 h 126627"/>
                    <a:gd name="connsiteX2" fmla="*/ 245299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5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169474"/>
                <a:ext cx="245298" cy="76904"/>
                <a:chOff x="9105879" y="4169474"/>
                <a:chExt cx="245298" cy="76904"/>
              </a:xfrm>
              <a:solidFill>
                <a:srgbClr val="000000"/>
              </a:solidFill>
            </p:grpSpPr>
            <p:sp>
              <p:nvSpPr>
                <p:cNvPr id="3760" name="자유형: 도형 3759">
                  <a:extLst>
                    <a:ext uri="{FF2B5EF4-FFF2-40B4-BE49-F238E27FC236}">
                      <a16:creationId xmlns:a16="http://schemas.microsoft.com/office/drawing/2014/main" id="{BBC2EF9E-AD77-4978-8126-B3FE23C161DB}"/>
                    </a:ext>
                  </a:extLst>
                </p:cNvPr>
                <p:cNvSpPr/>
                <p:nvPr/>
              </p:nvSpPr>
              <p:spPr>
                <a:xfrm>
                  <a:off x="9105879" y="4169474"/>
                  <a:ext cx="245298" cy="76904"/>
                </a:xfrm>
                <a:custGeom>
                  <a:avLst/>
                  <a:gdLst>
                    <a:gd name="connsiteX0" fmla="*/ 0 w 245298"/>
                    <a:gd name="connsiteY0" fmla="*/ 0 h 76904"/>
                    <a:gd name="connsiteX1" fmla="*/ 245299 w 245298"/>
                    <a:gd name="connsiteY1" fmla="*/ 0 h 76904"/>
                    <a:gd name="connsiteX2" fmla="*/ 245299 w 245298"/>
                    <a:gd name="connsiteY2" fmla="*/ 76905 h 76904"/>
                    <a:gd name="connsiteX3" fmla="*/ 0 w 245298"/>
                    <a:gd name="connsiteY3" fmla="*/ 76905 h 7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69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6905"/>
                      </a:lnTo>
                      <a:lnTo>
                        <a:pt x="0" y="7690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1" name="자유형: 도형 3760">
                  <a:extLst>
                    <a:ext uri="{FF2B5EF4-FFF2-40B4-BE49-F238E27FC236}">
                      <a16:creationId xmlns:a16="http://schemas.microsoft.com/office/drawing/2014/main" id="{27B370AA-A08B-4AFA-8848-75108C60D38E}"/>
                    </a:ext>
                  </a:extLst>
                </p:cNvPr>
                <p:cNvSpPr/>
                <p:nvPr/>
              </p:nvSpPr>
              <p:spPr>
                <a:xfrm>
                  <a:off x="9105879" y="4169474"/>
                  <a:ext cx="245298" cy="76904"/>
                </a:xfrm>
                <a:custGeom>
                  <a:avLst/>
                  <a:gdLst>
                    <a:gd name="connsiteX0" fmla="*/ 0 w 245298"/>
                    <a:gd name="connsiteY0" fmla="*/ 0 h 76904"/>
                    <a:gd name="connsiteX1" fmla="*/ 245299 w 245298"/>
                    <a:gd name="connsiteY1" fmla="*/ 0 h 76904"/>
                    <a:gd name="connsiteX2" fmla="*/ 245299 w 245298"/>
                    <a:gd name="connsiteY2" fmla="*/ 76905 h 76904"/>
                    <a:gd name="connsiteX3" fmla="*/ 0 w 245298"/>
                    <a:gd name="connsiteY3" fmla="*/ 76905 h 7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69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6905"/>
                      </a:lnTo>
                      <a:lnTo>
                        <a:pt x="0" y="7690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6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194667"/>
                <a:ext cx="245298" cy="69611"/>
                <a:chOff x="9412833" y="4194667"/>
                <a:chExt cx="245298" cy="69611"/>
              </a:xfrm>
              <a:solidFill>
                <a:srgbClr val="000000"/>
              </a:solidFill>
            </p:grpSpPr>
            <p:sp>
              <p:nvSpPr>
                <p:cNvPr id="3763" name="자유형: 도형 3762">
                  <a:extLst>
                    <a:ext uri="{FF2B5EF4-FFF2-40B4-BE49-F238E27FC236}">
                      <a16:creationId xmlns:a16="http://schemas.microsoft.com/office/drawing/2014/main" id="{E6605DC4-1833-42D9-AB84-E00C8ACAB7C4}"/>
                    </a:ext>
                  </a:extLst>
                </p:cNvPr>
                <p:cNvSpPr/>
                <p:nvPr/>
              </p:nvSpPr>
              <p:spPr>
                <a:xfrm>
                  <a:off x="9412833" y="4194667"/>
                  <a:ext cx="245298" cy="69611"/>
                </a:xfrm>
                <a:custGeom>
                  <a:avLst/>
                  <a:gdLst>
                    <a:gd name="connsiteX0" fmla="*/ 0 w 245298"/>
                    <a:gd name="connsiteY0" fmla="*/ 0 h 69611"/>
                    <a:gd name="connsiteX1" fmla="*/ 245299 w 245298"/>
                    <a:gd name="connsiteY1" fmla="*/ 0 h 69611"/>
                    <a:gd name="connsiteX2" fmla="*/ 245299 w 245298"/>
                    <a:gd name="connsiteY2" fmla="*/ 69612 h 69611"/>
                    <a:gd name="connsiteX3" fmla="*/ 0 w 245298"/>
                    <a:gd name="connsiteY3" fmla="*/ 69612 h 6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96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9612"/>
                      </a:lnTo>
                      <a:lnTo>
                        <a:pt x="0" y="696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4" name="자유형: 도형 3763">
                  <a:extLst>
                    <a:ext uri="{FF2B5EF4-FFF2-40B4-BE49-F238E27FC236}">
                      <a16:creationId xmlns:a16="http://schemas.microsoft.com/office/drawing/2014/main" id="{7F4EF5E2-4A0F-412C-A050-35C7FAD04635}"/>
                    </a:ext>
                  </a:extLst>
                </p:cNvPr>
                <p:cNvSpPr/>
                <p:nvPr/>
              </p:nvSpPr>
              <p:spPr>
                <a:xfrm>
                  <a:off x="9412833" y="4194667"/>
                  <a:ext cx="245298" cy="69611"/>
                </a:xfrm>
                <a:custGeom>
                  <a:avLst/>
                  <a:gdLst>
                    <a:gd name="connsiteX0" fmla="*/ 0 w 245298"/>
                    <a:gd name="connsiteY0" fmla="*/ 0 h 69611"/>
                    <a:gd name="connsiteX1" fmla="*/ 245299 w 245298"/>
                    <a:gd name="connsiteY1" fmla="*/ 0 h 69611"/>
                    <a:gd name="connsiteX2" fmla="*/ 245299 w 245298"/>
                    <a:gd name="connsiteY2" fmla="*/ 69612 h 69611"/>
                    <a:gd name="connsiteX3" fmla="*/ 0 w 245298"/>
                    <a:gd name="connsiteY3" fmla="*/ 69612 h 6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96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9612"/>
                      </a:lnTo>
                      <a:lnTo>
                        <a:pt x="0" y="6961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267593"/>
                <a:ext cx="245298" cy="60993"/>
                <a:chOff x="9719125" y="4267593"/>
                <a:chExt cx="245298" cy="60993"/>
              </a:xfrm>
              <a:solidFill>
                <a:srgbClr val="000000"/>
              </a:solidFill>
            </p:grpSpPr>
            <p:sp>
              <p:nvSpPr>
                <p:cNvPr id="3766" name="자유형: 도형 3765">
                  <a:extLst>
                    <a:ext uri="{FF2B5EF4-FFF2-40B4-BE49-F238E27FC236}">
                      <a16:creationId xmlns:a16="http://schemas.microsoft.com/office/drawing/2014/main" id="{6F5C96B1-C0F6-421A-9D84-9D1D35CC87CC}"/>
                    </a:ext>
                  </a:extLst>
                </p:cNvPr>
                <p:cNvSpPr/>
                <p:nvPr/>
              </p:nvSpPr>
              <p:spPr>
                <a:xfrm>
                  <a:off x="9719125" y="4267593"/>
                  <a:ext cx="245298" cy="60993"/>
                </a:xfrm>
                <a:custGeom>
                  <a:avLst/>
                  <a:gdLst>
                    <a:gd name="connsiteX0" fmla="*/ 0 w 245298"/>
                    <a:gd name="connsiteY0" fmla="*/ 0 h 60993"/>
                    <a:gd name="connsiteX1" fmla="*/ 245299 w 245298"/>
                    <a:gd name="connsiteY1" fmla="*/ 0 h 60993"/>
                    <a:gd name="connsiteX2" fmla="*/ 245299 w 245298"/>
                    <a:gd name="connsiteY2" fmla="*/ 60993 h 60993"/>
                    <a:gd name="connsiteX3" fmla="*/ 0 w 245298"/>
                    <a:gd name="connsiteY3" fmla="*/ 60993 h 6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9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0993"/>
                      </a:lnTo>
                      <a:lnTo>
                        <a:pt x="0" y="609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7" name="자유형: 도형 3766">
                  <a:extLst>
                    <a:ext uri="{FF2B5EF4-FFF2-40B4-BE49-F238E27FC236}">
                      <a16:creationId xmlns:a16="http://schemas.microsoft.com/office/drawing/2014/main" id="{D29D2DB0-8C90-4310-90F3-7B8E8C4764BC}"/>
                    </a:ext>
                  </a:extLst>
                </p:cNvPr>
                <p:cNvSpPr/>
                <p:nvPr/>
              </p:nvSpPr>
              <p:spPr>
                <a:xfrm>
                  <a:off x="9719125" y="4267593"/>
                  <a:ext cx="245298" cy="60993"/>
                </a:xfrm>
                <a:custGeom>
                  <a:avLst/>
                  <a:gdLst>
                    <a:gd name="connsiteX0" fmla="*/ 0 w 245298"/>
                    <a:gd name="connsiteY0" fmla="*/ 0 h 60993"/>
                    <a:gd name="connsiteX1" fmla="*/ 245299 w 245298"/>
                    <a:gd name="connsiteY1" fmla="*/ 0 h 60993"/>
                    <a:gd name="connsiteX2" fmla="*/ 245299 w 245298"/>
                    <a:gd name="connsiteY2" fmla="*/ 60993 h 60993"/>
                    <a:gd name="connsiteX3" fmla="*/ 0 w 245298"/>
                    <a:gd name="connsiteY3" fmla="*/ 60993 h 6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9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0993"/>
                      </a:lnTo>
                      <a:lnTo>
                        <a:pt x="0" y="6099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6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211241"/>
                <a:ext cx="245298" cy="74252"/>
                <a:chOff x="10026080" y="4211241"/>
                <a:chExt cx="245298" cy="74252"/>
              </a:xfrm>
              <a:solidFill>
                <a:srgbClr val="000000"/>
              </a:solidFill>
            </p:grpSpPr>
            <p:sp>
              <p:nvSpPr>
                <p:cNvPr id="3769" name="자유형: 도형 3768">
                  <a:extLst>
                    <a:ext uri="{FF2B5EF4-FFF2-40B4-BE49-F238E27FC236}">
                      <a16:creationId xmlns:a16="http://schemas.microsoft.com/office/drawing/2014/main" id="{92B7C105-E0ED-4FDF-B783-B3455B23FBC2}"/>
                    </a:ext>
                  </a:extLst>
                </p:cNvPr>
                <p:cNvSpPr/>
                <p:nvPr/>
              </p:nvSpPr>
              <p:spPr>
                <a:xfrm>
                  <a:off x="10026080" y="4211241"/>
                  <a:ext cx="245298" cy="74252"/>
                </a:xfrm>
                <a:custGeom>
                  <a:avLst/>
                  <a:gdLst>
                    <a:gd name="connsiteX0" fmla="*/ 0 w 245298"/>
                    <a:gd name="connsiteY0" fmla="*/ 0 h 74252"/>
                    <a:gd name="connsiteX1" fmla="*/ 245299 w 245298"/>
                    <a:gd name="connsiteY1" fmla="*/ 0 h 74252"/>
                    <a:gd name="connsiteX2" fmla="*/ 245299 w 245298"/>
                    <a:gd name="connsiteY2" fmla="*/ 74253 h 74252"/>
                    <a:gd name="connsiteX3" fmla="*/ 0 w 245298"/>
                    <a:gd name="connsiteY3" fmla="*/ 74253 h 74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42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4253"/>
                      </a:lnTo>
                      <a:lnTo>
                        <a:pt x="0" y="742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70" name="자유형: 도형 3769">
                  <a:extLst>
                    <a:ext uri="{FF2B5EF4-FFF2-40B4-BE49-F238E27FC236}">
                      <a16:creationId xmlns:a16="http://schemas.microsoft.com/office/drawing/2014/main" id="{79D34C3B-1D61-4789-94B0-3356F4CB4086}"/>
                    </a:ext>
                  </a:extLst>
                </p:cNvPr>
                <p:cNvSpPr/>
                <p:nvPr/>
              </p:nvSpPr>
              <p:spPr>
                <a:xfrm>
                  <a:off x="10026080" y="4211241"/>
                  <a:ext cx="245298" cy="74252"/>
                </a:xfrm>
                <a:custGeom>
                  <a:avLst/>
                  <a:gdLst>
                    <a:gd name="connsiteX0" fmla="*/ 0 w 245298"/>
                    <a:gd name="connsiteY0" fmla="*/ 0 h 74252"/>
                    <a:gd name="connsiteX1" fmla="*/ 245299 w 245298"/>
                    <a:gd name="connsiteY1" fmla="*/ 0 h 74252"/>
                    <a:gd name="connsiteX2" fmla="*/ 245299 w 245298"/>
                    <a:gd name="connsiteY2" fmla="*/ 74253 h 74252"/>
                    <a:gd name="connsiteX3" fmla="*/ 0 w 245298"/>
                    <a:gd name="connsiteY3" fmla="*/ 74253 h 74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42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4253"/>
                      </a:lnTo>
                      <a:lnTo>
                        <a:pt x="0" y="7425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7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105166"/>
                <a:ext cx="245298" cy="84197"/>
                <a:chOff x="10333034" y="4105166"/>
                <a:chExt cx="245298" cy="84197"/>
              </a:xfrm>
              <a:solidFill>
                <a:srgbClr val="000000"/>
              </a:solidFill>
            </p:grpSpPr>
            <p:sp>
              <p:nvSpPr>
                <p:cNvPr id="3772" name="자유형: 도형 3771">
                  <a:extLst>
                    <a:ext uri="{FF2B5EF4-FFF2-40B4-BE49-F238E27FC236}">
                      <a16:creationId xmlns:a16="http://schemas.microsoft.com/office/drawing/2014/main" id="{9855B68C-3BE9-4BAC-8198-4186E1590E15}"/>
                    </a:ext>
                  </a:extLst>
                </p:cNvPr>
                <p:cNvSpPr/>
                <p:nvPr/>
              </p:nvSpPr>
              <p:spPr>
                <a:xfrm>
                  <a:off x="10333034" y="4105166"/>
                  <a:ext cx="245298" cy="84197"/>
                </a:xfrm>
                <a:custGeom>
                  <a:avLst/>
                  <a:gdLst>
                    <a:gd name="connsiteX0" fmla="*/ 0 w 245298"/>
                    <a:gd name="connsiteY0" fmla="*/ 0 h 84197"/>
                    <a:gd name="connsiteX1" fmla="*/ 245298 w 245298"/>
                    <a:gd name="connsiteY1" fmla="*/ 0 h 84197"/>
                    <a:gd name="connsiteX2" fmla="*/ 245298 w 245298"/>
                    <a:gd name="connsiteY2" fmla="*/ 84197 h 84197"/>
                    <a:gd name="connsiteX3" fmla="*/ 0 w 245298"/>
                    <a:gd name="connsiteY3" fmla="*/ 84197 h 84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1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4197"/>
                      </a:lnTo>
                      <a:lnTo>
                        <a:pt x="0" y="841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73" name="자유형: 도형 3772">
                  <a:extLst>
                    <a:ext uri="{FF2B5EF4-FFF2-40B4-BE49-F238E27FC236}">
                      <a16:creationId xmlns:a16="http://schemas.microsoft.com/office/drawing/2014/main" id="{26EAB86C-1528-4731-9225-516C3C0C4FF8}"/>
                    </a:ext>
                  </a:extLst>
                </p:cNvPr>
                <p:cNvSpPr/>
                <p:nvPr/>
              </p:nvSpPr>
              <p:spPr>
                <a:xfrm>
                  <a:off x="10333034" y="4105166"/>
                  <a:ext cx="245298" cy="84197"/>
                </a:xfrm>
                <a:custGeom>
                  <a:avLst/>
                  <a:gdLst>
                    <a:gd name="connsiteX0" fmla="*/ 0 w 245298"/>
                    <a:gd name="connsiteY0" fmla="*/ 0 h 84197"/>
                    <a:gd name="connsiteX1" fmla="*/ 245298 w 245298"/>
                    <a:gd name="connsiteY1" fmla="*/ 0 h 84197"/>
                    <a:gd name="connsiteX2" fmla="*/ 245298 w 245298"/>
                    <a:gd name="connsiteY2" fmla="*/ 84197 h 84197"/>
                    <a:gd name="connsiteX3" fmla="*/ 0 w 245298"/>
                    <a:gd name="connsiteY3" fmla="*/ 84197 h 84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1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4197"/>
                      </a:lnTo>
                      <a:lnTo>
                        <a:pt x="0" y="8419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7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259638"/>
                <a:ext cx="245298" cy="68285"/>
                <a:chOff x="10639326" y="4259638"/>
                <a:chExt cx="245298" cy="68285"/>
              </a:xfrm>
              <a:solidFill>
                <a:srgbClr val="000000"/>
              </a:solidFill>
            </p:grpSpPr>
            <p:sp>
              <p:nvSpPr>
                <p:cNvPr id="3775" name="자유형: 도형 3774">
                  <a:extLst>
                    <a:ext uri="{FF2B5EF4-FFF2-40B4-BE49-F238E27FC236}">
                      <a16:creationId xmlns:a16="http://schemas.microsoft.com/office/drawing/2014/main" id="{D7677ED2-0995-4FD0-ADF4-6802B75A8AB6}"/>
                    </a:ext>
                  </a:extLst>
                </p:cNvPr>
                <p:cNvSpPr/>
                <p:nvPr/>
              </p:nvSpPr>
              <p:spPr>
                <a:xfrm>
                  <a:off x="10639326" y="4259638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9 w 245298"/>
                    <a:gd name="connsiteY1" fmla="*/ 0 h 68285"/>
                    <a:gd name="connsiteX2" fmla="*/ 245299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76" name="자유형: 도형 3775">
                  <a:extLst>
                    <a:ext uri="{FF2B5EF4-FFF2-40B4-BE49-F238E27FC236}">
                      <a16:creationId xmlns:a16="http://schemas.microsoft.com/office/drawing/2014/main" id="{71D2A3D4-7F04-474E-9E00-AE857DC9D0FE}"/>
                    </a:ext>
                  </a:extLst>
                </p:cNvPr>
                <p:cNvSpPr/>
                <p:nvPr/>
              </p:nvSpPr>
              <p:spPr>
                <a:xfrm>
                  <a:off x="10639326" y="4259638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9 w 245298"/>
                    <a:gd name="connsiteY1" fmla="*/ 0 h 68285"/>
                    <a:gd name="connsiteX2" fmla="*/ 245299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305383"/>
                <a:ext cx="245298" cy="56352"/>
                <a:chOff x="10946281" y="4305383"/>
                <a:chExt cx="245298" cy="56352"/>
              </a:xfrm>
              <a:solidFill>
                <a:srgbClr val="000000"/>
              </a:solidFill>
            </p:grpSpPr>
            <p:sp>
              <p:nvSpPr>
                <p:cNvPr id="3778" name="자유형: 도형 3777">
                  <a:extLst>
                    <a:ext uri="{FF2B5EF4-FFF2-40B4-BE49-F238E27FC236}">
                      <a16:creationId xmlns:a16="http://schemas.microsoft.com/office/drawing/2014/main" id="{14D19ECB-BFC4-4CF7-9E3F-3D5A6226AB7B}"/>
                    </a:ext>
                  </a:extLst>
                </p:cNvPr>
                <p:cNvSpPr/>
                <p:nvPr/>
              </p:nvSpPr>
              <p:spPr>
                <a:xfrm>
                  <a:off x="10946281" y="4305383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8 w 245298"/>
                    <a:gd name="connsiteY1" fmla="*/ 0 h 56352"/>
                    <a:gd name="connsiteX2" fmla="*/ 245298 w 245298"/>
                    <a:gd name="connsiteY2" fmla="*/ 56352 h 56352"/>
                    <a:gd name="connsiteX3" fmla="*/ 0 w 245298"/>
                    <a:gd name="connsiteY3" fmla="*/ 56352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6352"/>
                      </a:lnTo>
                      <a:lnTo>
                        <a:pt x="0" y="5635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79" name="자유형: 도형 3778">
                  <a:extLst>
                    <a:ext uri="{FF2B5EF4-FFF2-40B4-BE49-F238E27FC236}">
                      <a16:creationId xmlns:a16="http://schemas.microsoft.com/office/drawing/2014/main" id="{3510E15E-8D46-4C22-8FC3-90CC6577DAB4}"/>
                    </a:ext>
                  </a:extLst>
                </p:cNvPr>
                <p:cNvSpPr/>
                <p:nvPr/>
              </p:nvSpPr>
              <p:spPr>
                <a:xfrm>
                  <a:off x="10946281" y="4305383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8 w 245298"/>
                    <a:gd name="connsiteY1" fmla="*/ 0 h 56352"/>
                    <a:gd name="connsiteX2" fmla="*/ 245298 w 245298"/>
                    <a:gd name="connsiteY2" fmla="*/ 56352 h 56352"/>
                    <a:gd name="connsiteX3" fmla="*/ 0 w 245298"/>
                    <a:gd name="connsiteY3" fmla="*/ 56352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6352"/>
                      </a:lnTo>
                      <a:lnTo>
                        <a:pt x="0" y="5635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8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325935"/>
                <a:ext cx="245298" cy="57678"/>
                <a:chOff x="11252572" y="4325935"/>
                <a:chExt cx="245298" cy="57678"/>
              </a:xfrm>
              <a:solidFill>
                <a:srgbClr val="000000"/>
              </a:solidFill>
            </p:grpSpPr>
            <p:sp>
              <p:nvSpPr>
                <p:cNvPr id="3781" name="자유형: 도형 3780">
                  <a:extLst>
                    <a:ext uri="{FF2B5EF4-FFF2-40B4-BE49-F238E27FC236}">
                      <a16:creationId xmlns:a16="http://schemas.microsoft.com/office/drawing/2014/main" id="{1E8BFDB1-042C-414A-AE98-6043A5D30658}"/>
                    </a:ext>
                  </a:extLst>
                </p:cNvPr>
                <p:cNvSpPr/>
                <p:nvPr/>
              </p:nvSpPr>
              <p:spPr>
                <a:xfrm>
                  <a:off x="11252572" y="432593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82" name="자유형: 도형 3781">
                  <a:extLst>
                    <a:ext uri="{FF2B5EF4-FFF2-40B4-BE49-F238E27FC236}">
                      <a16:creationId xmlns:a16="http://schemas.microsoft.com/office/drawing/2014/main" id="{07052277-4B4C-4636-AD72-91036B5E55F0}"/>
                    </a:ext>
                  </a:extLst>
                </p:cNvPr>
                <p:cNvSpPr/>
                <p:nvPr/>
              </p:nvSpPr>
              <p:spPr>
                <a:xfrm>
                  <a:off x="11252572" y="432593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8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318642"/>
                <a:ext cx="245298" cy="60330"/>
                <a:chOff x="11559527" y="4318642"/>
                <a:chExt cx="245298" cy="60330"/>
              </a:xfrm>
              <a:solidFill>
                <a:srgbClr val="000000"/>
              </a:solidFill>
            </p:grpSpPr>
            <p:sp>
              <p:nvSpPr>
                <p:cNvPr id="3784" name="자유형: 도형 3783">
                  <a:extLst>
                    <a:ext uri="{FF2B5EF4-FFF2-40B4-BE49-F238E27FC236}">
                      <a16:creationId xmlns:a16="http://schemas.microsoft.com/office/drawing/2014/main" id="{B28921F4-F4A3-4A98-9272-6D6570F075A4}"/>
                    </a:ext>
                  </a:extLst>
                </p:cNvPr>
                <p:cNvSpPr/>
                <p:nvPr/>
              </p:nvSpPr>
              <p:spPr>
                <a:xfrm>
                  <a:off x="11559527" y="4318642"/>
                  <a:ext cx="245298" cy="60330"/>
                </a:xfrm>
                <a:custGeom>
                  <a:avLst/>
                  <a:gdLst>
                    <a:gd name="connsiteX0" fmla="*/ 0 w 245298"/>
                    <a:gd name="connsiteY0" fmla="*/ 0 h 60330"/>
                    <a:gd name="connsiteX1" fmla="*/ 245298 w 245298"/>
                    <a:gd name="connsiteY1" fmla="*/ 0 h 60330"/>
                    <a:gd name="connsiteX2" fmla="*/ 245298 w 245298"/>
                    <a:gd name="connsiteY2" fmla="*/ 60330 h 60330"/>
                    <a:gd name="connsiteX3" fmla="*/ 0 w 245298"/>
                    <a:gd name="connsiteY3" fmla="*/ 60330 h 6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33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0330"/>
                      </a:lnTo>
                      <a:lnTo>
                        <a:pt x="0" y="603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85" name="자유형: 도형 3784">
                  <a:extLst>
                    <a:ext uri="{FF2B5EF4-FFF2-40B4-BE49-F238E27FC236}">
                      <a16:creationId xmlns:a16="http://schemas.microsoft.com/office/drawing/2014/main" id="{00752796-3B90-4D48-BD0F-88142818A377}"/>
                    </a:ext>
                  </a:extLst>
                </p:cNvPr>
                <p:cNvSpPr/>
                <p:nvPr/>
              </p:nvSpPr>
              <p:spPr>
                <a:xfrm>
                  <a:off x="11559527" y="4318642"/>
                  <a:ext cx="245298" cy="60330"/>
                </a:xfrm>
                <a:custGeom>
                  <a:avLst/>
                  <a:gdLst>
                    <a:gd name="connsiteX0" fmla="*/ 0 w 245298"/>
                    <a:gd name="connsiteY0" fmla="*/ 0 h 60330"/>
                    <a:gd name="connsiteX1" fmla="*/ 245298 w 245298"/>
                    <a:gd name="connsiteY1" fmla="*/ 0 h 60330"/>
                    <a:gd name="connsiteX2" fmla="*/ 245298 w 245298"/>
                    <a:gd name="connsiteY2" fmla="*/ 60330 h 60330"/>
                    <a:gd name="connsiteX3" fmla="*/ 0 w 245298"/>
                    <a:gd name="connsiteY3" fmla="*/ 60330 h 6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33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0330"/>
                      </a:lnTo>
                      <a:lnTo>
                        <a:pt x="0" y="6033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8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233119"/>
                <a:ext cx="245298" cy="72263"/>
                <a:chOff x="11865819" y="4233119"/>
                <a:chExt cx="245298" cy="72263"/>
              </a:xfrm>
              <a:solidFill>
                <a:srgbClr val="000000"/>
              </a:solidFill>
            </p:grpSpPr>
            <p:sp>
              <p:nvSpPr>
                <p:cNvPr id="3787" name="자유형: 도형 3786">
                  <a:extLst>
                    <a:ext uri="{FF2B5EF4-FFF2-40B4-BE49-F238E27FC236}">
                      <a16:creationId xmlns:a16="http://schemas.microsoft.com/office/drawing/2014/main" id="{A95AD570-E4C7-4166-87C2-4330FE487449}"/>
                    </a:ext>
                  </a:extLst>
                </p:cNvPr>
                <p:cNvSpPr/>
                <p:nvPr/>
              </p:nvSpPr>
              <p:spPr>
                <a:xfrm>
                  <a:off x="11865819" y="4233119"/>
                  <a:ext cx="245298" cy="72263"/>
                </a:xfrm>
                <a:custGeom>
                  <a:avLst/>
                  <a:gdLst>
                    <a:gd name="connsiteX0" fmla="*/ 0 w 245298"/>
                    <a:gd name="connsiteY0" fmla="*/ 0 h 72263"/>
                    <a:gd name="connsiteX1" fmla="*/ 245299 w 245298"/>
                    <a:gd name="connsiteY1" fmla="*/ 0 h 72263"/>
                    <a:gd name="connsiteX2" fmla="*/ 245299 w 245298"/>
                    <a:gd name="connsiteY2" fmla="*/ 72264 h 72263"/>
                    <a:gd name="connsiteX3" fmla="*/ 0 w 245298"/>
                    <a:gd name="connsiteY3" fmla="*/ 72264 h 7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2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264"/>
                      </a:lnTo>
                      <a:lnTo>
                        <a:pt x="0" y="722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88" name="자유형: 도형 3787">
                  <a:extLst>
                    <a:ext uri="{FF2B5EF4-FFF2-40B4-BE49-F238E27FC236}">
                      <a16:creationId xmlns:a16="http://schemas.microsoft.com/office/drawing/2014/main" id="{05A91568-1C35-4792-9237-1CFFAC9C457C}"/>
                    </a:ext>
                  </a:extLst>
                </p:cNvPr>
                <p:cNvSpPr/>
                <p:nvPr/>
              </p:nvSpPr>
              <p:spPr>
                <a:xfrm>
                  <a:off x="11865819" y="4233119"/>
                  <a:ext cx="245298" cy="72263"/>
                </a:xfrm>
                <a:custGeom>
                  <a:avLst/>
                  <a:gdLst>
                    <a:gd name="connsiteX0" fmla="*/ 0 w 245298"/>
                    <a:gd name="connsiteY0" fmla="*/ 0 h 72263"/>
                    <a:gd name="connsiteX1" fmla="*/ 245299 w 245298"/>
                    <a:gd name="connsiteY1" fmla="*/ 0 h 72263"/>
                    <a:gd name="connsiteX2" fmla="*/ 245299 w 245298"/>
                    <a:gd name="connsiteY2" fmla="*/ 72264 h 72263"/>
                    <a:gd name="connsiteX3" fmla="*/ 0 w 245298"/>
                    <a:gd name="connsiteY3" fmla="*/ 72264 h 7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2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264"/>
                      </a:lnTo>
                      <a:lnTo>
                        <a:pt x="0" y="7226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372343"/>
                <a:ext cx="245298" cy="25855"/>
                <a:chOff x="6652893" y="4372343"/>
                <a:chExt cx="245298" cy="25855"/>
              </a:xfrm>
              <a:solidFill>
                <a:srgbClr val="000000"/>
              </a:solidFill>
            </p:grpSpPr>
            <p:sp>
              <p:nvSpPr>
                <p:cNvPr id="3790" name="자유형: 도형 3789">
                  <a:extLst>
                    <a:ext uri="{FF2B5EF4-FFF2-40B4-BE49-F238E27FC236}">
                      <a16:creationId xmlns:a16="http://schemas.microsoft.com/office/drawing/2014/main" id="{8A8FBF47-7B9B-4D9C-BFA1-E3E362592951}"/>
                    </a:ext>
                  </a:extLst>
                </p:cNvPr>
                <p:cNvSpPr/>
                <p:nvPr/>
              </p:nvSpPr>
              <p:spPr>
                <a:xfrm>
                  <a:off x="6652893" y="4372343"/>
                  <a:ext cx="245298" cy="25855"/>
                </a:xfrm>
                <a:custGeom>
                  <a:avLst/>
                  <a:gdLst>
                    <a:gd name="connsiteX0" fmla="*/ 0 w 245298"/>
                    <a:gd name="connsiteY0" fmla="*/ 0 h 25855"/>
                    <a:gd name="connsiteX1" fmla="*/ 245299 w 245298"/>
                    <a:gd name="connsiteY1" fmla="*/ 0 h 25855"/>
                    <a:gd name="connsiteX2" fmla="*/ 245299 w 245298"/>
                    <a:gd name="connsiteY2" fmla="*/ 25856 h 25855"/>
                    <a:gd name="connsiteX3" fmla="*/ 0 w 245298"/>
                    <a:gd name="connsiteY3" fmla="*/ 25856 h 25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85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856"/>
                      </a:lnTo>
                      <a:lnTo>
                        <a:pt x="0" y="2585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91" name="자유형: 도형 3790">
                  <a:extLst>
                    <a:ext uri="{FF2B5EF4-FFF2-40B4-BE49-F238E27FC236}">
                      <a16:creationId xmlns:a16="http://schemas.microsoft.com/office/drawing/2014/main" id="{23CEB1A7-A55C-45E4-8E9B-A0AA6C885F70}"/>
                    </a:ext>
                  </a:extLst>
                </p:cNvPr>
                <p:cNvSpPr/>
                <p:nvPr/>
              </p:nvSpPr>
              <p:spPr>
                <a:xfrm>
                  <a:off x="6652893" y="4372343"/>
                  <a:ext cx="245298" cy="25855"/>
                </a:xfrm>
                <a:custGeom>
                  <a:avLst/>
                  <a:gdLst>
                    <a:gd name="connsiteX0" fmla="*/ 0 w 245298"/>
                    <a:gd name="connsiteY0" fmla="*/ 0 h 25855"/>
                    <a:gd name="connsiteX1" fmla="*/ 245299 w 245298"/>
                    <a:gd name="connsiteY1" fmla="*/ 0 h 25855"/>
                    <a:gd name="connsiteX2" fmla="*/ 245299 w 245298"/>
                    <a:gd name="connsiteY2" fmla="*/ 25856 h 25855"/>
                    <a:gd name="connsiteX3" fmla="*/ 0 w 245298"/>
                    <a:gd name="connsiteY3" fmla="*/ 25856 h 25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85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856"/>
                      </a:lnTo>
                      <a:lnTo>
                        <a:pt x="0" y="25856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405491"/>
                <a:ext cx="245298" cy="23203"/>
                <a:chOff x="6959185" y="4405491"/>
                <a:chExt cx="245298" cy="23203"/>
              </a:xfrm>
              <a:solidFill>
                <a:srgbClr val="000000"/>
              </a:solidFill>
            </p:grpSpPr>
            <p:sp>
              <p:nvSpPr>
                <p:cNvPr id="3793" name="자유형: 도형 3792">
                  <a:extLst>
                    <a:ext uri="{FF2B5EF4-FFF2-40B4-BE49-F238E27FC236}">
                      <a16:creationId xmlns:a16="http://schemas.microsoft.com/office/drawing/2014/main" id="{732C9443-6797-4159-91CD-22FAEEE000AA}"/>
                    </a:ext>
                  </a:extLst>
                </p:cNvPr>
                <p:cNvSpPr/>
                <p:nvPr/>
              </p:nvSpPr>
              <p:spPr>
                <a:xfrm>
                  <a:off x="6959185" y="4405491"/>
                  <a:ext cx="245298" cy="23203"/>
                </a:xfrm>
                <a:custGeom>
                  <a:avLst/>
                  <a:gdLst>
                    <a:gd name="connsiteX0" fmla="*/ 0 w 245298"/>
                    <a:gd name="connsiteY0" fmla="*/ 0 h 23203"/>
                    <a:gd name="connsiteX1" fmla="*/ 245298 w 245298"/>
                    <a:gd name="connsiteY1" fmla="*/ 0 h 23203"/>
                    <a:gd name="connsiteX2" fmla="*/ 245298 w 245298"/>
                    <a:gd name="connsiteY2" fmla="*/ 23204 h 23203"/>
                    <a:gd name="connsiteX3" fmla="*/ 0 w 245298"/>
                    <a:gd name="connsiteY3" fmla="*/ 23204 h 23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20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204"/>
                      </a:lnTo>
                      <a:lnTo>
                        <a:pt x="0" y="232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94" name="자유형: 도형 3793">
                  <a:extLst>
                    <a:ext uri="{FF2B5EF4-FFF2-40B4-BE49-F238E27FC236}">
                      <a16:creationId xmlns:a16="http://schemas.microsoft.com/office/drawing/2014/main" id="{9260C17C-8FE1-4FD1-81D5-DC9DB22F3C33}"/>
                    </a:ext>
                  </a:extLst>
                </p:cNvPr>
                <p:cNvSpPr/>
                <p:nvPr/>
              </p:nvSpPr>
              <p:spPr>
                <a:xfrm>
                  <a:off x="6959185" y="4405491"/>
                  <a:ext cx="245298" cy="23203"/>
                </a:xfrm>
                <a:custGeom>
                  <a:avLst/>
                  <a:gdLst>
                    <a:gd name="connsiteX0" fmla="*/ 0 w 245298"/>
                    <a:gd name="connsiteY0" fmla="*/ 0 h 23203"/>
                    <a:gd name="connsiteX1" fmla="*/ 245298 w 245298"/>
                    <a:gd name="connsiteY1" fmla="*/ 0 h 23203"/>
                    <a:gd name="connsiteX2" fmla="*/ 245298 w 245298"/>
                    <a:gd name="connsiteY2" fmla="*/ 23204 h 23203"/>
                    <a:gd name="connsiteX3" fmla="*/ 0 w 245298"/>
                    <a:gd name="connsiteY3" fmla="*/ 23204 h 23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20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204"/>
                      </a:lnTo>
                      <a:lnTo>
                        <a:pt x="0" y="2320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494329"/>
                <a:ext cx="245298" cy="22540"/>
                <a:chOff x="7266140" y="4494329"/>
                <a:chExt cx="245298" cy="22540"/>
              </a:xfrm>
              <a:solidFill>
                <a:srgbClr val="000000"/>
              </a:solidFill>
            </p:grpSpPr>
            <p:sp>
              <p:nvSpPr>
                <p:cNvPr id="3796" name="자유형: 도형 3795">
                  <a:extLst>
                    <a:ext uri="{FF2B5EF4-FFF2-40B4-BE49-F238E27FC236}">
                      <a16:creationId xmlns:a16="http://schemas.microsoft.com/office/drawing/2014/main" id="{0FCB6962-FB47-4FB8-B738-9657B57D1BC0}"/>
                    </a:ext>
                  </a:extLst>
                </p:cNvPr>
                <p:cNvSpPr/>
                <p:nvPr/>
              </p:nvSpPr>
              <p:spPr>
                <a:xfrm>
                  <a:off x="7266140" y="4494329"/>
                  <a:ext cx="245298" cy="22540"/>
                </a:xfrm>
                <a:custGeom>
                  <a:avLst/>
                  <a:gdLst>
                    <a:gd name="connsiteX0" fmla="*/ 0 w 245298"/>
                    <a:gd name="connsiteY0" fmla="*/ 0 h 22540"/>
                    <a:gd name="connsiteX1" fmla="*/ 245299 w 245298"/>
                    <a:gd name="connsiteY1" fmla="*/ 0 h 22540"/>
                    <a:gd name="connsiteX2" fmla="*/ 245299 w 245298"/>
                    <a:gd name="connsiteY2" fmla="*/ 22541 h 22540"/>
                    <a:gd name="connsiteX3" fmla="*/ 0 w 245298"/>
                    <a:gd name="connsiteY3" fmla="*/ 22541 h 2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1"/>
                      </a:lnTo>
                      <a:lnTo>
                        <a:pt x="0" y="2254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97" name="자유형: 도형 3796">
                  <a:extLst>
                    <a:ext uri="{FF2B5EF4-FFF2-40B4-BE49-F238E27FC236}">
                      <a16:creationId xmlns:a16="http://schemas.microsoft.com/office/drawing/2014/main" id="{58C34FF3-3D62-4220-B506-5B28034E549B}"/>
                    </a:ext>
                  </a:extLst>
                </p:cNvPr>
                <p:cNvSpPr/>
                <p:nvPr/>
              </p:nvSpPr>
              <p:spPr>
                <a:xfrm>
                  <a:off x="7266140" y="4494329"/>
                  <a:ext cx="245298" cy="22540"/>
                </a:xfrm>
                <a:custGeom>
                  <a:avLst/>
                  <a:gdLst>
                    <a:gd name="connsiteX0" fmla="*/ 0 w 245298"/>
                    <a:gd name="connsiteY0" fmla="*/ 0 h 22540"/>
                    <a:gd name="connsiteX1" fmla="*/ 245299 w 245298"/>
                    <a:gd name="connsiteY1" fmla="*/ 0 h 22540"/>
                    <a:gd name="connsiteX2" fmla="*/ 245299 w 245298"/>
                    <a:gd name="connsiteY2" fmla="*/ 22541 h 22540"/>
                    <a:gd name="connsiteX3" fmla="*/ 0 w 245298"/>
                    <a:gd name="connsiteY3" fmla="*/ 22541 h 2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1"/>
                      </a:lnTo>
                      <a:lnTo>
                        <a:pt x="0" y="2254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466484"/>
                <a:ext cx="245298" cy="25192"/>
                <a:chOff x="7573094" y="4466484"/>
                <a:chExt cx="245298" cy="25192"/>
              </a:xfrm>
              <a:solidFill>
                <a:srgbClr val="000000"/>
              </a:solidFill>
            </p:grpSpPr>
            <p:sp>
              <p:nvSpPr>
                <p:cNvPr id="3799" name="자유형: 도형 3798">
                  <a:extLst>
                    <a:ext uri="{FF2B5EF4-FFF2-40B4-BE49-F238E27FC236}">
                      <a16:creationId xmlns:a16="http://schemas.microsoft.com/office/drawing/2014/main" id="{CAF96921-97BA-494B-955B-CAD338303CA9}"/>
                    </a:ext>
                  </a:extLst>
                </p:cNvPr>
                <p:cNvSpPr/>
                <p:nvPr/>
              </p:nvSpPr>
              <p:spPr>
                <a:xfrm>
                  <a:off x="7573094" y="4466484"/>
                  <a:ext cx="245298" cy="25192"/>
                </a:xfrm>
                <a:custGeom>
                  <a:avLst/>
                  <a:gdLst>
                    <a:gd name="connsiteX0" fmla="*/ 0 w 245298"/>
                    <a:gd name="connsiteY0" fmla="*/ 0 h 25192"/>
                    <a:gd name="connsiteX1" fmla="*/ 245299 w 245298"/>
                    <a:gd name="connsiteY1" fmla="*/ 0 h 25192"/>
                    <a:gd name="connsiteX2" fmla="*/ 245299 w 245298"/>
                    <a:gd name="connsiteY2" fmla="*/ 25193 h 25192"/>
                    <a:gd name="connsiteX3" fmla="*/ 0 w 245298"/>
                    <a:gd name="connsiteY3" fmla="*/ 25193 h 25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1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193"/>
                      </a:lnTo>
                      <a:lnTo>
                        <a:pt x="0" y="251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00" name="자유형: 도형 3799">
                  <a:extLst>
                    <a:ext uri="{FF2B5EF4-FFF2-40B4-BE49-F238E27FC236}">
                      <a16:creationId xmlns:a16="http://schemas.microsoft.com/office/drawing/2014/main" id="{EEA13F4B-B407-4515-85B9-AB1384D5A3B9}"/>
                    </a:ext>
                  </a:extLst>
                </p:cNvPr>
                <p:cNvSpPr/>
                <p:nvPr/>
              </p:nvSpPr>
              <p:spPr>
                <a:xfrm>
                  <a:off x="7573094" y="4466484"/>
                  <a:ext cx="245298" cy="25192"/>
                </a:xfrm>
                <a:custGeom>
                  <a:avLst/>
                  <a:gdLst>
                    <a:gd name="connsiteX0" fmla="*/ 0 w 245298"/>
                    <a:gd name="connsiteY0" fmla="*/ 0 h 25192"/>
                    <a:gd name="connsiteX1" fmla="*/ 245299 w 245298"/>
                    <a:gd name="connsiteY1" fmla="*/ 0 h 25192"/>
                    <a:gd name="connsiteX2" fmla="*/ 245299 w 245298"/>
                    <a:gd name="connsiteY2" fmla="*/ 25193 h 25192"/>
                    <a:gd name="connsiteX3" fmla="*/ 0 w 245298"/>
                    <a:gd name="connsiteY3" fmla="*/ 25193 h 25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1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193"/>
                      </a:lnTo>
                      <a:lnTo>
                        <a:pt x="0" y="2519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452562"/>
                <a:ext cx="245298" cy="23866"/>
                <a:chOff x="7879386" y="4452562"/>
                <a:chExt cx="245298" cy="23866"/>
              </a:xfrm>
              <a:solidFill>
                <a:srgbClr val="000000"/>
              </a:solidFill>
            </p:grpSpPr>
            <p:sp>
              <p:nvSpPr>
                <p:cNvPr id="3802" name="자유형: 도형 3801">
                  <a:extLst>
                    <a:ext uri="{FF2B5EF4-FFF2-40B4-BE49-F238E27FC236}">
                      <a16:creationId xmlns:a16="http://schemas.microsoft.com/office/drawing/2014/main" id="{9A817058-43A4-4FFB-8DFC-FC9E252344F3}"/>
                    </a:ext>
                  </a:extLst>
                </p:cNvPr>
                <p:cNvSpPr/>
                <p:nvPr/>
              </p:nvSpPr>
              <p:spPr>
                <a:xfrm>
                  <a:off x="7879386" y="4452562"/>
                  <a:ext cx="245298" cy="23866"/>
                </a:xfrm>
                <a:custGeom>
                  <a:avLst/>
                  <a:gdLst>
                    <a:gd name="connsiteX0" fmla="*/ 0 w 245298"/>
                    <a:gd name="connsiteY0" fmla="*/ 0 h 23866"/>
                    <a:gd name="connsiteX1" fmla="*/ 245299 w 245298"/>
                    <a:gd name="connsiteY1" fmla="*/ 0 h 23866"/>
                    <a:gd name="connsiteX2" fmla="*/ 245299 w 245298"/>
                    <a:gd name="connsiteY2" fmla="*/ 23867 h 23866"/>
                    <a:gd name="connsiteX3" fmla="*/ 0 w 245298"/>
                    <a:gd name="connsiteY3" fmla="*/ 23867 h 2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7"/>
                      </a:lnTo>
                      <a:lnTo>
                        <a:pt x="0" y="238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03" name="자유형: 도형 3802">
                  <a:extLst>
                    <a:ext uri="{FF2B5EF4-FFF2-40B4-BE49-F238E27FC236}">
                      <a16:creationId xmlns:a16="http://schemas.microsoft.com/office/drawing/2014/main" id="{213C8E2E-0EB5-4183-AD64-6AD34FA52825}"/>
                    </a:ext>
                  </a:extLst>
                </p:cNvPr>
                <p:cNvSpPr/>
                <p:nvPr/>
              </p:nvSpPr>
              <p:spPr>
                <a:xfrm>
                  <a:off x="7879386" y="4452562"/>
                  <a:ext cx="245298" cy="23866"/>
                </a:xfrm>
                <a:custGeom>
                  <a:avLst/>
                  <a:gdLst>
                    <a:gd name="connsiteX0" fmla="*/ 0 w 245298"/>
                    <a:gd name="connsiteY0" fmla="*/ 0 h 23866"/>
                    <a:gd name="connsiteX1" fmla="*/ 245299 w 245298"/>
                    <a:gd name="connsiteY1" fmla="*/ 0 h 23866"/>
                    <a:gd name="connsiteX2" fmla="*/ 245299 w 245298"/>
                    <a:gd name="connsiteY2" fmla="*/ 23867 h 23866"/>
                    <a:gd name="connsiteX3" fmla="*/ 0 w 245298"/>
                    <a:gd name="connsiteY3" fmla="*/ 23867 h 2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7"/>
                      </a:lnTo>
                      <a:lnTo>
                        <a:pt x="0" y="2386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402176"/>
                <a:ext cx="245298" cy="24529"/>
                <a:chOff x="8186341" y="4402176"/>
                <a:chExt cx="245298" cy="24529"/>
              </a:xfrm>
              <a:solidFill>
                <a:srgbClr val="000000"/>
              </a:solidFill>
            </p:grpSpPr>
            <p:sp>
              <p:nvSpPr>
                <p:cNvPr id="3805" name="자유형: 도형 3804">
                  <a:extLst>
                    <a:ext uri="{FF2B5EF4-FFF2-40B4-BE49-F238E27FC236}">
                      <a16:creationId xmlns:a16="http://schemas.microsoft.com/office/drawing/2014/main" id="{E27BF2F0-3586-4B31-B930-CBB9BDCE31A4}"/>
                    </a:ext>
                  </a:extLst>
                </p:cNvPr>
                <p:cNvSpPr/>
                <p:nvPr/>
              </p:nvSpPr>
              <p:spPr>
                <a:xfrm>
                  <a:off x="8186341" y="4402176"/>
                  <a:ext cx="245298" cy="24529"/>
                </a:xfrm>
                <a:custGeom>
                  <a:avLst/>
                  <a:gdLst>
                    <a:gd name="connsiteX0" fmla="*/ 0 w 245298"/>
                    <a:gd name="connsiteY0" fmla="*/ 0 h 24529"/>
                    <a:gd name="connsiteX1" fmla="*/ 245299 w 245298"/>
                    <a:gd name="connsiteY1" fmla="*/ 0 h 24529"/>
                    <a:gd name="connsiteX2" fmla="*/ 245299 w 245298"/>
                    <a:gd name="connsiteY2" fmla="*/ 24530 h 24529"/>
                    <a:gd name="connsiteX3" fmla="*/ 0 w 245298"/>
                    <a:gd name="connsiteY3" fmla="*/ 24530 h 24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52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530"/>
                      </a:lnTo>
                      <a:lnTo>
                        <a:pt x="0" y="245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06" name="자유형: 도형 3805">
                  <a:extLst>
                    <a:ext uri="{FF2B5EF4-FFF2-40B4-BE49-F238E27FC236}">
                      <a16:creationId xmlns:a16="http://schemas.microsoft.com/office/drawing/2014/main" id="{71D1B440-B5C7-4C92-8ED6-8531DC1C340C}"/>
                    </a:ext>
                  </a:extLst>
                </p:cNvPr>
                <p:cNvSpPr/>
                <p:nvPr/>
              </p:nvSpPr>
              <p:spPr>
                <a:xfrm>
                  <a:off x="8186341" y="4402176"/>
                  <a:ext cx="245298" cy="24529"/>
                </a:xfrm>
                <a:custGeom>
                  <a:avLst/>
                  <a:gdLst>
                    <a:gd name="connsiteX0" fmla="*/ 0 w 245298"/>
                    <a:gd name="connsiteY0" fmla="*/ 0 h 24529"/>
                    <a:gd name="connsiteX1" fmla="*/ 245299 w 245298"/>
                    <a:gd name="connsiteY1" fmla="*/ 0 h 24529"/>
                    <a:gd name="connsiteX2" fmla="*/ 245299 w 245298"/>
                    <a:gd name="connsiteY2" fmla="*/ 24530 h 24529"/>
                    <a:gd name="connsiteX3" fmla="*/ 0 w 245298"/>
                    <a:gd name="connsiteY3" fmla="*/ 24530 h 24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52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530"/>
                      </a:lnTo>
                      <a:lnTo>
                        <a:pt x="0" y="2453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3546946"/>
                <a:ext cx="245298" cy="42430"/>
                <a:chOff x="8492632" y="3546946"/>
                <a:chExt cx="245298" cy="42430"/>
              </a:xfrm>
              <a:solidFill>
                <a:srgbClr val="000000"/>
              </a:solidFill>
            </p:grpSpPr>
            <p:sp>
              <p:nvSpPr>
                <p:cNvPr id="3808" name="자유형: 도형 3807">
                  <a:extLst>
                    <a:ext uri="{FF2B5EF4-FFF2-40B4-BE49-F238E27FC236}">
                      <a16:creationId xmlns:a16="http://schemas.microsoft.com/office/drawing/2014/main" id="{2CEEF457-9130-4A3A-B7AF-8BAE8F4DA0B2}"/>
                    </a:ext>
                  </a:extLst>
                </p:cNvPr>
                <p:cNvSpPr/>
                <p:nvPr/>
              </p:nvSpPr>
              <p:spPr>
                <a:xfrm>
                  <a:off x="8492632" y="3546946"/>
                  <a:ext cx="245298" cy="42430"/>
                </a:xfrm>
                <a:custGeom>
                  <a:avLst/>
                  <a:gdLst>
                    <a:gd name="connsiteX0" fmla="*/ 0 w 245298"/>
                    <a:gd name="connsiteY0" fmla="*/ 0 h 42430"/>
                    <a:gd name="connsiteX1" fmla="*/ 245299 w 245298"/>
                    <a:gd name="connsiteY1" fmla="*/ 0 h 42430"/>
                    <a:gd name="connsiteX2" fmla="*/ 245299 w 245298"/>
                    <a:gd name="connsiteY2" fmla="*/ 42430 h 42430"/>
                    <a:gd name="connsiteX3" fmla="*/ 0 w 245298"/>
                    <a:gd name="connsiteY3" fmla="*/ 42430 h 4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24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2430"/>
                      </a:lnTo>
                      <a:lnTo>
                        <a:pt x="0" y="424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09" name="자유형: 도형 3808">
                  <a:extLst>
                    <a:ext uri="{FF2B5EF4-FFF2-40B4-BE49-F238E27FC236}">
                      <a16:creationId xmlns:a16="http://schemas.microsoft.com/office/drawing/2014/main" id="{FFF042E6-E9B1-4631-9389-126A461C59D1}"/>
                    </a:ext>
                  </a:extLst>
                </p:cNvPr>
                <p:cNvSpPr/>
                <p:nvPr/>
              </p:nvSpPr>
              <p:spPr>
                <a:xfrm>
                  <a:off x="8492632" y="3546946"/>
                  <a:ext cx="245298" cy="42430"/>
                </a:xfrm>
                <a:custGeom>
                  <a:avLst/>
                  <a:gdLst>
                    <a:gd name="connsiteX0" fmla="*/ 0 w 245298"/>
                    <a:gd name="connsiteY0" fmla="*/ 0 h 42430"/>
                    <a:gd name="connsiteX1" fmla="*/ 245299 w 245298"/>
                    <a:gd name="connsiteY1" fmla="*/ 0 h 42430"/>
                    <a:gd name="connsiteX2" fmla="*/ 245299 w 245298"/>
                    <a:gd name="connsiteY2" fmla="*/ 42430 h 42430"/>
                    <a:gd name="connsiteX3" fmla="*/ 0 w 245298"/>
                    <a:gd name="connsiteY3" fmla="*/ 42430 h 4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24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2430"/>
                      </a:lnTo>
                      <a:lnTo>
                        <a:pt x="0" y="4243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3706059"/>
                <a:ext cx="245298" cy="43092"/>
                <a:chOff x="8799587" y="3706059"/>
                <a:chExt cx="245298" cy="43092"/>
              </a:xfrm>
              <a:solidFill>
                <a:srgbClr val="000000"/>
              </a:solidFill>
            </p:grpSpPr>
            <p:sp>
              <p:nvSpPr>
                <p:cNvPr id="3811" name="자유형: 도형 3810">
                  <a:extLst>
                    <a:ext uri="{FF2B5EF4-FFF2-40B4-BE49-F238E27FC236}">
                      <a16:creationId xmlns:a16="http://schemas.microsoft.com/office/drawing/2014/main" id="{9196277A-EE7F-4AFE-A27A-8C6745E4F3D5}"/>
                    </a:ext>
                  </a:extLst>
                </p:cNvPr>
                <p:cNvSpPr/>
                <p:nvPr/>
              </p:nvSpPr>
              <p:spPr>
                <a:xfrm>
                  <a:off x="8799587" y="3706059"/>
                  <a:ext cx="245298" cy="43092"/>
                </a:xfrm>
                <a:custGeom>
                  <a:avLst/>
                  <a:gdLst>
                    <a:gd name="connsiteX0" fmla="*/ 0 w 245298"/>
                    <a:gd name="connsiteY0" fmla="*/ 0 h 43092"/>
                    <a:gd name="connsiteX1" fmla="*/ 245299 w 245298"/>
                    <a:gd name="connsiteY1" fmla="*/ 0 h 43092"/>
                    <a:gd name="connsiteX2" fmla="*/ 245299 w 245298"/>
                    <a:gd name="connsiteY2" fmla="*/ 43093 h 43092"/>
                    <a:gd name="connsiteX3" fmla="*/ 0 w 245298"/>
                    <a:gd name="connsiteY3" fmla="*/ 43093 h 43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30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3093"/>
                      </a:lnTo>
                      <a:lnTo>
                        <a:pt x="0" y="430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12" name="자유형: 도형 3811">
                  <a:extLst>
                    <a:ext uri="{FF2B5EF4-FFF2-40B4-BE49-F238E27FC236}">
                      <a16:creationId xmlns:a16="http://schemas.microsoft.com/office/drawing/2014/main" id="{F248E250-1BBF-4B0B-8905-EB44A775095A}"/>
                    </a:ext>
                  </a:extLst>
                </p:cNvPr>
                <p:cNvSpPr/>
                <p:nvPr/>
              </p:nvSpPr>
              <p:spPr>
                <a:xfrm>
                  <a:off x="8799587" y="3706059"/>
                  <a:ext cx="245298" cy="43092"/>
                </a:xfrm>
                <a:custGeom>
                  <a:avLst/>
                  <a:gdLst>
                    <a:gd name="connsiteX0" fmla="*/ 0 w 245298"/>
                    <a:gd name="connsiteY0" fmla="*/ 0 h 43092"/>
                    <a:gd name="connsiteX1" fmla="*/ 245299 w 245298"/>
                    <a:gd name="connsiteY1" fmla="*/ 0 h 43092"/>
                    <a:gd name="connsiteX2" fmla="*/ 245299 w 245298"/>
                    <a:gd name="connsiteY2" fmla="*/ 43093 h 43092"/>
                    <a:gd name="connsiteX3" fmla="*/ 0 w 245298"/>
                    <a:gd name="connsiteY3" fmla="*/ 43093 h 43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30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3093"/>
                      </a:lnTo>
                      <a:lnTo>
                        <a:pt x="0" y="4309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138314"/>
                <a:ext cx="245298" cy="31159"/>
                <a:chOff x="9105879" y="4138314"/>
                <a:chExt cx="245298" cy="31159"/>
              </a:xfrm>
              <a:solidFill>
                <a:srgbClr val="000000"/>
              </a:solidFill>
            </p:grpSpPr>
            <p:sp>
              <p:nvSpPr>
                <p:cNvPr id="3814" name="자유형: 도형 3813">
                  <a:extLst>
                    <a:ext uri="{FF2B5EF4-FFF2-40B4-BE49-F238E27FC236}">
                      <a16:creationId xmlns:a16="http://schemas.microsoft.com/office/drawing/2014/main" id="{07BF089C-047A-4D91-ACAB-61EB034391DB}"/>
                    </a:ext>
                  </a:extLst>
                </p:cNvPr>
                <p:cNvSpPr/>
                <p:nvPr/>
              </p:nvSpPr>
              <p:spPr>
                <a:xfrm>
                  <a:off x="9105879" y="4138314"/>
                  <a:ext cx="245298" cy="31159"/>
                </a:xfrm>
                <a:custGeom>
                  <a:avLst/>
                  <a:gdLst>
                    <a:gd name="connsiteX0" fmla="*/ 0 w 245298"/>
                    <a:gd name="connsiteY0" fmla="*/ 0 h 31159"/>
                    <a:gd name="connsiteX1" fmla="*/ 245299 w 245298"/>
                    <a:gd name="connsiteY1" fmla="*/ 0 h 31159"/>
                    <a:gd name="connsiteX2" fmla="*/ 245299 w 245298"/>
                    <a:gd name="connsiteY2" fmla="*/ 31160 h 31159"/>
                    <a:gd name="connsiteX3" fmla="*/ 0 w 245298"/>
                    <a:gd name="connsiteY3" fmla="*/ 31160 h 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1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160"/>
                      </a:lnTo>
                      <a:lnTo>
                        <a:pt x="0" y="311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15" name="자유형: 도형 3814">
                  <a:extLst>
                    <a:ext uri="{FF2B5EF4-FFF2-40B4-BE49-F238E27FC236}">
                      <a16:creationId xmlns:a16="http://schemas.microsoft.com/office/drawing/2014/main" id="{3D2CA64D-7C4C-484F-8FE9-6F7DC35E611C}"/>
                    </a:ext>
                  </a:extLst>
                </p:cNvPr>
                <p:cNvSpPr/>
                <p:nvPr/>
              </p:nvSpPr>
              <p:spPr>
                <a:xfrm>
                  <a:off x="9105879" y="4138314"/>
                  <a:ext cx="245298" cy="31159"/>
                </a:xfrm>
                <a:custGeom>
                  <a:avLst/>
                  <a:gdLst>
                    <a:gd name="connsiteX0" fmla="*/ 0 w 245298"/>
                    <a:gd name="connsiteY0" fmla="*/ 0 h 31159"/>
                    <a:gd name="connsiteX1" fmla="*/ 245299 w 245298"/>
                    <a:gd name="connsiteY1" fmla="*/ 0 h 31159"/>
                    <a:gd name="connsiteX2" fmla="*/ 245299 w 245298"/>
                    <a:gd name="connsiteY2" fmla="*/ 31160 h 31159"/>
                    <a:gd name="connsiteX3" fmla="*/ 0 w 245298"/>
                    <a:gd name="connsiteY3" fmla="*/ 31160 h 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1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160"/>
                      </a:lnTo>
                      <a:lnTo>
                        <a:pt x="0" y="3116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158204"/>
                <a:ext cx="245298" cy="36463"/>
                <a:chOff x="9412833" y="4158204"/>
                <a:chExt cx="245298" cy="36463"/>
              </a:xfrm>
              <a:solidFill>
                <a:srgbClr val="000000"/>
              </a:solidFill>
            </p:grpSpPr>
            <p:sp>
              <p:nvSpPr>
                <p:cNvPr id="3817" name="자유형: 도형 3816">
                  <a:extLst>
                    <a:ext uri="{FF2B5EF4-FFF2-40B4-BE49-F238E27FC236}">
                      <a16:creationId xmlns:a16="http://schemas.microsoft.com/office/drawing/2014/main" id="{70B1E4B8-22B7-414F-AE0B-6264BBC9C153}"/>
                    </a:ext>
                  </a:extLst>
                </p:cNvPr>
                <p:cNvSpPr/>
                <p:nvPr/>
              </p:nvSpPr>
              <p:spPr>
                <a:xfrm>
                  <a:off x="9412833" y="4158204"/>
                  <a:ext cx="245298" cy="36463"/>
                </a:xfrm>
                <a:custGeom>
                  <a:avLst/>
                  <a:gdLst>
                    <a:gd name="connsiteX0" fmla="*/ 0 w 245298"/>
                    <a:gd name="connsiteY0" fmla="*/ 0 h 36463"/>
                    <a:gd name="connsiteX1" fmla="*/ 245299 w 245298"/>
                    <a:gd name="connsiteY1" fmla="*/ 0 h 36463"/>
                    <a:gd name="connsiteX2" fmla="*/ 245299 w 245298"/>
                    <a:gd name="connsiteY2" fmla="*/ 36463 h 36463"/>
                    <a:gd name="connsiteX3" fmla="*/ 0 w 245298"/>
                    <a:gd name="connsiteY3" fmla="*/ 36463 h 36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4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463"/>
                      </a:lnTo>
                      <a:lnTo>
                        <a:pt x="0" y="364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18" name="자유형: 도형 3817">
                  <a:extLst>
                    <a:ext uri="{FF2B5EF4-FFF2-40B4-BE49-F238E27FC236}">
                      <a16:creationId xmlns:a16="http://schemas.microsoft.com/office/drawing/2014/main" id="{80C09C8D-0381-481D-8E8D-C63EDD229D61}"/>
                    </a:ext>
                  </a:extLst>
                </p:cNvPr>
                <p:cNvSpPr/>
                <p:nvPr/>
              </p:nvSpPr>
              <p:spPr>
                <a:xfrm>
                  <a:off x="9412833" y="4158204"/>
                  <a:ext cx="245298" cy="36463"/>
                </a:xfrm>
                <a:custGeom>
                  <a:avLst/>
                  <a:gdLst>
                    <a:gd name="connsiteX0" fmla="*/ 0 w 245298"/>
                    <a:gd name="connsiteY0" fmla="*/ 0 h 36463"/>
                    <a:gd name="connsiteX1" fmla="*/ 245299 w 245298"/>
                    <a:gd name="connsiteY1" fmla="*/ 0 h 36463"/>
                    <a:gd name="connsiteX2" fmla="*/ 245299 w 245298"/>
                    <a:gd name="connsiteY2" fmla="*/ 36463 h 36463"/>
                    <a:gd name="connsiteX3" fmla="*/ 0 w 245298"/>
                    <a:gd name="connsiteY3" fmla="*/ 36463 h 36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4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463"/>
                      </a:lnTo>
                      <a:lnTo>
                        <a:pt x="0" y="3646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235771"/>
                <a:ext cx="245298" cy="31822"/>
                <a:chOff x="9719125" y="4235771"/>
                <a:chExt cx="245298" cy="31822"/>
              </a:xfrm>
              <a:solidFill>
                <a:srgbClr val="000000"/>
              </a:solidFill>
            </p:grpSpPr>
            <p:sp>
              <p:nvSpPr>
                <p:cNvPr id="3820" name="자유형: 도형 3819">
                  <a:extLst>
                    <a:ext uri="{FF2B5EF4-FFF2-40B4-BE49-F238E27FC236}">
                      <a16:creationId xmlns:a16="http://schemas.microsoft.com/office/drawing/2014/main" id="{24097EEF-CC75-4C06-9985-9F231160C2EB}"/>
                    </a:ext>
                  </a:extLst>
                </p:cNvPr>
                <p:cNvSpPr/>
                <p:nvPr/>
              </p:nvSpPr>
              <p:spPr>
                <a:xfrm>
                  <a:off x="9719125" y="4235771"/>
                  <a:ext cx="245298" cy="31822"/>
                </a:xfrm>
                <a:custGeom>
                  <a:avLst/>
                  <a:gdLst>
                    <a:gd name="connsiteX0" fmla="*/ 0 w 245298"/>
                    <a:gd name="connsiteY0" fmla="*/ 0 h 31822"/>
                    <a:gd name="connsiteX1" fmla="*/ 245299 w 245298"/>
                    <a:gd name="connsiteY1" fmla="*/ 0 h 31822"/>
                    <a:gd name="connsiteX2" fmla="*/ 245299 w 245298"/>
                    <a:gd name="connsiteY2" fmla="*/ 31823 h 31822"/>
                    <a:gd name="connsiteX3" fmla="*/ 0 w 245298"/>
                    <a:gd name="connsiteY3" fmla="*/ 31823 h 3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8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823"/>
                      </a:lnTo>
                      <a:lnTo>
                        <a:pt x="0" y="318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21" name="자유형: 도형 3820">
                  <a:extLst>
                    <a:ext uri="{FF2B5EF4-FFF2-40B4-BE49-F238E27FC236}">
                      <a16:creationId xmlns:a16="http://schemas.microsoft.com/office/drawing/2014/main" id="{AA817FEF-6F20-4C29-BD95-111FBEACF0E6}"/>
                    </a:ext>
                  </a:extLst>
                </p:cNvPr>
                <p:cNvSpPr/>
                <p:nvPr/>
              </p:nvSpPr>
              <p:spPr>
                <a:xfrm>
                  <a:off x="9719125" y="4235771"/>
                  <a:ext cx="245298" cy="31822"/>
                </a:xfrm>
                <a:custGeom>
                  <a:avLst/>
                  <a:gdLst>
                    <a:gd name="connsiteX0" fmla="*/ 0 w 245298"/>
                    <a:gd name="connsiteY0" fmla="*/ 0 h 31822"/>
                    <a:gd name="connsiteX1" fmla="*/ 245299 w 245298"/>
                    <a:gd name="connsiteY1" fmla="*/ 0 h 31822"/>
                    <a:gd name="connsiteX2" fmla="*/ 245299 w 245298"/>
                    <a:gd name="connsiteY2" fmla="*/ 31823 h 31822"/>
                    <a:gd name="connsiteX3" fmla="*/ 0 w 245298"/>
                    <a:gd name="connsiteY3" fmla="*/ 31823 h 3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8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823"/>
                      </a:lnTo>
                      <a:lnTo>
                        <a:pt x="0" y="3182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180082"/>
                <a:ext cx="245298" cy="31159"/>
                <a:chOff x="10026080" y="4180082"/>
                <a:chExt cx="245298" cy="31159"/>
              </a:xfrm>
              <a:solidFill>
                <a:srgbClr val="000000"/>
              </a:solidFill>
            </p:grpSpPr>
            <p:sp>
              <p:nvSpPr>
                <p:cNvPr id="3823" name="자유형: 도형 3822">
                  <a:extLst>
                    <a:ext uri="{FF2B5EF4-FFF2-40B4-BE49-F238E27FC236}">
                      <a16:creationId xmlns:a16="http://schemas.microsoft.com/office/drawing/2014/main" id="{2E09BAD1-278E-4B2A-8005-18BD96B6B3A7}"/>
                    </a:ext>
                  </a:extLst>
                </p:cNvPr>
                <p:cNvSpPr/>
                <p:nvPr/>
              </p:nvSpPr>
              <p:spPr>
                <a:xfrm>
                  <a:off x="10026080" y="4180082"/>
                  <a:ext cx="245298" cy="31159"/>
                </a:xfrm>
                <a:custGeom>
                  <a:avLst/>
                  <a:gdLst>
                    <a:gd name="connsiteX0" fmla="*/ 0 w 245298"/>
                    <a:gd name="connsiteY0" fmla="*/ 0 h 31159"/>
                    <a:gd name="connsiteX1" fmla="*/ 245299 w 245298"/>
                    <a:gd name="connsiteY1" fmla="*/ 0 h 31159"/>
                    <a:gd name="connsiteX2" fmla="*/ 245299 w 245298"/>
                    <a:gd name="connsiteY2" fmla="*/ 31160 h 31159"/>
                    <a:gd name="connsiteX3" fmla="*/ 0 w 245298"/>
                    <a:gd name="connsiteY3" fmla="*/ 31160 h 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1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160"/>
                      </a:lnTo>
                      <a:lnTo>
                        <a:pt x="0" y="311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24" name="자유형: 도형 3823">
                  <a:extLst>
                    <a:ext uri="{FF2B5EF4-FFF2-40B4-BE49-F238E27FC236}">
                      <a16:creationId xmlns:a16="http://schemas.microsoft.com/office/drawing/2014/main" id="{D10D98CB-A42D-4843-BA81-372B59A905FD}"/>
                    </a:ext>
                  </a:extLst>
                </p:cNvPr>
                <p:cNvSpPr/>
                <p:nvPr/>
              </p:nvSpPr>
              <p:spPr>
                <a:xfrm>
                  <a:off x="10026080" y="4180082"/>
                  <a:ext cx="245298" cy="31159"/>
                </a:xfrm>
                <a:custGeom>
                  <a:avLst/>
                  <a:gdLst>
                    <a:gd name="connsiteX0" fmla="*/ 0 w 245298"/>
                    <a:gd name="connsiteY0" fmla="*/ 0 h 31159"/>
                    <a:gd name="connsiteX1" fmla="*/ 245299 w 245298"/>
                    <a:gd name="connsiteY1" fmla="*/ 0 h 31159"/>
                    <a:gd name="connsiteX2" fmla="*/ 245299 w 245298"/>
                    <a:gd name="connsiteY2" fmla="*/ 31160 h 31159"/>
                    <a:gd name="connsiteX3" fmla="*/ 0 w 245298"/>
                    <a:gd name="connsiteY3" fmla="*/ 31160 h 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1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160"/>
                      </a:lnTo>
                      <a:lnTo>
                        <a:pt x="0" y="3116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068040"/>
                <a:ext cx="245298" cy="36463"/>
                <a:chOff x="10333034" y="4068040"/>
                <a:chExt cx="245298" cy="36463"/>
              </a:xfrm>
              <a:solidFill>
                <a:srgbClr val="000000"/>
              </a:solidFill>
            </p:grpSpPr>
            <p:sp>
              <p:nvSpPr>
                <p:cNvPr id="3826" name="자유형: 도형 3825">
                  <a:extLst>
                    <a:ext uri="{FF2B5EF4-FFF2-40B4-BE49-F238E27FC236}">
                      <a16:creationId xmlns:a16="http://schemas.microsoft.com/office/drawing/2014/main" id="{27AB65B6-02C6-4216-A746-B06F3671DCFF}"/>
                    </a:ext>
                  </a:extLst>
                </p:cNvPr>
                <p:cNvSpPr/>
                <p:nvPr/>
              </p:nvSpPr>
              <p:spPr>
                <a:xfrm>
                  <a:off x="10333034" y="4068040"/>
                  <a:ext cx="245298" cy="36463"/>
                </a:xfrm>
                <a:custGeom>
                  <a:avLst/>
                  <a:gdLst>
                    <a:gd name="connsiteX0" fmla="*/ 0 w 245298"/>
                    <a:gd name="connsiteY0" fmla="*/ 0 h 36463"/>
                    <a:gd name="connsiteX1" fmla="*/ 245298 w 245298"/>
                    <a:gd name="connsiteY1" fmla="*/ 0 h 36463"/>
                    <a:gd name="connsiteX2" fmla="*/ 245298 w 245298"/>
                    <a:gd name="connsiteY2" fmla="*/ 36463 h 36463"/>
                    <a:gd name="connsiteX3" fmla="*/ 0 w 245298"/>
                    <a:gd name="connsiteY3" fmla="*/ 36463 h 36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46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6463"/>
                      </a:lnTo>
                      <a:lnTo>
                        <a:pt x="0" y="364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27" name="자유형: 도형 3826">
                  <a:extLst>
                    <a:ext uri="{FF2B5EF4-FFF2-40B4-BE49-F238E27FC236}">
                      <a16:creationId xmlns:a16="http://schemas.microsoft.com/office/drawing/2014/main" id="{8C63F52A-2EF1-4F10-924E-D76B884FF3D7}"/>
                    </a:ext>
                  </a:extLst>
                </p:cNvPr>
                <p:cNvSpPr/>
                <p:nvPr/>
              </p:nvSpPr>
              <p:spPr>
                <a:xfrm>
                  <a:off x="10333034" y="4068040"/>
                  <a:ext cx="245298" cy="36463"/>
                </a:xfrm>
                <a:custGeom>
                  <a:avLst/>
                  <a:gdLst>
                    <a:gd name="connsiteX0" fmla="*/ 0 w 245298"/>
                    <a:gd name="connsiteY0" fmla="*/ 0 h 36463"/>
                    <a:gd name="connsiteX1" fmla="*/ 245298 w 245298"/>
                    <a:gd name="connsiteY1" fmla="*/ 0 h 36463"/>
                    <a:gd name="connsiteX2" fmla="*/ 245298 w 245298"/>
                    <a:gd name="connsiteY2" fmla="*/ 36463 h 36463"/>
                    <a:gd name="connsiteX3" fmla="*/ 0 w 245298"/>
                    <a:gd name="connsiteY3" fmla="*/ 36463 h 36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46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6463"/>
                      </a:lnTo>
                      <a:lnTo>
                        <a:pt x="0" y="3646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229141"/>
                <a:ext cx="245298" cy="30496"/>
                <a:chOff x="10639326" y="4229141"/>
                <a:chExt cx="245298" cy="30496"/>
              </a:xfrm>
              <a:solidFill>
                <a:srgbClr val="000000"/>
              </a:solidFill>
            </p:grpSpPr>
            <p:sp>
              <p:nvSpPr>
                <p:cNvPr id="3829" name="자유형: 도형 3828">
                  <a:extLst>
                    <a:ext uri="{FF2B5EF4-FFF2-40B4-BE49-F238E27FC236}">
                      <a16:creationId xmlns:a16="http://schemas.microsoft.com/office/drawing/2014/main" id="{2C526603-650B-428A-8D5A-5F891C9AD2F2}"/>
                    </a:ext>
                  </a:extLst>
                </p:cNvPr>
                <p:cNvSpPr/>
                <p:nvPr/>
              </p:nvSpPr>
              <p:spPr>
                <a:xfrm>
                  <a:off x="10639326" y="4229141"/>
                  <a:ext cx="245298" cy="30496"/>
                </a:xfrm>
                <a:custGeom>
                  <a:avLst/>
                  <a:gdLst>
                    <a:gd name="connsiteX0" fmla="*/ 0 w 245298"/>
                    <a:gd name="connsiteY0" fmla="*/ 0 h 30496"/>
                    <a:gd name="connsiteX1" fmla="*/ 245299 w 245298"/>
                    <a:gd name="connsiteY1" fmla="*/ 0 h 30496"/>
                    <a:gd name="connsiteX2" fmla="*/ 245299 w 245298"/>
                    <a:gd name="connsiteY2" fmla="*/ 30497 h 30496"/>
                    <a:gd name="connsiteX3" fmla="*/ 0 w 245298"/>
                    <a:gd name="connsiteY3" fmla="*/ 30497 h 3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04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0497"/>
                      </a:lnTo>
                      <a:lnTo>
                        <a:pt x="0" y="304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30" name="자유형: 도형 3829">
                  <a:extLst>
                    <a:ext uri="{FF2B5EF4-FFF2-40B4-BE49-F238E27FC236}">
                      <a16:creationId xmlns:a16="http://schemas.microsoft.com/office/drawing/2014/main" id="{0CD38320-846C-4921-81AE-E8B9B84355D2}"/>
                    </a:ext>
                  </a:extLst>
                </p:cNvPr>
                <p:cNvSpPr/>
                <p:nvPr/>
              </p:nvSpPr>
              <p:spPr>
                <a:xfrm>
                  <a:off x="10639326" y="4229141"/>
                  <a:ext cx="245298" cy="30496"/>
                </a:xfrm>
                <a:custGeom>
                  <a:avLst/>
                  <a:gdLst>
                    <a:gd name="connsiteX0" fmla="*/ 0 w 245298"/>
                    <a:gd name="connsiteY0" fmla="*/ 0 h 30496"/>
                    <a:gd name="connsiteX1" fmla="*/ 245299 w 245298"/>
                    <a:gd name="connsiteY1" fmla="*/ 0 h 30496"/>
                    <a:gd name="connsiteX2" fmla="*/ 245299 w 245298"/>
                    <a:gd name="connsiteY2" fmla="*/ 30497 h 30496"/>
                    <a:gd name="connsiteX3" fmla="*/ 0 w 245298"/>
                    <a:gd name="connsiteY3" fmla="*/ 30497 h 3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04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0497"/>
                      </a:lnTo>
                      <a:lnTo>
                        <a:pt x="0" y="3049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275549"/>
                <a:ext cx="245298" cy="29833"/>
                <a:chOff x="10946281" y="4275549"/>
                <a:chExt cx="245298" cy="29833"/>
              </a:xfrm>
              <a:solidFill>
                <a:srgbClr val="000000"/>
              </a:solidFill>
            </p:grpSpPr>
            <p:sp>
              <p:nvSpPr>
                <p:cNvPr id="3832" name="자유형: 도형 3831">
                  <a:extLst>
                    <a:ext uri="{FF2B5EF4-FFF2-40B4-BE49-F238E27FC236}">
                      <a16:creationId xmlns:a16="http://schemas.microsoft.com/office/drawing/2014/main" id="{73FB1972-7CF9-48FC-8FD9-536BC8D63B4C}"/>
                    </a:ext>
                  </a:extLst>
                </p:cNvPr>
                <p:cNvSpPr/>
                <p:nvPr/>
              </p:nvSpPr>
              <p:spPr>
                <a:xfrm>
                  <a:off x="10946281" y="4275549"/>
                  <a:ext cx="245298" cy="29833"/>
                </a:xfrm>
                <a:custGeom>
                  <a:avLst/>
                  <a:gdLst>
                    <a:gd name="connsiteX0" fmla="*/ 0 w 245298"/>
                    <a:gd name="connsiteY0" fmla="*/ 0 h 29833"/>
                    <a:gd name="connsiteX1" fmla="*/ 245298 w 245298"/>
                    <a:gd name="connsiteY1" fmla="*/ 0 h 29833"/>
                    <a:gd name="connsiteX2" fmla="*/ 245298 w 245298"/>
                    <a:gd name="connsiteY2" fmla="*/ 29834 h 29833"/>
                    <a:gd name="connsiteX3" fmla="*/ 0 w 245298"/>
                    <a:gd name="connsiteY3" fmla="*/ 29834 h 29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834"/>
                      </a:lnTo>
                      <a:lnTo>
                        <a:pt x="0" y="2983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33" name="자유형: 도형 3832">
                  <a:extLst>
                    <a:ext uri="{FF2B5EF4-FFF2-40B4-BE49-F238E27FC236}">
                      <a16:creationId xmlns:a16="http://schemas.microsoft.com/office/drawing/2014/main" id="{6EF6260C-A53F-484E-B624-0B413AAC070B}"/>
                    </a:ext>
                  </a:extLst>
                </p:cNvPr>
                <p:cNvSpPr/>
                <p:nvPr/>
              </p:nvSpPr>
              <p:spPr>
                <a:xfrm>
                  <a:off x="10946281" y="4275549"/>
                  <a:ext cx="245298" cy="29833"/>
                </a:xfrm>
                <a:custGeom>
                  <a:avLst/>
                  <a:gdLst>
                    <a:gd name="connsiteX0" fmla="*/ 0 w 245298"/>
                    <a:gd name="connsiteY0" fmla="*/ 0 h 29833"/>
                    <a:gd name="connsiteX1" fmla="*/ 245298 w 245298"/>
                    <a:gd name="connsiteY1" fmla="*/ 0 h 29833"/>
                    <a:gd name="connsiteX2" fmla="*/ 245298 w 245298"/>
                    <a:gd name="connsiteY2" fmla="*/ 29834 h 29833"/>
                    <a:gd name="connsiteX3" fmla="*/ 0 w 245298"/>
                    <a:gd name="connsiteY3" fmla="*/ 29834 h 29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834"/>
                      </a:lnTo>
                      <a:lnTo>
                        <a:pt x="0" y="2983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290134"/>
                <a:ext cx="245298" cy="35800"/>
                <a:chOff x="11252572" y="4290134"/>
                <a:chExt cx="245298" cy="35800"/>
              </a:xfrm>
              <a:solidFill>
                <a:srgbClr val="000000"/>
              </a:solidFill>
            </p:grpSpPr>
            <p:sp>
              <p:nvSpPr>
                <p:cNvPr id="3835" name="자유형: 도형 3834">
                  <a:extLst>
                    <a:ext uri="{FF2B5EF4-FFF2-40B4-BE49-F238E27FC236}">
                      <a16:creationId xmlns:a16="http://schemas.microsoft.com/office/drawing/2014/main" id="{2D7F9F79-E160-47CA-A32B-F8EF8A315E1E}"/>
                    </a:ext>
                  </a:extLst>
                </p:cNvPr>
                <p:cNvSpPr/>
                <p:nvPr/>
              </p:nvSpPr>
              <p:spPr>
                <a:xfrm>
                  <a:off x="11252572" y="4290134"/>
                  <a:ext cx="245298" cy="35800"/>
                </a:xfrm>
                <a:custGeom>
                  <a:avLst/>
                  <a:gdLst>
                    <a:gd name="connsiteX0" fmla="*/ 0 w 245298"/>
                    <a:gd name="connsiteY0" fmla="*/ 0 h 35800"/>
                    <a:gd name="connsiteX1" fmla="*/ 245299 w 245298"/>
                    <a:gd name="connsiteY1" fmla="*/ 0 h 35800"/>
                    <a:gd name="connsiteX2" fmla="*/ 245299 w 245298"/>
                    <a:gd name="connsiteY2" fmla="*/ 35800 h 35800"/>
                    <a:gd name="connsiteX3" fmla="*/ 0 w 245298"/>
                    <a:gd name="connsiteY3" fmla="*/ 35800 h 3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8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800"/>
                      </a:lnTo>
                      <a:lnTo>
                        <a:pt x="0" y="3580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36" name="자유형: 도형 3835">
                  <a:extLst>
                    <a:ext uri="{FF2B5EF4-FFF2-40B4-BE49-F238E27FC236}">
                      <a16:creationId xmlns:a16="http://schemas.microsoft.com/office/drawing/2014/main" id="{4291979A-4DF6-40FC-8F8B-4B1014B7180C}"/>
                    </a:ext>
                  </a:extLst>
                </p:cNvPr>
                <p:cNvSpPr/>
                <p:nvPr/>
              </p:nvSpPr>
              <p:spPr>
                <a:xfrm>
                  <a:off x="11252572" y="4290134"/>
                  <a:ext cx="245298" cy="35800"/>
                </a:xfrm>
                <a:custGeom>
                  <a:avLst/>
                  <a:gdLst>
                    <a:gd name="connsiteX0" fmla="*/ 0 w 245298"/>
                    <a:gd name="connsiteY0" fmla="*/ 0 h 35800"/>
                    <a:gd name="connsiteX1" fmla="*/ 245299 w 245298"/>
                    <a:gd name="connsiteY1" fmla="*/ 0 h 35800"/>
                    <a:gd name="connsiteX2" fmla="*/ 245299 w 245298"/>
                    <a:gd name="connsiteY2" fmla="*/ 35800 h 35800"/>
                    <a:gd name="connsiteX3" fmla="*/ 0 w 245298"/>
                    <a:gd name="connsiteY3" fmla="*/ 35800 h 3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8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800"/>
                      </a:lnTo>
                      <a:lnTo>
                        <a:pt x="0" y="3580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286820"/>
                <a:ext cx="245298" cy="31822"/>
                <a:chOff x="11559527" y="4286820"/>
                <a:chExt cx="245298" cy="31822"/>
              </a:xfrm>
              <a:solidFill>
                <a:srgbClr val="000000"/>
              </a:solidFill>
            </p:grpSpPr>
            <p:sp>
              <p:nvSpPr>
                <p:cNvPr id="3838" name="자유형: 도형 3837">
                  <a:extLst>
                    <a:ext uri="{FF2B5EF4-FFF2-40B4-BE49-F238E27FC236}">
                      <a16:creationId xmlns:a16="http://schemas.microsoft.com/office/drawing/2014/main" id="{236070E8-55AD-47C4-96B7-5CB8024575FF}"/>
                    </a:ext>
                  </a:extLst>
                </p:cNvPr>
                <p:cNvSpPr/>
                <p:nvPr/>
              </p:nvSpPr>
              <p:spPr>
                <a:xfrm>
                  <a:off x="11559527" y="4286820"/>
                  <a:ext cx="245298" cy="31822"/>
                </a:xfrm>
                <a:custGeom>
                  <a:avLst/>
                  <a:gdLst>
                    <a:gd name="connsiteX0" fmla="*/ 0 w 245298"/>
                    <a:gd name="connsiteY0" fmla="*/ 0 h 31822"/>
                    <a:gd name="connsiteX1" fmla="*/ 245298 w 245298"/>
                    <a:gd name="connsiteY1" fmla="*/ 0 h 31822"/>
                    <a:gd name="connsiteX2" fmla="*/ 245298 w 245298"/>
                    <a:gd name="connsiteY2" fmla="*/ 31822 h 31822"/>
                    <a:gd name="connsiteX3" fmla="*/ 0 w 245298"/>
                    <a:gd name="connsiteY3" fmla="*/ 31822 h 3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82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1822"/>
                      </a:lnTo>
                      <a:lnTo>
                        <a:pt x="0" y="3182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39" name="자유형: 도형 3838">
                  <a:extLst>
                    <a:ext uri="{FF2B5EF4-FFF2-40B4-BE49-F238E27FC236}">
                      <a16:creationId xmlns:a16="http://schemas.microsoft.com/office/drawing/2014/main" id="{127A9011-4291-4C9B-A7C9-5866E3AC8D5D}"/>
                    </a:ext>
                  </a:extLst>
                </p:cNvPr>
                <p:cNvSpPr/>
                <p:nvPr/>
              </p:nvSpPr>
              <p:spPr>
                <a:xfrm>
                  <a:off x="11559527" y="4286820"/>
                  <a:ext cx="245298" cy="31822"/>
                </a:xfrm>
                <a:custGeom>
                  <a:avLst/>
                  <a:gdLst>
                    <a:gd name="connsiteX0" fmla="*/ 0 w 245298"/>
                    <a:gd name="connsiteY0" fmla="*/ 0 h 31822"/>
                    <a:gd name="connsiteX1" fmla="*/ 245298 w 245298"/>
                    <a:gd name="connsiteY1" fmla="*/ 0 h 31822"/>
                    <a:gd name="connsiteX2" fmla="*/ 245298 w 245298"/>
                    <a:gd name="connsiteY2" fmla="*/ 31822 h 31822"/>
                    <a:gd name="connsiteX3" fmla="*/ 0 w 245298"/>
                    <a:gd name="connsiteY3" fmla="*/ 31822 h 3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82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1822"/>
                      </a:lnTo>
                      <a:lnTo>
                        <a:pt x="0" y="3182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200634"/>
                <a:ext cx="245298" cy="32485"/>
                <a:chOff x="11865819" y="4200634"/>
                <a:chExt cx="245298" cy="32485"/>
              </a:xfrm>
              <a:solidFill>
                <a:srgbClr val="000000"/>
              </a:solidFill>
            </p:grpSpPr>
            <p:sp>
              <p:nvSpPr>
                <p:cNvPr id="3841" name="자유형: 도형 3840">
                  <a:extLst>
                    <a:ext uri="{FF2B5EF4-FFF2-40B4-BE49-F238E27FC236}">
                      <a16:creationId xmlns:a16="http://schemas.microsoft.com/office/drawing/2014/main" id="{56791B9C-F580-4E29-B26C-F527F315D877}"/>
                    </a:ext>
                  </a:extLst>
                </p:cNvPr>
                <p:cNvSpPr/>
                <p:nvPr/>
              </p:nvSpPr>
              <p:spPr>
                <a:xfrm>
                  <a:off x="11865819" y="4200634"/>
                  <a:ext cx="245298" cy="32485"/>
                </a:xfrm>
                <a:custGeom>
                  <a:avLst/>
                  <a:gdLst>
                    <a:gd name="connsiteX0" fmla="*/ 0 w 245298"/>
                    <a:gd name="connsiteY0" fmla="*/ 0 h 32485"/>
                    <a:gd name="connsiteX1" fmla="*/ 245299 w 245298"/>
                    <a:gd name="connsiteY1" fmla="*/ 0 h 32485"/>
                    <a:gd name="connsiteX2" fmla="*/ 245299 w 245298"/>
                    <a:gd name="connsiteY2" fmla="*/ 32485 h 32485"/>
                    <a:gd name="connsiteX3" fmla="*/ 0 w 245298"/>
                    <a:gd name="connsiteY3" fmla="*/ 32485 h 3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4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485"/>
                      </a:lnTo>
                      <a:lnTo>
                        <a:pt x="0" y="3248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42" name="자유형: 도형 3841">
                  <a:extLst>
                    <a:ext uri="{FF2B5EF4-FFF2-40B4-BE49-F238E27FC236}">
                      <a16:creationId xmlns:a16="http://schemas.microsoft.com/office/drawing/2014/main" id="{0E216A4D-8412-4779-B8F1-1F692E6FC582}"/>
                    </a:ext>
                  </a:extLst>
                </p:cNvPr>
                <p:cNvSpPr/>
                <p:nvPr/>
              </p:nvSpPr>
              <p:spPr>
                <a:xfrm>
                  <a:off x="11865819" y="4200634"/>
                  <a:ext cx="245298" cy="32485"/>
                </a:xfrm>
                <a:custGeom>
                  <a:avLst/>
                  <a:gdLst>
                    <a:gd name="connsiteX0" fmla="*/ 0 w 245298"/>
                    <a:gd name="connsiteY0" fmla="*/ 0 h 32485"/>
                    <a:gd name="connsiteX1" fmla="*/ 245299 w 245298"/>
                    <a:gd name="connsiteY1" fmla="*/ 0 h 32485"/>
                    <a:gd name="connsiteX2" fmla="*/ 245299 w 245298"/>
                    <a:gd name="connsiteY2" fmla="*/ 32485 h 32485"/>
                    <a:gd name="connsiteX3" fmla="*/ 0 w 245298"/>
                    <a:gd name="connsiteY3" fmla="*/ 32485 h 3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4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485"/>
                      </a:lnTo>
                      <a:lnTo>
                        <a:pt x="0" y="3248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843" name="자유형: 도형 3842">
                <a:extLst>
                  <a:ext uri="{FF2B5EF4-FFF2-40B4-BE49-F238E27FC236}">
                    <a16:creationId xmlns:a16="http://schemas.microsoft.com/office/drawing/2014/main" id="{D11DFDBE-D05F-4B6B-A45D-B940DC5A50FD}"/>
                  </a:ext>
                </a:extLst>
              </p:cNvPr>
              <p:cNvSpPr/>
              <p:nvPr/>
            </p:nvSpPr>
            <p:spPr>
              <a:xfrm>
                <a:off x="6575989" y="519442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8381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44" name="자유형: 도형 3843">
                <a:extLst>
                  <a:ext uri="{FF2B5EF4-FFF2-40B4-BE49-F238E27FC236}">
                    <a16:creationId xmlns:a16="http://schemas.microsoft.com/office/drawing/2014/main" id="{5FD17055-B3B2-442E-AF77-53FD0D3CFAE2}"/>
                  </a:ext>
                </a:extLst>
              </p:cNvPr>
              <p:cNvSpPr/>
              <p:nvPr/>
            </p:nvSpPr>
            <p:spPr>
              <a:xfrm>
                <a:off x="6575989" y="337258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45" name="TextBox 3844">
                <a:extLst>
                  <a:ext uri="{FF2B5EF4-FFF2-40B4-BE49-F238E27FC236}">
                    <a16:creationId xmlns:a16="http://schemas.microsoft.com/office/drawing/2014/main" id="{0A549015-EAA6-4B8E-A393-7FB1BAD3FBFE}"/>
                  </a:ext>
                </a:extLst>
              </p:cNvPr>
              <p:cNvSpPr txBox="1"/>
              <p:nvPr/>
            </p:nvSpPr>
            <p:spPr>
              <a:xfrm>
                <a:off x="6607861" y="505532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13.77</a:t>
                </a:r>
              </a:p>
            </p:txBody>
          </p:sp>
          <p:sp>
            <p:nvSpPr>
              <p:cNvPr id="3846" name="TextBox 3845">
                <a:extLst>
                  <a:ext uri="{FF2B5EF4-FFF2-40B4-BE49-F238E27FC236}">
                    <a16:creationId xmlns:a16="http://schemas.microsoft.com/office/drawing/2014/main" id="{F9B75D66-28D9-436C-B2A0-5252619FBCDE}"/>
                  </a:ext>
                </a:extLst>
              </p:cNvPr>
              <p:cNvSpPr txBox="1"/>
              <p:nvPr/>
            </p:nvSpPr>
            <p:spPr>
              <a:xfrm>
                <a:off x="6914551" y="506371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11.93</a:t>
                </a:r>
              </a:p>
            </p:txBody>
          </p:sp>
          <p:sp>
            <p:nvSpPr>
              <p:cNvPr id="3847" name="TextBox 3846">
                <a:extLst>
                  <a:ext uri="{FF2B5EF4-FFF2-40B4-BE49-F238E27FC236}">
                    <a16:creationId xmlns:a16="http://schemas.microsoft.com/office/drawing/2014/main" id="{43E62926-60E9-4259-A4F1-C5FB1ABD6697}"/>
                  </a:ext>
                </a:extLst>
              </p:cNvPr>
              <p:cNvSpPr txBox="1"/>
              <p:nvPr/>
            </p:nvSpPr>
            <p:spPr>
              <a:xfrm>
                <a:off x="7221174" y="506887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10.79</a:t>
                </a:r>
              </a:p>
            </p:txBody>
          </p:sp>
          <p:sp>
            <p:nvSpPr>
              <p:cNvPr id="3848" name="TextBox 3847">
                <a:extLst>
                  <a:ext uri="{FF2B5EF4-FFF2-40B4-BE49-F238E27FC236}">
                    <a16:creationId xmlns:a16="http://schemas.microsoft.com/office/drawing/2014/main" id="{E772666B-C9F8-4EC9-8B61-E25DC10E4928}"/>
                  </a:ext>
                </a:extLst>
              </p:cNvPr>
              <p:cNvSpPr txBox="1"/>
              <p:nvPr/>
            </p:nvSpPr>
            <p:spPr>
              <a:xfrm>
                <a:off x="7527863" y="50622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12.25</a:t>
                </a:r>
              </a:p>
            </p:txBody>
          </p:sp>
          <p:sp>
            <p:nvSpPr>
              <p:cNvPr id="3849" name="TextBox 3848">
                <a:extLst>
                  <a:ext uri="{FF2B5EF4-FFF2-40B4-BE49-F238E27FC236}">
                    <a16:creationId xmlns:a16="http://schemas.microsoft.com/office/drawing/2014/main" id="{1D8A342A-0A72-4B51-BB05-92298E240FDA}"/>
                  </a:ext>
                </a:extLst>
              </p:cNvPr>
              <p:cNvSpPr txBox="1"/>
              <p:nvPr/>
            </p:nvSpPr>
            <p:spPr>
              <a:xfrm>
                <a:off x="7834487" y="506873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10.83</a:t>
                </a:r>
              </a:p>
            </p:txBody>
          </p:sp>
          <p:sp>
            <p:nvSpPr>
              <p:cNvPr id="3850" name="TextBox 3849">
                <a:extLst>
                  <a:ext uri="{FF2B5EF4-FFF2-40B4-BE49-F238E27FC236}">
                    <a16:creationId xmlns:a16="http://schemas.microsoft.com/office/drawing/2014/main" id="{AB9E7371-3875-4951-A528-8853CED02187}"/>
                  </a:ext>
                </a:extLst>
              </p:cNvPr>
              <p:cNvSpPr txBox="1"/>
              <p:nvPr/>
            </p:nvSpPr>
            <p:spPr>
              <a:xfrm>
                <a:off x="8141176" y="506024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12.69</a:t>
                </a:r>
              </a:p>
            </p:txBody>
          </p:sp>
          <p:sp>
            <p:nvSpPr>
              <p:cNvPr id="3851" name="TextBox 3850">
                <a:extLst>
                  <a:ext uri="{FF2B5EF4-FFF2-40B4-BE49-F238E27FC236}">
                    <a16:creationId xmlns:a16="http://schemas.microsoft.com/office/drawing/2014/main" id="{193613DD-B52B-4396-B69C-B586BDE6FC6C}"/>
                  </a:ext>
                </a:extLst>
              </p:cNvPr>
              <p:cNvSpPr txBox="1"/>
              <p:nvPr/>
            </p:nvSpPr>
            <p:spPr>
              <a:xfrm>
                <a:off x="8447799" y="497850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30.63</a:t>
                </a:r>
              </a:p>
            </p:txBody>
          </p:sp>
          <p:sp>
            <p:nvSpPr>
              <p:cNvPr id="3852" name="TextBox 3851">
                <a:extLst>
                  <a:ext uri="{FF2B5EF4-FFF2-40B4-BE49-F238E27FC236}">
                    <a16:creationId xmlns:a16="http://schemas.microsoft.com/office/drawing/2014/main" id="{C7884187-6AA5-43E0-B46D-8BDA7E766743}"/>
                  </a:ext>
                </a:extLst>
              </p:cNvPr>
              <p:cNvSpPr txBox="1"/>
              <p:nvPr/>
            </p:nvSpPr>
            <p:spPr>
              <a:xfrm>
                <a:off x="8754489" y="498437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29.34</a:t>
                </a:r>
              </a:p>
            </p:txBody>
          </p:sp>
          <p:sp>
            <p:nvSpPr>
              <p:cNvPr id="3853" name="TextBox 3852">
                <a:extLst>
                  <a:ext uri="{FF2B5EF4-FFF2-40B4-BE49-F238E27FC236}">
                    <a16:creationId xmlns:a16="http://schemas.microsoft.com/office/drawing/2014/main" id="{7D669CF3-58DC-4087-B2F8-15071B117E7D}"/>
                  </a:ext>
                </a:extLst>
              </p:cNvPr>
              <p:cNvSpPr txBox="1"/>
              <p:nvPr/>
            </p:nvSpPr>
            <p:spPr>
              <a:xfrm>
                <a:off x="9061112" y="503746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17.69</a:t>
                </a:r>
              </a:p>
            </p:txBody>
          </p:sp>
          <p:sp>
            <p:nvSpPr>
              <p:cNvPr id="3854" name="TextBox 3853">
                <a:extLst>
                  <a:ext uri="{FF2B5EF4-FFF2-40B4-BE49-F238E27FC236}">
                    <a16:creationId xmlns:a16="http://schemas.microsoft.com/office/drawing/2014/main" id="{D13F4885-7EF0-48FC-9B2C-A10EE25A4E8E}"/>
                  </a:ext>
                </a:extLst>
              </p:cNvPr>
              <p:cNvSpPr txBox="1"/>
              <p:nvPr/>
            </p:nvSpPr>
            <p:spPr>
              <a:xfrm>
                <a:off x="9367801" y="502809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19.75</a:t>
                </a:r>
              </a:p>
            </p:txBody>
          </p:sp>
          <p:sp>
            <p:nvSpPr>
              <p:cNvPr id="3855" name="TextBox 3854">
                <a:extLst>
                  <a:ext uri="{FF2B5EF4-FFF2-40B4-BE49-F238E27FC236}">
                    <a16:creationId xmlns:a16="http://schemas.microsoft.com/office/drawing/2014/main" id="{8A557BAF-4E1C-4E59-8BB6-AA7A12930C43}"/>
                  </a:ext>
                </a:extLst>
              </p:cNvPr>
              <p:cNvSpPr txBox="1"/>
              <p:nvPr/>
            </p:nvSpPr>
            <p:spPr>
              <a:xfrm>
                <a:off x="9674424" y="504991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14.95</a:t>
                </a:r>
              </a:p>
            </p:txBody>
          </p:sp>
          <p:sp>
            <p:nvSpPr>
              <p:cNvPr id="3856" name="TextBox 3855">
                <a:extLst>
                  <a:ext uri="{FF2B5EF4-FFF2-40B4-BE49-F238E27FC236}">
                    <a16:creationId xmlns:a16="http://schemas.microsoft.com/office/drawing/2014/main" id="{4ED80234-33BF-4E8B-94A7-455CA942F592}"/>
                  </a:ext>
                </a:extLst>
              </p:cNvPr>
              <p:cNvSpPr txBox="1"/>
              <p:nvPr/>
            </p:nvSpPr>
            <p:spPr>
              <a:xfrm>
                <a:off x="9981114" y="504335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16.39</a:t>
                </a:r>
              </a:p>
            </p:txBody>
          </p:sp>
          <p:sp>
            <p:nvSpPr>
              <p:cNvPr id="3857" name="TextBox 3856">
                <a:extLst>
                  <a:ext uri="{FF2B5EF4-FFF2-40B4-BE49-F238E27FC236}">
                    <a16:creationId xmlns:a16="http://schemas.microsoft.com/office/drawing/2014/main" id="{ED131D83-C14D-4223-90FA-260F7F56527A}"/>
                  </a:ext>
                </a:extLst>
              </p:cNvPr>
              <p:cNvSpPr txBox="1"/>
              <p:nvPr/>
            </p:nvSpPr>
            <p:spPr>
              <a:xfrm>
                <a:off x="10287737" y="502603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20.20</a:t>
                </a:r>
              </a:p>
            </p:txBody>
          </p:sp>
          <p:sp>
            <p:nvSpPr>
              <p:cNvPr id="3858" name="TextBox 3857">
                <a:extLst>
                  <a:ext uri="{FF2B5EF4-FFF2-40B4-BE49-F238E27FC236}">
                    <a16:creationId xmlns:a16="http://schemas.microsoft.com/office/drawing/2014/main" id="{D5569769-4D0C-4E1C-A741-A7B4A1B57A9F}"/>
                  </a:ext>
                </a:extLst>
              </p:cNvPr>
              <p:cNvSpPr txBox="1"/>
              <p:nvPr/>
            </p:nvSpPr>
            <p:spPr>
              <a:xfrm>
                <a:off x="10594427" y="504705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15.58</a:t>
                </a:r>
              </a:p>
            </p:txBody>
          </p:sp>
          <p:sp>
            <p:nvSpPr>
              <p:cNvPr id="3859" name="TextBox 3858">
                <a:extLst>
                  <a:ext uri="{FF2B5EF4-FFF2-40B4-BE49-F238E27FC236}">
                    <a16:creationId xmlns:a16="http://schemas.microsoft.com/office/drawing/2014/main" id="{948705D5-FA2A-44D4-B98A-4556A33449A7}"/>
                  </a:ext>
                </a:extLst>
              </p:cNvPr>
              <p:cNvSpPr txBox="1"/>
              <p:nvPr/>
            </p:nvSpPr>
            <p:spPr>
              <a:xfrm>
                <a:off x="10901050" y="505400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14.06</a:t>
                </a:r>
              </a:p>
            </p:txBody>
          </p:sp>
          <p:sp>
            <p:nvSpPr>
              <p:cNvPr id="3860" name="TextBox 3859">
                <a:extLst>
                  <a:ext uri="{FF2B5EF4-FFF2-40B4-BE49-F238E27FC236}">
                    <a16:creationId xmlns:a16="http://schemas.microsoft.com/office/drawing/2014/main" id="{8614F111-ABD8-4430-83A5-C98F2095DFA5}"/>
                  </a:ext>
                </a:extLst>
              </p:cNvPr>
              <p:cNvSpPr txBox="1"/>
              <p:nvPr/>
            </p:nvSpPr>
            <p:spPr>
              <a:xfrm>
                <a:off x="11207739" y="505120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14.67</a:t>
                </a:r>
              </a:p>
            </p:txBody>
          </p:sp>
          <p:sp>
            <p:nvSpPr>
              <p:cNvPr id="3861" name="TextBox 3860">
                <a:extLst>
                  <a:ext uri="{FF2B5EF4-FFF2-40B4-BE49-F238E27FC236}">
                    <a16:creationId xmlns:a16="http://schemas.microsoft.com/office/drawing/2014/main" id="{F2140866-8B6F-4A28-B2AA-CE103C0EAB43}"/>
                  </a:ext>
                </a:extLst>
              </p:cNvPr>
              <p:cNvSpPr txBox="1"/>
              <p:nvPr/>
            </p:nvSpPr>
            <p:spPr>
              <a:xfrm>
                <a:off x="11514362" y="505613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13.59</a:t>
                </a:r>
              </a:p>
            </p:txBody>
          </p:sp>
          <p:sp>
            <p:nvSpPr>
              <p:cNvPr id="3862" name="TextBox 3861">
                <a:extLst>
                  <a:ext uri="{FF2B5EF4-FFF2-40B4-BE49-F238E27FC236}">
                    <a16:creationId xmlns:a16="http://schemas.microsoft.com/office/drawing/2014/main" id="{CA8B5825-E3B7-4980-A2BD-AA066EE766F4}"/>
                  </a:ext>
                </a:extLst>
              </p:cNvPr>
              <p:cNvSpPr txBox="1"/>
              <p:nvPr/>
            </p:nvSpPr>
            <p:spPr>
              <a:xfrm>
                <a:off x="11821052" y="504643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15.72</a:t>
                </a:r>
              </a:p>
            </p:txBody>
          </p:sp>
          <p:sp>
            <p:nvSpPr>
              <p:cNvPr id="3863" name="TextBox 3862">
                <a:extLst>
                  <a:ext uri="{FF2B5EF4-FFF2-40B4-BE49-F238E27FC236}">
                    <a16:creationId xmlns:a16="http://schemas.microsoft.com/office/drawing/2014/main" id="{18AD5027-FCE1-40F9-A539-96984F2ED387}"/>
                  </a:ext>
                </a:extLst>
              </p:cNvPr>
              <p:cNvSpPr txBox="1"/>
              <p:nvPr/>
            </p:nvSpPr>
            <p:spPr>
              <a:xfrm>
                <a:off x="6607861" y="480308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41.60</a:t>
                </a:r>
              </a:p>
            </p:txBody>
          </p:sp>
          <p:sp>
            <p:nvSpPr>
              <p:cNvPr id="3864" name="TextBox 3863">
                <a:extLst>
                  <a:ext uri="{FF2B5EF4-FFF2-40B4-BE49-F238E27FC236}">
                    <a16:creationId xmlns:a16="http://schemas.microsoft.com/office/drawing/2014/main" id="{5E0C5CFF-BB02-4D06-AD41-4A5D01B28661}"/>
                  </a:ext>
                </a:extLst>
              </p:cNvPr>
              <p:cNvSpPr txBox="1"/>
              <p:nvPr/>
            </p:nvSpPr>
            <p:spPr>
              <a:xfrm>
                <a:off x="6914551" y="481288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43.13</a:t>
                </a:r>
              </a:p>
            </p:txBody>
          </p:sp>
          <p:sp>
            <p:nvSpPr>
              <p:cNvPr id="3865" name="TextBox 3864">
                <a:extLst>
                  <a:ext uri="{FF2B5EF4-FFF2-40B4-BE49-F238E27FC236}">
                    <a16:creationId xmlns:a16="http://schemas.microsoft.com/office/drawing/2014/main" id="{C0EE9CDE-5173-46D1-BAC7-7E9171B5D959}"/>
                  </a:ext>
                </a:extLst>
              </p:cNvPr>
              <p:cNvSpPr txBox="1"/>
              <p:nvPr/>
            </p:nvSpPr>
            <p:spPr>
              <a:xfrm>
                <a:off x="7221174" y="484619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38.09</a:t>
                </a:r>
              </a:p>
            </p:txBody>
          </p:sp>
          <p:sp>
            <p:nvSpPr>
              <p:cNvPr id="3866" name="TextBox 3865">
                <a:extLst>
                  <a:ext uri="{FF2B5EF4-FFF2-40B4-BE49-F238E27FC236}">
                    <a16:creationId xmlns:a16="http://schemas.microsoft.com/office/drawing/2014/main" id="{8AEC8442-ADC9-451C-AA96-2EA6A49B62E9}"/>
                  </a:ext>
                </a:extLst>
              </p:cNvPr>
              <p:cNvSpPr txBox="1"/>
              <p:nvPr/>
            </p:nvSpPr>
            <p:spPr>
              <a:xfrm>
                <a:off x="7527863" y="483034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38.66</a:t>
                </a:r>
              </a:p>
            </p:txBody>
          </p:sp>
          <p:sp>
            <p:nvSpPr>
              <p:cNvPr id="3867" name="TextBox 3866">
                <a:extLst>
                  <a:ext uri="{FF2B5EF4-FFF2-40B4-BE49-F238E27FC236}">
                    <a16:creationId xmlns:a16="http://schemas.microsoft.com/office/drawing/2014/main" id="{D111BC01-69D1-4F7C-8833-D105447B8C47}"/>
                  </a:ext>
                </a:extLst>
              </p:cNvPr>
              <p:cNvSpPr txBox="1"/>
              <p:nvPr/>
            </p:nvSpPr>
            <p:spPr>
              <a:xfrm>
                <a:off x="7834487" y="482986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41.60</a:t>
                </a:r>
              </a:p>
            </p:txBody>
          </p:sp>
          <p:sp>
            <p:nvSpPr>
              <p:cNvPr id="3868" name="TextBox 3867">
                <a:extLst>
                  <a:ext uri="{FF2B5EF4-FFF2-40B4-BE49-F238E27FC236}">
                    <a16:creationId xmlns:a16="http://schemas.microsoft.com/office/drawing/2014/main" id="{409D5322-7298-4282-A292-EE199C16C636}"/>
                  </a:ext>
                </a:extLst>
              </p:cNvPr>
              <p:cNvSpPr txBox="1"/>
              <p:nvPr/>
            </p:nvSpPr>
            <p:spPr>
              <a:xfrm>
                <a:off x="8141176" y="480580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43.16</a:t>
                </a:r>
              </a:p>
            </p:txBody>
          </p:sp>
          <p:sp>
            <p:nvSpPr>
              <p:cNvPr id="3869" name="TextBox 3868">
                <a:extLst>
                  <a:ext uri="{FF2B5EF4-FFF2-40B4-BE49-F238E27FC236}">
                    <a16:creationId xmlns:a16="http://schemas.microsoft.com/office/drawing/2014/main" id="{1DA7BAB9-6937-451F-B394-1430F8F55F8F}"/>
                  </a:ext>
                </a:extLst>
              </p:cNvPr>
              <p:cNvSpPr txBox="1"/>
              <p:nvPr/>
            </p:nvSpPr>
            <p:spPr>
              <a:xfrm>
                <a:off x="8447799" y="444948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85.49</a:t>
                </a:r>
              </a:p>
            </p:txBody>
          </p:sp>
          <p:sp>
            <p:nvSpPr>
              <p:cNvPr id="3870" name="TextBox 3869">
                <a:extLst>
                  <a:ext uri="{FF2B5EF4-FFF2-40B4-BE49-F238E27FC236}">
                    <a16:creationId xmlns:a16="http://schemas.microsoft.com/office/drawing/2014/main" id="{7F032C09-A12B-4009-A627-E85DDB033A5B}"/>
                  </a:ext>
                </a:extLst>
              </p:cNvPr>
              <p:cNvSpPr txBox="1"/>
              <p:nvPr/>
            </p:nvSpPr>
            <p:spPr>
              <a:xfrm>
                <a:off x="8754489" y="450875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75.06</a:t>
                </a:r>
              </a:p>
            </p:txBody>
          </p:sp>
          <p:sp>
            <p:nvSpPr>
              <p:cNvPr id="3871" name="TextBox 3870">
                <a:extLst>
                  <a:ext uri="{FF2B5EF4-FFF2-40B4-BE49-F238E27FC236}">
                    <a16:creationId xmlns:a16="http://schemas.microsoft.com/office/drawing/2014/main" id="{5F9CD55C-1129-4296-9C97-2C53E8A3479E}"/>
                  </a:ext>
                </a:extLst>
              </p:cNvPr>
              <p:cNvSpPr txBox="1"/>
              <p:nvPr/>
            </p:nvSpPr>
            <p:spPr>
              <a:xfrm>
                <a:off x="9061112" y="469594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57.28</a:t>
                </a:r>
              </a:p>
            </p:txBody>
          </p:sp>
          <p:sp>
            <p:nvSpPr>
              <p:cNvPr id="3872" name="TextBox 3871">
                <a:extLst>
                  <a:ext uri="{FF2B5EF4-FFF2-40B4-BE49-F238E27FC236}">
                    <a16:creationId xmlns:a16="http://schemas.microsoft.com/office/drawing/2014/main" id="{D8B9FB0B-59C7-45CC-B671-46B0A724FCA6}"/>
                  </a:ext>
                </a:extLst>
              </p:cNvPr>
              <p:cNvSpPr txBox="1"/>
              <p:nvPr/>
            </p:nvSpPr>
            <p:spPr>
              <a:xfrm>
                <a:off x="9367801" y="468293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56.02</a:t>
                </a:r>
              </a:p>
            </p:txBody>
          </p:sp>
          <p:sp>
            <p:nvSpPr>
              <p:cNvPr id="3873" name="TextBox 3872">
                <a:extLst>
                  <a:ext uri="{FF2B5EF4-FFF2-40B4-BE49-F238E27FC236}">
                    <a16:creationId xmlns:a16="http://schemas.microsoft.com/office/drawing/2014/main" id="{9AF77B17-D405-4AAA-8FB5-56859829B225}"/>
                  </a:ext>
                </a:extLst>
              </p:cNvPr>
              <p:cNvSpPr txBox="1"/>
              <p:nvPr/>
            </p:nvSpPr>
            <p:spPr>
              <a:xfrm>
                <a:off x="9674424" y="473025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55.21</a:t>
                </a:r>
              </a:p>
            </p:txBody>
          </p:sp>
          <p:sp>
            <p:nvSpPr>
              <p:cNvPr id="3874" name="TextBox 3873">
                <a:extLst>
                  <a:ext uri="{FF2B5EF4-FFF2-40B4-BE49-F238E27FC236}">
                    <a16:creationId xmlns:a16="http://schemas.microsoft.com/office/drawing/2014/main" id="{A37F82D3-22F2-48C3-8293-7CA6FF86FC1C}"/>
                  </a:ext>
                </a:extLst>
              </p:cNvPr>
              <p:cNvSpPr txBox="1"/>
              <p:nvPr/>
            </p:nvSpPr>
            <p:spPr>
              <a:xfrm>
                <a:off x="9981114" y="470449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57.98</a:t>
                </a:r>
              </a:p>
            </p:txBody>
          </p:sp>
          <p:sp>
            <p:nvSpPr>
              <p:cNvPr id="3875" name="TextBox 3874">
                <a:extLst>
                  <a:ext uri="{FF2B5EF4-FFF2-40B4-BE49-F238E27FC236}">
                    <a16:creationId xmlns:a16="http://schemas.microsoft.com/office/drawing/2014/main" id="{C583A69A-A097-4477-A30F-13715DD9B7AC}"/>
                  </a:ext>
                </a:extLst>
              </p:cNvPr>
              <p:cNvSpPr txBox="1"/>
              <p:nvPr/>
            </p:nvSpPr>
            <p:spPr>
              <a:xfrm>
                <a:off x="10287737" y="465038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62.26</a:t>
                </a:r>
              </a:p>
            </p:txBody>
          </p:sp>
          <p:sp>
            <p:nvSpPr>
              <p:cNvPr id="3876" name="TextBox 3875">
                <a:extLst>
                  <a:ext uri="{FF2B5EF4-FFF2-40B4-BE49-F238E27FC236}">
                    <a16:creationId xmlns:a16="http://schemas.microsoft.com/office/drawing/2014/main" id="{F81F432F-B36A-4ADF-B16D-248890184E7C}"/>
                  </a:ext>
                </a:extLst>
              </p:cNvPr>
              <p:cNvSpPr txBox="1"/>
              <p:nvPr/>
            </p:nvSpPr>
            <p:spPr>
              <a:xfrm>
                <a:off x="10594427" y="471625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57.03</a:t>
                </a:r>
              </a:p>
            </p:txBody>
          </p:sp>
          <p:sp>
            <p:nvSpPr>
              <p:cNvPr id="3877" name="TextBox 3876">
                <a:extLst>
                  <a:ext uri="{FF2B5EF4-FFF2-40B4-BE49-F238E27FC236}">
                    <a16:creationId xmlns:a16="http://schemas.microsoft.com/office/drawing/2014/main" id="{EE8110F9-4696-48E9-80AF-FB3620D30367}"/>
                  </a:ext>
                </a:extLst>
              </p:cNvPr>
              <p:cNvSpPr txBox="1"/>
              <p:nvPr/>
            </p:nvSpPr>
            <p:spPr>
              <a:xfrm>
                <a:off x="10901050" y="47361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55.72</a:t>
                </a:r>
              </a:p>
            </p:txBody>
          </p:sp>
          <p:sp>
            <p:nvSpPr>
              <p:cNvPr id="3878" name="TextBox 3877">
                <a:extLst>
                  <a:ext uri="{FF2B5EF4-FFF2-40B4-BE49-F238E27FC236}">
                    <a16:creationId xmlns:a16="http://schemas.microsoft.com/office/drawing/2014/main" id="{1DCD8DF2-2E10-46B7-8A05-43CD9C1CB45A}"/>
                  </a:ext>
                </a:extLst>
              </p:cNvPr>
              <p:cNvSpPr txBox="1"/>
              <p:nvPr/>
            </p:nvSpPr>
            <p:spPr>
              <a:xfrm>
                <a:off x="11207739" y="474496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52.55</a:t>
                </a:r>
              </a:p>
            </p:txBody>
          </p:sp>
          <p:sp>
            <p:nvSpPr>
              <p:cNvPr id="3879" name="TextBox 3878">
                <a:extLst>
                  <a:ext uri="{FF2B5EF4-FFF2-40B4-BE49-F238E27FC236}">
                    <a16:creationId xmlns:a16="http://schemas.microsoft.com/office/drawing/2014/main" id="{E69B0E2B-4E6C-43FA-B90F-F75F7472C928}"/>
                  </a:ext>
                </a:extLst>
              </p:cNvPr>
              <p:cNvSpPr txBox="1"/>
              <p:nvPr/>
            </p:nvSpPr>
            <p:spPr>
              <a:xfrm>
                <a:off x="11514362" y="474459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54.79</a:t>
                </a:r>
              </a:p>
            </p:txBody>
          </p:sp>
          <p:sp>
            <p:nvSpPr>
              <p:cNvPr id="3880" name="TextBox 3879">
                <a:extLst>
                  <a:ext uri="{FF2B5EF4-FFF2-40B4-BE49-F238E27FC236}">
                    <a16:creationId xmlns:a16="http://schemas.microsoft.com/office/drawing/2014/main" id="{197E4472-3A91-432D-AE63-ACF22D99220C}"/>
                  </a:ext>
                </a:extLst>
              </p:cNvPr>
              <p:cNvSpPr txBox="1"/>
              <p:nvPr/>
            </p:nvSpPr>
            <p:spPr>
              <a:xfrm>
                <a:off x="11821052" y="470704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58.77</a:t>
                </a:r>
              </a:p>
            </p:txBody>
          </p:sp>
          <p:sp>
            <p:nvSpPr>
              <p:cNvPr id="3881" name="TextBox 3880">
                <a:extLst>
                  <a:ext uri="{FF2B5EF4-FFF2-40B4-BE49-F238E27FC236}">
                    <a16:creationId xmlns:a16="http://schemas.microsoft.com/office/drawing/2014/main" id="{33AE0BD7-71D1-4ECD-A888-28CD2D393E00}"/>
                  </a:ext>
                </a:extLst>
              </p:cNvPr>
              <p:cNvSpPr txBox="1"/>
              <p:nvPr/>
            </p:nvSpPr>
            <p:spPr>
              <a:xfrm>
                <a:off x="6607861" y="455302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13.28</a:t>
                </a:r>
              </a:p>
            </p:txBody>
          </p:sp>
          <p:sp>
            <p:nvSpPr>
              <p:cNvPr id="3882" name="TextBox 3881">
                <a:extLst>
                  <a:ext uri="{FF2B5EF4-FFF2-40B4-BE49-F238E27FC236}">
                    <a16:creationId xmlns:a16="http://schemas.microsoft.com/office/drawing/2014/main" id="{AD292F0E-38CB-4773-9398-CD2A259EA2C4}"/>
                  </a:ext>
                </a:extLst>
              </p:cNvPr>
              <p:cNvSpPr txBox="1"/>
              <p:nvPr/>
            </p:nvSpPr>
            <p:spPr>
              <a:xfrm>
                <a:off x="6914551" y="455860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12.68</a:t>
                </a:r>
              </a:p>
            </p:txBody>
          </p:sp>
          <p:sp>
            <p:nvSpPr>
              <p:cNvPr id="3883" name="TextBox 3882">
                <a:extLst>
                  <a:ext uri="{FF2B5EF4-FFF2-40B4-BE49-F238E27FC236}">
                    <a16:creationId xmlns:a16="http://schemas.microsoft.com/office/drawing/2014/main" id="{F556279D-A36F-40D9-A150-632B2EF0C238}"/>
                  </a:ext>
                </a:extLst>
              </p:cNvPr>
              <p:cNvSpPr txBox="1"/>
              <p:nvPr/>
            </p:nvSpPr>
            <p:spPr>
              <a:xfrm>
                <a:off x="7221174" y="462146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11.24</a:t>
                </a:r>
              </a:p>
            </p:txBody>
          </p:sp>
          <p:sp>
            <p:nvSpPr>
              <p:cNvPr id="3884" name="TextBox 3883">
                <a:extLst>
                  <a:ext uri="{FF2B5EF4-FFF2-40B4-BE49-F238E27FC236}">
                    <a16:creationId xmlns:a16="http://schemas.microsoft.com/office/drawing/2014/main" id="{86ADE7DF-37C2-4FB9-B4D8-B76F7463DCEA}"/>
                  </a:ext>
                </a:extLst>
              </p:cNvPr>
              <p:cNvSpPr txBox="1"/>
              <p:nvPr/>
            </p:nvSpPr>
            <p:spPr>
              <a:xfrm>
                <a:off x="7527863" y="460272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11.31</a:t>
                </a:r>
              </a:p>
            </p:txBody>
          </p:sp>
          <p:sp>
            <p:nvSpPr>
              <p:cNvPr id="3885" name="TextBox 3884">
                <a:extLst>
                  <a:ext uri="{FF2B5EF4-FFF2-40B4-BE49-F238E27FC236}">
                    <a16:creationId xmlns:a16="http://schemas.microsoft.com/office/drawing/2014/main" id="{36AC3728-2B69-409C-9111-5C71981F0BA3}"/>
                  </a:ext>
                </a:extLst>
              </p:cNvPr>
              <p:cNvSpPr txBox="1"/>
              <p:nvPr/>
            </p:nvSpPr>
            <p:spPr>
              <a:xfrm>
                <a:off x="7834487" y="459034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10.97</a:t>
                </a:r>
              </a:p>
            </p:txBody>
          </p:sp>
          <p:sp>
            <p:nvSpPr>
              <p:cNvPr id="3886" name="TextBox 3885">
                <a:extLst>
                  <a:ext uri="{FF2B5EF4-FFF2-40B4-BE49-F238E27FC236}">
                    <a16:creationId xmlns:a16="http://schemas.microsoft.com/office/drawing/2014/main" id="{AEA73F8F-0B29-4DAF-ABE7-AF02F2D3B242}"/>
                  </a:ext>
                </a:extLst>
              </p:cNvPr>
              <p:cNvSpPr txBox="1"/>
              <p:nvPr/>
            </p:nvSpPr>
            <p:spPr>
              <a:xfrm>
                <a:off x="8141176" y="455351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12.22</a:t>
                </a:r>
              </a:p>
            </p:txBody>
          </p:sp>
          <p:sp>
            <p:nvSpPr>
              <p:cNvPr id="3887" name="TextBox 3886">
                <a:extLst>
                  <a:ext uri="{FF2B5EF4-FFF2-40B4-BE49-F238E27FC236}">
                    <a16:creationId xmlns:a16="http://schemas.microsoft.com/office/drawing/2014/main" id="{C08ED9E0-670C-4B4D-BADB-F525732490EF}"/>
                  </a:ext>
                </a:extLst>
              </p:cNvPr>
              <p:cNvSpPr txBox="1"/>
              <p:nvPr/>
            </p:nvSpPr>
            <p:spPr>
              <a:xfrm>
                <a:off x="8447799" y="394727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24.74</a:t>
                </a:r>
              </a:p>
            </p:txBody>
          </p:sp>
          <p:sp>
            <p:nvSpPr>
              <p:cNvPr id="3888" name="TextBox 3887">
                <a:extLst>
                  <a:ext uri="{FF2B5EF4-FFF2-40B4-BE49-F238E27FC236}">
                    <a16:creationId xmlns:a16="http://schemas.microsoft.com/office/drawing/2014/main" id="{4B4F0DC6-4A8F-43A2-8D8E-F63511E1DD5D}"/>
                  </a:ext>
                </a:extLst>
              </p:cNvPr>
              <p:cNvSpPr txBox="1"/>
              <p:nvPr/>
            </p:nvSpPr>
            <p:spPr>
              <a:xfrm>
                <a:off x="8754489" y="406213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22.97</a:t>
                </a:r>
              </a:p>
            </p:txBody>
          </p:sp>
          <p:sp>
            <p:nvSpPr>
              <p:cNvPr id="3889" name="TextBox 3888">
                <a:extLst>
                  <a:ext uri="{FF2B5EF4-FFF2-40B4-BE49-F238E27FC236}">
                    <a16:creationId xmlns:a16="http://schemas.microsoft.com/office/drawing/2014/main" id="{6218C714-B8A3-4D3C-84B9-D769C0F91278}"/>
                  </a:ext>
                </a:extLst>
              </p:cNvPr>
              <p:cNvSpPr txBox="1"/>
              <p:nvPr/>
            </p:nvSpPr>
            <p:spPr>
              <a:xfrm>
                <a:off x="9061112" y="436353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15.69</a:t>
                </a:r>
              </a:p>
            </p:txBody>
          </p:sp>
          <p:sp>
            <p:nvSpPr>
              <p:cNvPr id="3890" name="TextBox 3889">
                <a:extLst>
                  <a:ext uri="{FF2B5EF4-FFF2-40B4-BE49-F238E27FC236}">
                    <a16:creationId xmlns:a16="http://schemas.microsoft.com/office/drawing/2014/main" id="{12018CAC-9A3E-4A2D-9881-05E0CA795DF4}"/>
                  </a:ext>
                </a:extLst>
              </p:cNvPr>
              <p:cNvSpPr txBox="1"/>
              <p:nvPr/>
            </p:nvSpPr>
            <p:spPr>
              <a:xfrm>
                <a:off x="9367801" y="436241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14.34</a:t>
                </a:r>
              </a:p>
            </p:txBody>
          </p:sp>
          <p:sp>
            <p:nvSpPr>
              <p:cNvPr id="3891" name="TextBox 3890">
                <a:extLst>
                  <a:ext uri="{FF2B5EF4-FFF2-40B4-BE49-F238E27FC236}">
                    <a16:creationId xmlns:a16="http://schemas.microsoft.com/office/drawing/2014/main" id="{17AC2708-F2BD-4011-B7AD-7DE1292C300B}"/>
                  </a:ext>
                </a:extLst>
              </p:cNvPr>
              <p:cNvSpPr txBox="1"/>
              <p:nvPr/>
            </p:nvSpPr>
            <p:spPr>
              <a:xfrm>
                <a:off x="9674424" y="441690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13.57</a:t>
                </a:r>
              </a:p>
            </p:txBody>
          </p:sp>
          <p:sp>
            <p:nvSpPr>
              <p:cNvPr id="3892" name="TextBox 3891">
                <a:extLst>
                  <a:ext uri="{FF2B5EF4-FFF2-40B4-BE49-F238E27FC236}">
                    <a16:creationId xmlns:a16="http://schemas.microsoft.com/office/drawing/2014/main" id="{044845DA-A620-4A4F-A5C6-B6F44EA908A2}"/>
                  </a:ext>
                </a:extLst>
              </p:cNvPr>
              <p:cNvSpPr txBox="1"/>
              <p:nvPr/>
            </p:nvSpPr>
            <p:spPr>
              <a:xfrm>
                <a:off x="9981114" y="437789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13.71</a:t>
                </a:r>
              </a:p>
            </p:txBody>
          </p:sp>
          <p:sp>
            <p:nvSpPr>
              <p:cNvPr id="3893" name="TextBox 3892">
                <a:extLst>
                  <a:ext uri="{FF2B5EF4-FFF2-40B4-BE49-F238E27FC236}">
                    <a16:creationId xmlns:a16="http://schemas.microsoft.com/office/drawing/2014/main" id="{E6FB3CF0-CC18-4A39-AC79-AFB1F450A594}"/>
                  </a:ext>
                </a:extLst>
              </p:cNvPr>
              <p:cNvSpPr txBox="1"/>
              <p:nvPr/>
            </p:nvSpPr>
            <p:spPr>
              <a:xfrm>
                <a:off x="10287737" y="429602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15.52</a:t>
                </a:r>
              </a:p>
            </p:txBody>
          </p:sp>
          <p:sp>
            <p:nvSpPr>
              <p:cNvPr id="3894" name="TextBox 3893">
                <a:extLst>
                  <a:ext uri="{FF2B5EF4-FFF2-40B4-BE49-F238E27FC236}">
                    <a16:creationId xmlns:a16="http://schemas.microsoft.com/office/drawing/2014/main" id="{011EEB8A-912D-40B4-BB55-D28F6209B7D6}"/>
                  </a:ext>
                </a:extLst>
              </p:cNvPr>
              <p:cNvSpPr txBox="1"/>
              <p:nvPr/>
            </p:nvSpPr>
            <p:spPr>
              <a:xfrm>
                <a:off x="10594427" y="439911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12.59</a:t>
                </a:r>
              </a:p>
            </p:txBody>
          </p:sp>
          <p:sp>
            <p:nvSpPr>
              <p:cNvPr id="3895" name="TextBox 3894">
                <a:extLst>
                  <a:ext uri="{FF2B5EF4-FFF2-40B4-BE49-F238E27FC236}">
                    <a16:creationId xmlns:a16="http://schemas.microsoft.com/office/drawing/2014/main" id="{C437AE6C-4977-451B-A5F0-D2392089EAF0}"/>
                  </a:ext>
                </a:extLst>
              </p:cNvPr>
              <p:cNvSpPr txBox="1"/>
              <p:nvPr/>
            </p:nvSpPr>
            <p:spPr>
              <a:xfrm>
                <a:off x="10901050" y="442731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12.06</a:t>
                </a:r>
              </a:p>
            </p:txBody>
          </p:sp>
          <p:sp>
            <p:nvSpPr>
              <p:cNvPr id="3896" name="TextBox 3895">
                <a:extLst>
                  <a:ext uri="{FF2B5EF4-FFF2-40B4-BE49-F238E27FC236}">
                    <a16:creationId xmlns:a16="http://schemas.microsoft.com/office/drawing/2014/main" id="{AA707751-39FF-4342-9CD8-065855DF89E3}"/>
                  </a:ext>
                </a:extLst>
              </p:cNvPr>
              <p:cNvSpPr txBox="1"/>
              <p:nvPr/>
            </p:nvSpPr>
            <p:spPr>
              <a:xfrm>
                <a:off x="11207739" y="444864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12.50</a:t>
                </a:r>
              </a:p>
            </p:txBody>
          </p:sp>
          <p:sp>
            <p:nvSpPr>
              <p:cNvPr id="3897" name="TextBox 3896">
                <a:extLst>
                  <a:ext uri="{FF2B5EF4-FFF2-40B4-BE49-F238E27FC236}">
                    <a16:creationId xmlns:a16="http://schemas.microsoft.com/office/drawing/2014/main" id="{594E678E-4890-43AB-81B8-D7EF7C6A590C}"/>
                  </a:ext>
                </a:extLst>
              </p:cNvPr>
              <p:cNvSpPr txBox="1"/>
              <p:nvPr/>
            </p:nvSpPr>
            <p:spPr>
              <a:xfrm>
                <a:off x="11514362" y="443963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12.15</a:t>
                </a:r>
              </a:p>
            </p:txBody>
          </p:sp>
          <p:sp>
            <p:nvSpPr>
              <p:cNvPr id="3898" name="TextBox 3897">
                <a:extLst>
                  <a:ext uri="{FF2B5EF4-FFF2-40B4-BE49-F238E27FC236}">
                    <a16:creationId xmlns:a16="http://schemas.microsoft.com/office/drawing/2014/main" id="{A2A00B50-41B9-4A45-B977-063EC1F880E9}"/>
                  </a:ext>
                </a:extLst>
              </p:cNvPr>
              <p:cNvSpPr txBox="1"/>
              <p:nvPr/>
            </p:nvSpPr>
            <p:spPr>
              <a:xfrm>
                <a:off x="11821052" y="437779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13.50</a:t>
                </a:r>
              </a:p>
            </p:txBody>
          </p:sp>
          <p:sp>
            <p:nvSpPr>
              <p:cNvPr id="3899" name="TextBox 3898">
                <a:extLst>
                  <a:ext uri="{FF2B5EF4-FFF2-40B4-BE49-F238E27FC236}">
                    <a16:creationId xmlns:a16="http://schemas.microsoft.com/office/drawing/2014/main" id="{E67D1D13-E277-45E7-8BE8-A29031CC87A9}"/>
                  </a:ext>
                </a:extLst>
              </p:cNvPr>
              <p:cNvSpPr txBox="1"/>
              <p:nvPr/>
            </p:nvSpPr>
            <p:spPr>
              <a:xfrm>
                <a:off x="6607861" y="443769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12.03</a:t>
                </a:r>
              </a:p>
            </p:txBody>
          </p:sp>
          <p:sp>
            <p:nvSpPr>
              <p:cNvPr id="3900" name="TextBox 3899">
                <a:extLst>
                  <a:ext uri="{FF2B5EF4-FFF2-40B4-BE49-F238E27FC236}">
                    <a16:creationId xmlns:a16="http://schemas.microsoft.com/office/drawing/2014/main" id="{C79AC72B-7A3F-4602-87B3-72D7402DA216}"/>
                  </a:ext>
                </a:extLst>
              </p:cNvPr>
              <p:cNvSpPr txBox="1"/>
              <p:nvPr/>
            </p:nvSpPr>
            <p:spPr>
              <a:xfrm>
                <a:off x="6914551" y="444990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11.18</a:t>
                </a:r>
              </a:p>
            </p:txBody>
          </p:sp>
          <p:sp>
            <p:nvSpPr>
              <p:cNvPr id="3901" name="TextBox 3900">
                <a:extLst>
                  <a:ext uri="{FF2B5EF4-FFF2-40B4-BE49-F238E27FC236}">
                    <a16:creationId xmlns:a16="http://schemas.microsoft.com/office/drawing/2014/main" id="{249C1B69-6B6D-4257-AC72-D9F5D0954CF2}"/>
                  </a:ext>
                </a:extLst>
              </p:cNvPr>
              <p:cNvSpPr txBox="1"/>
              <p:nvPr/>
            </p:nvSpPr>
            <p:spPr>
              <a:xfrm>
                <a:off x="7238146" y="452498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9.93</a:t>
                </a:r>
              </a:p>
            </p:txBody>
          </p:sp>
          <p:sp>
            <p:nvSpPr>
              <p:cNvPr id="3902" name="TextBox 3901">
                <a:extLst>
                  <a:ext uri="{FF2B5EF4-FFF2-40B4-BE49-F238E27FC236}">
                    <a16:creationId xmlns:a16="http://schemas.microsoft.com/office/drawing/2014/main" id="{1A4BAA43-1CCD-4E00-8A74-7AB94C104ADA}"/>
                  </a:ext>
                </a:extLst>
              </p:cNvPr>
              <p:cNvSpPr txBox="1"/>
              <p:nvPr/>
            </p:nvSpPr>
            <p:spPr>
              <a:xfrm>
                <a:off x="7527863" y="450518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10.10</a:t>
                </a:r>
              </a:p>
            </p:txBody>
          </p:sp>
          <p:sp>
            <p:nvSpPr>
              <p:cNvPr id="3903" name="TextBox 3902">
                <a:extLst>
                  <a:ext uri="{FF2B5EF4-FFF2-40B4-BE49-F238E27FC236}">
                    <a16:creationId xmlns:a16="http://schemas.microsoft.com/office/drawing/2014/main" id="{9050CC03-542D-4F26-9EEB-1AB7E16CF8E1}"/>
                  </a:ext>
                </a:extLst>
              </p:cNvPr>
              <p:cNvSpPr txBox="1"/>
              <p:nvPr/>
            </p:nvSpPr>
            <p:spPr>
              <a:xfrm>
                <a:off x="7834487" y="449239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10.53</a:t>
                </a:r>
              </a:p>
            </p:txBody>
          </p:sp>
          <p:sp>
            <p:nvSpPr>
              <p:cNvPr id="3904" name="TextBox 3903">
                <a:extLst>
                  <a:ext uri="{FF2B5EF4-FFF2-40B4-BE49-F238E27FC236}">
                    <a16:creationId xmlns:a16="http://schemas.microsoft.com/office/drawing/2014/main" id="{FD104222-7156-422F-AB98-E3B771978271}"/>
                  </a:ext>
                </a:extLst>
              </p:cNvPr>
              <p:cNvSpPr txBox="1"/>
              <p:nvPr/>
            </p:nvSpPr>
            <p:spPr>
              <a:xfrm>
                <a:off x="8141176" y="444889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10.75</a:t>
                </a:r>
              </a:p>
            </p:txBody>
          </p:sp>
          <p:sp>
            <p:nvSpPr>
              <p:cNvPr id="3905" name="TextBox 3904">
                <a:extLst>
                  <a:ext uri="{FF2B5EF4-FFF2-40B4-BE49-F238E27FC236}">
                    <a16:creationId xmlns:a16="http://schemas.microsoft.com/office/drawing/2014/main" id="{FD0DA442-F1E1-474C-ABA9-2C6374148815}"/>
                  </a:ext>
                </a:extLst>
              </p:cNvPr>
              <p:cNvSpPr txBox="1"/>
              <p:nvPr/>
            </p:nvSpPr>
            <p:spPr>
              <a:xfrm>
                <a:off x="8447799" y="375262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17.98</a:t>
                </a:r>
              </a:p>
            </p:txBody>
          </p:sp>
          <p:sp>
            <p:nvSpPr>
              <p:cNvPr id="3906" name="TextBox 3905">
                <a:extLst>
                  <a:ext uri="{FF2B5EF4-FFF2-40B4-BE49-F238E27FC236}">
                    <a16:creationId xmlns:a16="http://schemas.microsoft.com/office/drawing/2014/main" id="{A3FF1E65-437A-4D91-A19C-B66CD99922AE}"/>
                  </a:ext>
                </a:extLst>
              </p:cNvPr>
              <p:cNvSpPr txBox="1"/>
              <p:nvPr/>
            </p:nvSpPr>
            <p:spPr>
              <a:xfrm>
                <a:off x="8754489" y="387837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17.36</a:t>
                </a:r>
              </a:p>
            </p:txBody>
          </p:sp>
          <p:sp>
            <p:nvSpPr>
              <p:cNvPr id="3907" name="TextBox 3906">
                <a:extLst>
                  <a:ext uri="{FF2B5EF4-FFF2-40B4-BE49-F238E27FC236}">
                    <a16:creationId xmlns:a16="http://schemas.microsoft.com/office/drawing/2014/main" id="{EBFFA6AB-A4E2-46A7-BC19-631B931D53D5}"/>
                  </a:ext>
                </a:extLst>
              </p:cNvPr>
              <p:cNvSpPr txBox="1"/>
              <p:nvPr/>
            </p:nvSpPr>
            <p:spPr>
              <a:xfrm>
                <a:off x="9061112" y="423100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13.40</a:t>
                </a:r>
              </a:p>
            </p:txBody>
          </p:sp>
          <p:sp>
            <p:nvSpPr>
              <p:cNvPr id="3908" name="TextBox 3907">
                <a:extLst>
                  <a:ext uri="{FF2B5EF4-FFF2-40B4-BE49-F238E27FC236}">
                    <a16:creationId xmlns:a16="http://schemas.microsoft.com/office/drawing/2014/main" id="{2333D7A5-36CD-42F4-A5B5-0E620A74B322}"/>
                  </a:ext>
                </a:extLst>
              </p:cNvPr>
              <p:cNvSpPr txBox="1"/>
              <p:nvPr/>
            </p:nvSpPr>
            <p:spPr>
              <a:xfrm>
                <a:off x="9367801" y="424245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11.99</a:t>
                </a:r>
              </a:p>
            </p:txBody>
          </p:sp>
          <p:sp>
            <p:nvSpPr>
              <p:cNvPr id="3909" name="TextBox 3908">
                <a:extLst>
                  <a:ext uri="{FF2B5EF4-FFF2-40B4-BE49-F238E27FC236}">
                    <a16:creationId xmlns:a16="http://schemas.microsoft.com/office/drawing/2014/main" id="{48AE0065-429D-4A78-A39B-5FE7F3650F21}"/>
                  </a:ext>
                </a:extLst>
              </p:cNvPr>
              <p:cNvSpPr txBox="1"/>
              <p:nvPr/>
            </p:nvSpPr>
            <p:spPr>
              <a:xfrm>
                <a:off x="9674424" y="430339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11.35</a:t>
                </a:r>
              </a:p>
            </p:txBody>
          </p:sp>
          <p:sp>
            <p:nvSpPr>
              <p:cNvPr id="3910" name="TextBox 3909">
                <a:extLst>
                  <a:ext uri="{FF2B5EF4-FFF2-40B4-BE49-F238E27FC236}">
                    <a16:creationId xmlns:a16="http://schemas.microsoft.com/office/drawing/2014/main" id="{FB37D077-C9F2-49F2-8B82-973DE3AFB7B5}"/>
                  </a:ext>
                </a:extLst>
              </p:cNvPr>
              <p:cNvSpPr txBox="1"/>
              <p:nvPr/>
            </p:nvSpPr>
            <p:spPr>
              <a:xfrm>
                <a:off x="9981114" y="426232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11.66</a:t>
                </a:r>
              </a:p>
            </p:txBody>
          </p:sp>
          <p:sp>
            <p:nvSpPr>
              <p:cNvPr id="3911" name="TextBox 3910">
                <a:extLst>
                  <a:ext uri="{FF2B5EF4-FFF2-40B4-BE49-F238E27FC236}">
                    <a16:creationId xmlns:a16="http://schemas.microsoft.com/office/drawing/2014/main" id="{AFBA4615-F64E-4B18-AC8D-496A912EE423}"/>
                  </a:ext>
                </a:extLst>
              </p:cNvPr>
              <p:cNvSpPr txBox="1"/>
              <p:nvPr/>
            </p:nvSpPr>
            <p:spPr>
              <a:xfrm>
                <a:off x="10287737" y="416892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12.38</a:t>
                </a:r>
              </a:p>
            </p:txBody>
          </p:sp>
          <p:sp>
            <p:nvSpPr>
              <p:cNvPr id="3912" name="TextBox 3911">
                <a:extLst>
                  <a:ext uri="{FF2B5EF4-FFF2-40B4-BE49-F238E27FC236}">
                    <a16:creationId xmlns:a16="http://schemas.microsoft.com/office/drawing/2014/main" id="{323D145C-DB32-4E09-9246-2F4A0B238C46}"/>
                  </a:ext>
                </a:extLst>
              </p:cNvPr>
              <p:cNvSpPr txBox="1"/>
              <p:nvPr/>
            </p:nvSpPr>
            <p:spPr>
              <a:xfrm>
                <a:off x="10611332" y="429650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9.94</a:t>
                </a:r>
              </a:p>
            </p:txBody>
          </p:sp>
          <p:sp>
            <p:nvSpPr>
              <p:cNvPr id="3913" name="TextBox 3912">
                <a:extLst>
                  <a:ext uri="{FF2B5EF4-FFF2-40B4-BE49-F238E27FC236}">
                    <a16:creationId xmlns:a16="http://schemas.microsoft.com/office/drawing/2014/main" id="{60E081B1-58A7-46E9-9996-08AB2D811163}"/>
                  </a:ext>
                </a:extLst>
              </p:cNvPr>
              <p:cNvSpPr txBox="1"/>
              <p:nvPr/>
            </p:nvSpPr>
            <p:spPr>
              <a:xfrm>
                <a:off x="10918022" y="4328903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9.54</a:t>
                </a:r>
              </a:p>
            </p:txBody>
          </p:sp>
          <p:sp>
            <p:nvSpPr>
              <p:cNvPr id="3914" name="TextBox 3913">
                <a:extLst>
                  <a:ext uri="{FF2B5EF4-FFF2-40B4-BE49-F238E27FC236}">
                    <a16:creationId xmlns:a16="http://schemas.microsoft.com/office/drawing/2014/main" id="{C783F8D9-8CEE-4C05-A94C-84AFE47E723E}"/>
                  </a:ext>
                </a:extLst>
              </p:cNvPr>
              <p:cNvSpPr txBox="1"/>
              <p:nvPr/>
            </p:nvSpPr>
            <p:spPr>
              <a:xfrm>
                <a:off x="11224645" y="434929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9.31</a:t>
                </a:r>
              </a:p>
            </p:txBody>
          </p:sp>
          <p:sp>
            <p:nvSpPr>
              <p:cNvPr id="3915" name="TextBox 3914">
                <a:extLst>
                  <a:ext uri="{FF2B5EF4-FFF2-40B4-BE49-F238E27FC236}">
                    <a16:creationId xmlns:a16="http://schemas.microsoft.com/office/drawing/2014/main" id="{C75238A4-E303-4190-8D9F-5BB5B31A8E5F}"/>
                  </a:ext>
                </a:extLst>
              </p:cNvPr>
              <p:cNvSpPr txBox="1"/>
              <p:nvPr/>
            </p:nvSpPr>
            <p:spPr>
              <a:xfrm>
                <a:off x="11531334" y="434346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8.96</a:t>
                </a:r>
              </a:p>
            </p:txBody>
          </p:sp>
          <p:sp>
            <p:nvSpPr>
              <p:cNvPr id="3916" name="TextBox 3915">
                <a:extLst>
                  <a:ext uri="{FF2B5EF4-FFF2-40B4-BE49-F238E27FC236}">
                    <a16:creationId xmlns:a16="http://schemas.microsoft.com/office/drawing/2014/main" id="{38D7DE11-2770-4409-AA94-01C2C58AF0DB}"/>
                  </a:ext>
                </a:extLst>
              </p:cNvPr>
              <p:cNvSpPr txBox="1"/>
              <p:nvPr/>
            </p:nvSpPr>
            <p:spPr>
              <a:xfrm>
                <a:off x="11837957" y="427263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9.59</a:t>
                </a:r>
              </a:p>
            </p:txBody>
          </p:sp>
          <p:sp>
            <p:nvSpPr>
              <p:cNvPr id="3917" name="TextBox 3916">
                <a:extLst>
                  <a:ext uri="{FF2B5EF4-FFF2-40B4-BE49-F238E27FC236}">
                    <a16:creationId xmlns:a16="http://schemas.microsoft.com/office/drawing/2014/main" id="{565DD9E3-A843-4259-8528-EE619A3CFD17}"/>
                  </a:ext>
                </a:extLst>
              </p:cNvPr>
              <p:cNvSpPr txBox="1"/>
              <p:nvPr/>
            </p:nvSpPr>
            <p:spPr>
              <a:xfrm>
                <a:off x="6624767" y="435203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6.77</a:t>
                </a:r>
              </a:p>
            </p:txBody>
          </p:sp>
          <p:sp>
            <p:nvSpPr>
              <p:cNvPr id="3918" name="TextBox 3917">
                <a:extLst>
                  <a:ext uri="{FF2B5EF4-FFF2-40B4-BE49-F238E27FC236}">
                    <a16:creationId xmlns:a16="http://schemas.microsoft.com/office/drawing/2014/main" id="{207D99F4-AE85-4207-A58B-6C12238FF34B}"/>
                  </a:ext>
                </a:extLst>
              </p:cNvPr>
              <p:cNvSpPr txBox="1"/>
              <p:nvPr/>
            </p:nvSpPr>
            <p:spPr>
              <a:xfrm>
                <a:off x="6931456" y="437547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5.17</a:t>
                </a:r>
              </a:p>
            </p:txBody>
          </p:sp>
          <p:sp>
            <p:nvSpPr>
              <p:cNvPr id="3919" name="TextBox 3918">
                <a:extLst>
                  <a:ext uri="{FF2B5EF4-FFF2-40B4-BE49-F238E27FC236}">
                    <a16:creationId xmlns:a16="http://schemas.microsoft.com/office/drawing/2014/main" id="{C724D624-1B25-416D-977C-2180C03EC8D0}"/>
                  </a:ext>
                </a:extLst>
              </p:cNvPr>
              <p:cNvSpPr txBox="1"/>
              <p:nvPr/>
            </p:nvSpPr>
            <p:spPr>
              <a:xfrm>
                <a:off x="7238146" y="445988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4.36</a:t>
                </a:r>
              </a:p>
            </p:txBody>
          </p:sp>
          <p:sp>
            <p:nvSpPr>
              <p:cNvPr id="3920" name="TextBox 3919">
                <a:extLst>
                  <a:ext uri="{FF2B5EF4-FFF2-40B4-BE49-F238E27FC236}">
                    <a16:creationId xmlns:a16="http://schemas.microsoft.com/office/drawing/2014/main" id="{D5498C1C-8B05-4688-8E7C-5FAC3FAA91A0}"/>
                  </a:ext>
                </a:extLst>
              </p:cNvPr>
              <p:cNvSpPr txBox="1"/>
              <p:nvPr/>
            </p:nvSpPr>
            <p:spPr>
              <a:xfrm>
                <a:off x="7544769" y="443728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4.80</a:t>
                </a:r>
              </a:p>
            </p:txBody>
          </p:sp>
          <p:sp>
            <p:nvSpPr>
              <p:cNvPr id="3921" name="TextBox 3920">
                <a:extLst>
                  <a:ext uri="{FF2B5EF4-FFF2-40B4-BE49-F238E27FC236}">
                    <a16:creationId xmlns:a16="http://schemas.microsoft.com/office/drawing/2014/main" id="{1EE02000-AAFF-4EE9-A5E0-F240BFA9945F}"/>
                  </a:ext>
                </a:extLst>
              </p:cNvPr>
              <p:cNvSpPr txBox="1"/>
              <p:nvPr/>
            </p:nvSpPr>
            <p:spPr>
              <a:xfrm>
                <a:off x="7851459" y="442211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4.90</a:t>
                </a:r>
              </a:p>
            </p:txBody>
          </p:sp>
          <p:sp>
            <p:nvSpPr>
              <p:cNvPr id="3922" name="TextBox 3921">
                <a:extLst>
                  <a:ext uri="{FF2B5EF4-FFF2-40B4-BE49-F238E27FC236}">
                    <a16:creationId xmlns:a16="http://schemas.microsoft.com/office/drawing/2014/main" id="{01D8B807-94BE-4340-94F4-2B56CC5C4B8C}"/>
                  </a:ext>
                </a:extLst>
              </p:cNvPr>
              <p:cNvSpPr txBox="1"/>
              <p:nvPr/>
            </p:nvSpPr>
            <p:spPr>
              <a:xfrm>
                <a:off x="8158082" y="437499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5.47</a:t>
                </a:r>
              </a:p>
            </p:txBody>
          </p:sp>
          <p:sp>
            <p:nvSpPr>
              <p:cNvPr id="3923" name="TextBox 3922">
                <a:extLst>
                  <a:ext uri="{FF2B5EF4-FFF2-40B4-BE49-F238E27FC236}">
                    <a16:creationId xmlns:a16="http://schemas.microsoft.com/office/drawing/2014/main" id="{5CCE2E93-20BF-4B84-8CD3-CFD34E143ACC}"/>
                  </a:ext>
                </a:extLst>
              </p:cNvPr>
              <p:cNvSpPr txBox="1"/>
              <p:nvPr/>
            </p:nvSpPr>
            <p:spPr>
              <a:xfrm>
                <a:off x="8447799" y="359184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17.31</a:t>
                </a:r>
              </a:p>
            </p:txBody>
          </p:sp>
          <p:sp>
            <p:nvSpPr>
              <p:cNvPr id="3924" name="TextBox 3923">
                <a:extLst>
                  <a:ext uri="{FF2B5EF4-FFF2-40B4-BE49-F238E27FC236}">
                    <a16:creationId xmlns:a16="http://schemas.microsoft.com/office/drawing/2014/main" id="{C2CA9782-2F49-4500-B044-5104AD19783C}"/>
                  </a:ext>
                </a:extLst>
              </p:cNvPr>
              <p:cNvSpPr txBox="1"/>
              <p:nvPr/>
            </p:nvSpPr>
            <p:spPr>
              <a:xfrm>
                <a:off x="8754489" y="373597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13.90</a:t>
                </a:r>
              </a:p>
            </p:txBody>
          </p:sp>
          <p:sp>
            <p:nvSpPr>
              <p:cNvPr id="3925" name="TextBox 3924">
                <a:extLst>
                  <a:ext uri="{FF2B5EF4-FFF2-40B4-BE49-F238E27FC236}">
                    <a16:creationId xmlns:a16="http://schemas.microsoft.com/office/drawing/2014/main" id="{6EE4DE22-0A91-4F73-A159-144DAA8C007E}"/>
                  </a:ext>
                </a:extLst>
              </p:cNvPr>
              <p:cNvSpPr txBox="1"/>
              <p:nvPr/>
            </p:nvSpPr>
            <p:spPr>
              <a:xfrm>
                <a:off x="9078084" y="413149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8.45</a:t>
                </a:r>
              </a:p>
            </p:txBody>
          </p:sp>
          <p:sp>
            <p:nvSpPr>
              <p:cNvPr id="3926" name="TextBox 3925">
                <a:extLst>
                  <a:ext uri="{FF2B5EF4-FFF2-40B4-BE49-F238E27FC236}">
                    <a16:creationId xmlns:a16="http://schemas.microsoft.com/office/drawing/2014/main" id="{E94F12B2-57D5-4D0F-9B50-C60B7C09F42C}"/>
                  </a:ext>
                </a:extLst>
              </p:cNvPr>
              <p:cNvSpPr txBox="1"/>
              <p:nvPr/>
            </p:nvSpPr>
            <p:spPr>
              <a:xfrm>
                <a:off x="9384707" y="415289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7.67</a:t>
                </a:r>
              </a:p>
            </p:txBody>
          </p:sp>
          <p:sp>
            <p:nvSpPr>
              <p:cNvPr id="3927" name="TextBox 3926">
                <a:extLst>
                  <a:ext uri="{FF2B5EF4-FFF2-40B4-BE49-F238E27FC236}">
                    <a16:creationId xmlns:a16="http://schemas.microsoft.com/office/drawing/2014/main" id="{8A8C2D83-A301-44E5-AD5C-09FA41FF8734}"/>
                  </a:ext>
                </a:extLst>
              </p:cNvPr>
              <p:cNvSpPr txBox="1"/>
              <p:nvPr/>
            </p:nvSpPr>
            <p:spPr>
              <a:xfrm>
                <a:off x="9691396" y="422118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6.69</a:t>
                </a:r>
              </a:p>
            </p:txBody>
          </p:sp>
          <p:sp>
            <p:nvSpPr>
              <p:cNvPr id="3928" name="TextBox 3927">
                <a:extLst>
                  <a:ext uri="{FF2B5EF4-FFF2-40B4-BE49-F238E27FC236}">
                    <a16:creationId xmlns:a16="http://schemas.microsoft.com/office/drawing/2014/main" id="{38308E4B-21CF-4948-B3C5-EC58696061D3}"/>
                  </a:ext>
                </a:extLst>
              </p:cNvPr>
              <p:cNvSpPr txBox="1"/>
              <p:nvPr/>
            </p:nvSpPr>
            <p:spPr>
              <a:xfrm>
                <a:off x="9998020" y="41719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8.18</a:t>
                </a:r>
              </a:p>
            </p:txBody>
          </p:sp>
          <p:sp>
            <p:nvSpPr>
              <p:cNvPr id="3929" name="TextBox 3928">
                <a:extLst>
                  <a:ext uri="{FF2B5EF4-FFF2-40B4-BE49-F238E27FC236}">
                    <a16:creationId xmlns:a16="http://schemas.microsoft.com/office/drawing/2014/main" id="{A40FAD99-1DA1-4C1F-91F5-DC45AF59B4CE}"/>
                  </a:ext>
                </a:extLst>
              </p:cNvPr>
              <p:cNvSpPr txBox="1"/>
              <p:nvPr/>
            </p:nvSpPr>
            <p:spPr>
              <a:xfrm>
                <a:off x="10304709" y="407050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9.23</a:t>
                </a:r>
              </a:p>
            </p:txBody>
          </p:sp>
          <p:sp>
            <p:nvSpPr>
              <p:cNvPr id="3930" name="TextBox 3929">
                <a:extLst>
                  <a:ext uri="{FF2B5EF4-FFF2-40B4-BE49-F238E27FC236}">
                    <a16:creationId xmlns:a16="http://schemas.microsoft.com/office/drawing/2014/main" id="{C18F49C8-B782-4451-AD90-DF221BB71FB7}"/>
                  </a:ext>
                </a:extLst>
              </p:cNvPr>
              <p:cNvSpPr txBox="1"/>
              <p:nvPr/>
            </p:nvSpPr>
            <p:spPr>
              <a:xfrm>
                <a:off x="10611332" y="421718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7.48</a:t>
                </a:r>
              </a:p>
            </p:txBody>
          </p:sp>
          <p:sp>
            <p:nvSpPr>
              <p:cNvPr id="3931" name="TextBox 3930">
                <a:extLst>
                  <a:ext uri="{FF2B5EF4-FFF2-40B4-BE49-F238E27FC236}">
                    <a16:creationId xmlns:a16="http://schemas.microsoft.com/office/drawing/2014/main" id="{593B66E4-3B10-4C4F-8C6F-C36D94582B01}"/>
                  </a:ext>
                </a:extLst>
              </p:cNvPr>
              <p:cNvSpPr txBox="1"/>
              <p:nvPr/>
            </p:nvSpPr>
            <p:spPr>
              <a:xfrm>
                <a:off x="10918022" y="425721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6.19</a:t>
                </a:r>
              </a:p>
            </p:txBody>
          </p:sp>
          <p:sp>
            <p:nvSpPr>
              <p:cNvPr id="3932" name="TextBox 3931">
                <a:extLst>
                  <a:ext uri="{FF2B5EF4-FFF2-40B4-BE49-F238E27FC236}">
                    <a16:creationId xmlns:a16="http://schemas.microsoft.com/office/drawing/2014/main" id="{40335ECE-FD00-4AE5-A30F-45F46857ECC0}"/>
                  </a:ext>
                </a:extLst>
              </p:cNvPr>
              <p:cNvSpPr txBox="1"/>
              <p:nvPr/>
            </p:nvSpPr>
            <p:spPr>
              <a:xfrm>
                <a:off x="11224645" y="427795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6.35</a:t>
                </a:r>
              </a:p>
            </p:txBody>
          </p:sp>
          <p:sp>
            <p:nvSpPr>
              <p:cNvPr id="3933" name="TextBox 3932">
                <a:extLst>
                  <a:ext uri="{FF2B5EF4-FFF2-40B4-BE49-F238E27FC236}">
                    <a16:creationId xmlns:a16="http://schemas.microsoft.com/office/drawing/2014/main" id="{F71CA15B-C49F-4F96-87BB-F6AD8599E099}"/>
                  </a:ext>
                </a:extLst>
              </p:cNvPr>
              <p:cNvSpPr txBox="1"/>
              <p:nvPr/>
            </p:nvSpPr>
            <p:spPr>
              <a:xfrm>
                <a:off x="11531334" y="427242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6.63</a:t>
                </a:r>
              </a:p>
            </p:txBody>
          </p:sp>
          <p:sp>
            <p:nvSpPr>
              <p:cNvPr id="3934" name="TextBox 3933">
                <a:extLst>
                  <a:ext uri="{FF2B5EF4-FFF2-40B4-BE49-F238E27FC236}">
                    <a16:creationId xmlns:a16="http://schemas.microsoft.com/office/drawing/2014/main" id="{B5471435-2D31-441A-BEAD-29102E08B1AB}"/>
                  </a:ext>
                </a:extLst>
              </p:cNvPr>
              <p:cNvSpPr txBox="1"/>
              <p:nvPr/>
            </p:nvSpPr>
            <p:spPr>
              <a:xfrm>
                <a:off x="11837957" y="419284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7.93</a:t>
                </a:r>
              </a:p>
            </p:txBody>
          </p:sp>
          <p:sp>
            <p:nvSpPr>
              <p:cNvPr id="3935" name="TextBox 3934">
                <a:extLst>
                  <a:ext uri="{FF2B5EF4-FFF2-40B4-BE49-F238E27FC236}">
                    <a16:creationId xmlns:a16="http://schemas.microsoft.com/office/drawing/2014/main" id="{1686CB90-8A81-442A-9EFD-B76345CA2599}"/>
                  </a:ext>
                </a:extLst>
              </p:cNvPr>
              <p:cNvSpPr txBox="1"/>
              <p:nvPr/>
            </p:nvSpPr>
            <p:spPr>
              <a:xfrm>
                <a:off x="6624767" y="430834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2.82</a:t>
                </a:r>
              </a:p>
            </p:txBody>
          </p:sp>
          <p:sp>
            <p:nvSpPr>
              <p:cNvPr id="3936" name="TextBox 3935">
                <a:extLst>
                  <a:ext uri="{FF2B5EF4-FFF2-40B4-BE49-F238E27FC236}">
                    <a16:creationId xmlns:a16="http://schemas.microsoft.com/office/drawing/2014/main" id="{D86FF8BA-B436-49F2-BB17-B01E436FBCB4}"/>
                  </a:ext>
                </a:extLst>
              </p:cNvPr>
              <p:cNvSpPr txBox="1"/>
              <p:nvPr/>
            </p:nvSpPr>
            <p:spPr>
              <a:xfrm>
                <a:off x="6931456" y="434036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2.54</a:t>
                </a:r>
              </a:p>
            </p:txBody>
          </p:sp>
          <p:sp>
            <p:nvSpPr>
              <p:cNvPr id="3937" name="TextBox 3936">
                <a:extLst>
                  <a:ext uri="{FF2B5EF4-FFF2-40B4-BE49-F238E27FC236}">
                    <a16:creationId xmlns:a16="http://schemas.microsoft.com/office/drawing/2014/main" id="{9492D254-E03B-4E53-980F-E8964C1677AE}"/>
                  </a:ext>
                </a:extLst>
              </p:cNvPr>
              <p:cNvSpPr txBox="1"/>
              <p:nvPr/>
            </p:nvSpPr>
            <p:spPr>
              <a:xfrm>
                <a:off x="7238146" y="442889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2.44</a:t>
                </a:r>
              </a:p>
            </p:txBody>
          </p:sp>
          <p:sp>
            <p:nvSpPr>
              <p:cNvPr id="3938" name="TextBox 3937">
                <a:extLst>
                  <a:ext uri="{FF2B5EF4-FFF2-40B4-BE49-F238E27FC236}">
                    <a16:creationId xmlns:a16="http://schemas.microsoft.com/office/drawing/2014/main" id="{7E914770-FF92-4F20-A5AD-50E759D6B904}"/>
                  </a:ext>
                </a:extLst>
              </p:cNvPr>
              <p:cNvSpPr txBox="1"/>
              <p:nvPr/>
            </p:nvSpPr>
            <p:spPr>
              <a:xfrm>
                <a:off x="7544769" y="440273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2.79</a:t>
                </a:r>
              </a:p>
            </p:txBody>
          </p:sp>
          <p:sp>
            <p:nvSpPr>
              <p:cNvPr id="3939" name="TextBox 3938">
                <a:extLst>
                  <a:ext uri="{FF2B5EF4-FFF2-40B4-BE49-F238E27FC236}">
                    <a16:creationId xmlns:a16="http://schemas.microsoft.com/office/drawing/2014/main" id="{15548353-B32A-40F7-B6FA-C3A6C15BB8FB}"/>
                  </a:ext>
                </a:extLst>
              </p:cNvPr>
              <p:cNvSpPr txBox="1"/>
              <p:nvPr/>
            </p:nvSpPr>
            <p:spPr>
              <a:xfrm>
                <a:off x="7851459" y="438772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2.65</a:t>
                </a:r>
              </a:p>
            </p:txBody>
          </p:sp>
          <p:sp>
            <p:nvSpPr>
              <p:cNvPr id="3940" name="TextBox 3939">
                <a:extLst>
                  <a:ext uri="{FF2B5EF4-FFF2-40B4-BE49-F238E27FC236}">
                    <a16:creationId xmlns:a16="http://schemas.microsoft.com/office/drawing/2014/main" id="{E9CEB27B-5C28-4488-9322-F8152BD38A28}"/>
                  </a:ext>
                </a:extLst>
              </p:cNvPr>
              <p:cNvSpPr txBox="1"/>
              <p:nvPr/>
            </p:nvSpPr>
            <p:spPr>
              <a:xfrm>
                <a:off x="8158082" y="433792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2.67</a:t>
                </a:r>
              </a:p>
            </p:txBody>
          </p:sp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F256E923-7306-4302-AC87-1B7A81E4AC5C}"/>
                  </a:ext>
                </a:extLst>
              </p:cNvPr>
              <p:cNvSpPr txBox="1"/>
              <p:nvPr/>
            </p:nvSpPr>
            <p:spPr>
              <a:xfrm>
                <a:off x="8464771" y="349171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4.67</a:t>
                </a:r>
              </a:p>
            </p:txBody>
          </p:sp>
          <p:sp>
            <p:nvSpPr>
              <p:cNvPr id="3942" name="TextBox 3941">
                <a:extLst>
                  <a:ext uri="{FF2B5EF4-FFF2-40B4-BE49-F238E27FC236}">
                    <a16:creationId xmlns:a16="http://schemas.microsoft.com/office/drawing/2014/main" id="{6AE9D157-7AF4-401E-8D51-483A139F7091}"/>
                  </a:ext>
                </a:extLst>
              </p:cNvPr>
              <p:cNvSpPr txBox="1"/>
              <p:nvPr/>
            </p:nvSpPr>
            <p:spPr>
              <a:xfrm>
                <a:off x="8771394" y="365117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4.72</a:t>
                </a:r>
              </a:p>
            </p:txBody>
          </p:sp>
          <p:sp>
            <p:nvSpPr>
              <p:cNvPr id="3943" name="TextBox 3942">
                <a:extLst>
                  <a:ext uri="{FF2B5EF4-FFF2-40B4-BE49-F238E27FC236}">
                    <a16:creationId xmlns:a16="http://schemas.microsoft.com/office/drawing/2014/main" id="{F6E328F6-B45B-4D77-9637-0185192F1B77}"/>
                  </a:ext>
                </a:extLst>
              </p:cNvPr>
              <p:cNvSpPr txBox="1"/>
              <p:nvPr/>
            </p:nvSpPr>
            <p:spPr>
              <a:xfrm>
                <a:off x="9078084" y="407745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3.41</a:t>
                </a:r>
              </a:p>
            </p:txBody>
          </p:sp>
          <p:sp>
            <p:nvSpPr>
              <p:cNvPr id="3944" name="TextBox 3943">
                <a:extLst>
                  <a:ext uri="{FF2B5EF4-FFF2-40B4-BE49-F238E27FC236}">
                    <a16:creationId xmlns:a16="http://schemas.microsoft.com/office/drawing/2014/main" id="{B27C675D-A5DC-41FB-A45B-43FC637EE3CD}"/>
                  </a:ext>
                </a:extLst>
              </p:cNvPr>
              <p:cNvSpPr txBox="1"/>
              <p:nvPr/>
            </p:nvSpPr>
            <p:spPr>
              <a:xfrm>
                <a:off x="9384707" y="409965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4.02</a:t>
                </a:r>
              </a:p>
            </p:txBody>
          </p:sp>
          <p:sp>
            <p:nvSpPr>
              <p:cNvPr id="3945" name="TextBox 3944">
                <a:extLst>
                  <a:ext uri="{FF2B5EF4-FFF2-40B4-BE49-F238E27FC236}">
                    <a16:creationId xmlns:a16="http://schemas.microsoft.com/office/drawing/2014/main" id="{AB58ED02-F701-49BC-A47C-CF166F244529}"/>
                  </a:ext>
                </a:extLst>
              </p:cNvPr>
              <p:cNvSpPr txBox="1"/>
              <p:nvPr/>
            </p:nvSpPr>
            <p:spPr>
              <a:xfrm>
                <a:off x="9691396" y="417488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3.47</a:t>
                </a:r>
              </a:p>
            </p:txBody>
          </p:sp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8EEE91EC-5B41-4179-9DC3-AB7026AC53C1}"/>
                  </a:ext>
                </a:extLst>
              </p:cNvPr>
              <p:cNvSpPr txBox="1"/>
              <p:nvPr/>
            </p:nvSpPr>
            <p:spPr>
              <a:xfrm>
                <a:off x="9998020" y="411896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3.44</a:t>
                </a:r>
              </a:p>
            </p:txBody>
          </p:sp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999CE85D-29E8-40C3-A024-853ABA66D9ED}"/>
                  </a:ext>
                </a:extLst>
              </p:cNvPr>
              <p:cNvSpPr txBox="1"/>
              <p:nvPr/>
            </p:nvSpPr>
            <p:spPr>
              <a:xfrm>
                <a:off x="10304709" y="401009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4.03</a:t>
                </a:r>
              </a:p>
            </p:txBody>
          </p:sp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605CE5A9-3752-4188-9415-B84FFF3635DD}"/>
                  </a:ext>
                </a:extLst>
              </p:cNvPr>
              <p:cNvSpPr txBox="1"/>
              <p:nvPr/>
            </p:nvSpPr>
            <p:spPr>
              <a:xfrm>
                <a:off x="10611332" y="416790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3.34</a:t>
                </a:r>
              </a:p>
            </p:txBody>
          </p:sp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33DCF903-1D6B-4792-9496-CCD072959A0A}"/>
                  </a:ext>
                </a:extLst>
              </p:cNvPr>
              <p:cNvSpPr txBox="1"/>
              <p:nvPr/>
            </p:nvSpPr>
            <p:spPr>
              <a:xfrm>
                <a:off x="10918022" y="421393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3.31</a:t>
                </a:r>
              </a:p>
            </p:txBody>
          </p:sp>
          <p:sp>
            <p:nvSpPr>
              <p:cNvPr id="3950" name="TextBox 3949">
                <a:extLst>
                  <a:ext uri="{FF2B5EF4-FFF2-40B4-BE49-F238E27FC236}">
                    <a16:creationId xmlns:a16="http://schemas.microsoft.com/office/drawing/2014/main" id="{CFA35207-4877-4D00-9198-BEE15267BA9B}"/>
                  </a:ext>
                </a:extLst>
              </p:cNvPr>
              <p:cNvSpPr txBox="1"/>
              <p:nvPr/>
            </p:nvSpPr>
            <p:spPr>
              <a:xfrm>
                <a:off x="11224645" y="423128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3.90</a:t>
                </a:r>
              </a:p>
            </p:txBody>
          </p:sp>
          <p:sp>
            <p:nvSpPr>
              <p:cNvPr id="3951" name="TextBox 3950">
                <a:extLst>
                  <a:ext uri="{FF2B5EF4-FFF2-40B4-BE49-F238E27FC236}">
                    <a16:creationId xmlns:a16="http://schemas.microsoft.com/office/drawing/2014/main" id="{03A4E953-6273-415E-8E73-115235B4799A}"/>
                  </a:ext>
                </a:extLst>
              </p:cNvPr>
              <p:cNvSpPr txBox="1"/>
              <p:nvPr/>
            </p:nvSpPr>
            <p:spPr>
              <a:xfrm>
                <a:off x="11531334" y="422630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3.49</a:t>
                </a:r>
              </a:p>
            </p:txBody>
          </p:sp>
          <p:sp>
            <p:nvSpPr>
              <p:cNvPr id="3952" name="TextBox 3951">
                <a:extLst>
                  <a:ext uri="{FF2B5EF4-FFF2-40B4-BE49-F238E27FC236}">
                    <a16:creationId xmlns:a16="http://schemas.microsoft.com/office/drawing/2014/main" id="{AE45EA42-815F-495A-AA5C-E83D14D78482}"/>
                  </a:ext>
                </a:extLst>
              </p:cNvPr>
              <p:cNvSpPr txBox="1"/>
              <p:nvPr/>
            </p:nvSpPr>
            <p:spPr>
              <a:xfrm>
                <a:off x="11837957" y="414044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3.57</a:t>
                </a:r>
              </a:p>
            </p:txBody>
          </p:sp>
          <p:sp>
            <p:nvSpPr>
              <p:cNvPr id="3953" name="TextBox 3952">
                <a:extLst>
                  <a:ext uri="{FF2B5EF4-FFF2-40B4-BE49-F238E27FC236}">
                    <a16:creationId xmlns:a16="http://schemas.microsoft.com/office/drawing/2014/main" id="{DADEB107-E4F5-4823-AFEF-25F0E799DB2A}"/>
                  </a:ext>
                </a:extLst>
              </p:cNvPr>
              <p:cNvSpPr txBox="1"/>
              <p:nvPr/>
            </p:nvSpPr>
            <p:spPr>
              <a:xfrm rot="-5400000">
                <a:off x="5637619" y="4220919"/>
                <a:ext cx="1270149" cy="16436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제품 나 </a:t>
                </a:r>
                <a:r>
                  <a:rPr lang="ko-KR" altLang="en-US" sz="522" spc="0" baseline="0" dirty="0" err="1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채널별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판매액 (단위 : 억 원)</a:t>
                </a:r>
              </a:p>
            </p:txBody>
          </p:sp>
          <p:sp>
            <p:nvSpPr>
              <p:cNvPr id="3954" name="자유형: 도형 3953">
                <a:extLst>
                  <a:ext uri="{FF2B5EF4-FFF2-40B4-BE49-F238E27FC236}">
                    <a16:creationId xmlns:a16="http://schemas.microsoft.com/office/drawing/2014/main" id="{1D38DF54-8A7D-45F8-BA72-84EC60B8441C}"/>
                  </a:ext>
                </a:extLst>
              </p:cNvPr>
              <p:cNvSpPr/>
              <p:nvPr/>
            </p:nvSpPr>
            <p:spPr>
              <a:xfrm>
                <a:off x="6123844" y="3034471"/>
                <a:ext cx="6629" cy="167731"/>
              </a:xfrm>
              <a:custGeom>
                <a:avLst/>
                <a:gdLst>
                  <a:gd name="connsiteX0" fmla="*/ 0 w 6629"/>
                  <a:gd name="connsiteY0" fmla="*/ 0 h 167731"/>
                  <a:gd name="connsiteX1" fmla="*/ 0 w 6629"/>
                  <a:gd name="connsiteY1" fmla="*/ 167731 h 16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67731">
                    <a:moveTo>
                      <a:pt x="0" y="0"/>
                    </a:moveTo>
                    <a:lnTo>
                      <a:pt x="0" y="167731"/>
                    </a:lnTo>
                  </a:path>
                </a:pathLst>
              </a:custGeom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955" name="그래픽 2">
              <a:extLst>
                <a:ext uri="{FF2B5EF4-FFF2-40B4-BE49-F238E27FC236}">
                  <a16:creationId xmlns:a16="http://schemas.microsoft.com/office/drawing/2014/main" id="{BF5E0B63-4779-4D3F-A8D1-CD3CB0721562}"/>
                </a:ext>
              </a:extLst>
            </p:cNvPr>
            <p:cNvGrpSpPr/>
            <p:nvPr/>
          </p:nvGrpSpPr>
          <p:grpSpPr>
            <a:xfrm>
              <a:off x="8251312" y="4074669"/>
              <a:ext cx="189608" cy="190272"/>
              <a:chOff x="8251312" y="4074669"/>
              <a:chExt cx="189608" cy="190272"/>
            </a:xfrm>
            <a:solidFill>
              <a:srgbClr val="1A1A1A"/>
            </a:solidFill>
          </p:grpSpPr>
          <p:sp>
            <p:nvSpPr>
              <p:cNvPr id="3956" name="자유형: 도형 3955">
                <a:extLst>
                  <a:ext uri="{FF2B5EF4-FFF2-40B4-BE49-F238E27FC236}">
                    <a16:creationId xmlns:a16="http://schemas.microsoft.com/office/drawing/2014/main" id="{8B6002E4-3D02-4467-926D-6CB6E58DEF8D}"/>
                  </a:ext>
                </a:extLst>
              </p:cNvPr>
              <p:cNvSpPr/>
              <p:nvPr/>
            </p:nvSpPr>
            <p:spPr>
              <a:xfrm>
                <a:off x="8251312" y="4074669"/>
                <a:ext cx="119997" cy="119997"/>
              </a:xfrm>
              <a:custGeom>
                <a:avLst/>
                <a:gdLst>
                  <a:gd name="connsiteX0" fmla="*/ 0 w 119997"/>
                  <a:gd name="connsiteY0" fmla="*/ 0 h 119997"/>
                  <a:gd name="connsiteX1" fmla="*/ 119997 w 119997"/>
                  <a:gd name="connsiteY1" fmla="*/ 119997 h 119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997" h="119997">
                    <a:moveTo>
                      <a:pt x="0" y="0"/>
                    </a:moveTo>
                    <a:lnTo>
                      <a:pt x="119997" y="119997"/>
                    </a:lnTo>
                  </a:path>
                </a:pathLst>
              </a:custGeom>
              <a:ln w="33148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7" name="자유형: 도형 3956">
                <a:extLst>
                  <a:ext uri="{FF2B5EF4-FFF2-40B4-BE49-F238E27FC236}">
                    <a16:creationId xmlns:a16="http://schemas.microsoft.com/office/drawing/2014/main" id="{40409013-73B1-48CB-BB9E-C6798C7A474D}"/>
                  </a:ext>
                </a:extLst>
              </p:cNvPr>
              <p:cNvSpPr/>
              <p:nvPr/>
            </p:nvSpPr>
            <p:spPr>
              <a:xfrm>
                <a:off x="8295067" y="4118425"/>
                <a:ext cx="145853" cy="146516"/>
              </a:xfrm>
              <a:custGeom>
                <a:avLst/>
                <a:gdLst>
                  <a:gd name="connsiteX0" fmla="*/ 0 w 145853"/>
                  <a:gd name="connsiteY0" fmla="*/ 86849 h 146516"/>
                  <a:gd name="connsiteX1" fmla="*/ 61656 w 145853"/>
                  <a:gd name="connsiteY1" fmla="*/ 61656 h 146516"/>
                  <a:gd name="connsiteX2" fmla="*/ 86186 w 145853"/>
                  <a:gd name="connsiteY2" fmla="*/ 0 h 146516"/>
                  <a:gd name="connsiteX3" fmla="*/ 145853 w 145853"/>
                  <a:gd name="connsiteY3" fmla="*/ 146516 h 14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853" h="146516">
                    <a:moveTo>
                      <a:pt x="0" y="86849"/>
                    </a:moveTo>
                    <a:lnTo>
                      <a:pt x="61656" y="61656"/>
                    </a:lnTo>
                    <a:lnTo>
                      <a:pt x="86186" y="0"/>
                    </a:lnTo>
                    <a:lnTo>
                      <a:pt x="145853" y="146516"/>
                    </a:lnTo>
                    <a:close/>
                  </a:path>
                </a:pathLst>
              </a:custGeom>
              <a:solidFill>
                <a:srgbClr val="1A1A1A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20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래픽 65">
            <a:extLst>
              <a:ext uri="{FF2B5EF4-FFF2-40B4-BE49-F238E27FC236}">
                <a16:creationId xmlns:a16="http://schemas.microsoft.com/office/drawing/2014/main" id="{67E0D2A1-5009-4581-AC00-DA402DA1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2250" y="3166553"/>
            <a:ext cx="6667500" cy="24288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07F957-7D91-4D20-AC5D-65F79D21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0D9DA-2AE1-4535-AABC-7CA9102EB89D}"/>
              </a:ext>
            </a:extLst>
          </p:cNvPr>
          <p:cNvSpPr txBox="1"/>
          <p:nvPr/>
        </p:nvSpPr>
        <p:spPr>
          <a:xfrm>
            <a:off x="200012" y="197240"/>
            <a:ext cx="494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브랜드별 채널 판매액 비중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D761C4-AB81-4494-970D-53B0B1039AA2}"/>
              </a:ext>
            </a:extLst>
          </p:cNvPr>
          <p:cNvSpPr/>
          <p:nvPr/>
        </p:nvSpPr>
        <p:spPr>
          <a:xfrm>
            <a:off x="421408" y="814467"/>
            <a:ext cx="11584145" cy="202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비중이 개인대행에서 제일 높고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비중은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되는 추세를 보임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비중이 편의점에서 제일 높고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비중이 더욱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추세를 보임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현재 개인대행과 개인소형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일반수퍼의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 판매량과 판매액이 계속해서 감소하는 추세이며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둘에 판매액 비중이 높은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비중은 감소하는 추세를 보임   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편의점의 경우 판매량과 판매액이 계속해서 증가하는 추세이며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이에 판매액 비중의 높은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판매액 비중은 제품 가보다 높은 수준을 유지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상반기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브랜드의 신제품 출시는 편의점을 중심으로 높은 판매량과 판매액을 달성할 수 있었으며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가구 증가 및 편의점 접근성 확대 등의 추세를 이용한 성과로 판단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5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9242E3-CF40-4091-B740-B826E8AA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746DE-50AB-4F14-953A-4AF247DA4F2F}"/>
              </a:ext>
            </a:extLst>
          </p:cNvPr>
          <p:cNvSpPr txBox="1"/>
          <p:nvPr/>
        </p:nvSpPr>
        <p:spPr>
          <a:xfrm>
            <a:off x="3654471" y="3136613"/>
            <a:ext cx="488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개인대행 채널 현장 조사</a:t>
            </a:r>
          </a:p>
        </p:txBody>
      </p:sp>
    </p:spTree>
    <p:extLst>
      <p:ext uri="{BB962C8B-B14F-4D97-AF65-F5344CB8AC3E}">
        <p14:creationId xmlns:p14="http://schemas.microsoft.com/office/powerpoint/2010/main" val="118448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53DAAF-AC46-412A-8FC4-D0DB01B71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73987"/>
              </p:ext>
            </p:extLst>
          </p:nvPr>
        </p:nvGraphicFramePr>
        <p:xfrm>
          <a:off x="3388859" y="4764290"/>
          <a:ext cx="2867026" cy="1795200"/>
        </p:xfrm>
        <a:graphic>
          <a:graphicData uri="http://schemas.openxmlformats.org/drawingml/2006/table">
            <a:tbl>
              <a:tblPr/>
              <a:tblGrid>
                <a:gridCol w="640210">
                  <a:extLst>
                    <a:ext uri="{9D8B030D-6E8A-4147-A177-3AD203B41FA5}">
                      <a16:colId xmlns:a16="http://schemas.microsoft.com/office/drawing/2014/main" val="100998676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4252885850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404991254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910025367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555059989"/>
                    </a:ext>
                  </a:extLst>
                </a:gridCol>
              </a:tblGrid>
              <a:tr h="2880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개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포장용기별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93154"/>
                  </a:ext>
                </a:extLst>
              </a:tr>
              <a:tr h="288000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봉지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5B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용기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8545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제조사별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D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934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0" marR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15</a:t>
                      </a:r>
                    </a:p>
                  </a:txBody>
                  <a:tcPr marL="0" marR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663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B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24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18219"/>
                  </a:ext>
                </a:extLst>
              </a:tr>
              <a:tr h="13201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A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B0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17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39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01744"/>
                  </a:ext>
                </a:extLst>
              </a:tr>
              <a:tr h="132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44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77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113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A93DBE-E3C8-4E1A-92B9-3F3AE7D95A72}"/>
              </a:ext>
            </a:extLst>
          </p:cNvPr>
          <p:cNvSpPr txBox="1"/>
          <p:nvPr/>
        </p:nvSpPr>
        <p:spPr>
          <a:xfrm>
            <a:off x="200012" y="197240"/>
            <a:ext cx="4195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포장별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취급 제품 비율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826CBA-1BAB-4EA6-9A11-FB7575FD6378}"/>
              </a:ext>
            </a:extLst>
          </p:cNvPr>
          <p:cNvSpPr/>
          <p:nvPr/>
        </p:nvSpPr>
        <p:spPr>
          <a:xfrm>
            <a:off x="4475659" y="1054858"/>
            <a:ext cx="700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</a:t>
            </a:r>
            <a:endParaRPr lang="ko-KR" altLang="en-US" sz="1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57A543-816C-4CE9-BE10-18DC6353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07210"/>
              </p:ext>
            </p:extLst>
          </p:nvPr>
        </p:nvGraphicFramePr>
        <p:xfrm>
          <a:off x="203645" y="4764290"/>
          <a:ext cx="2867026" cy="2039040"/>
        </p:xfrm>
        <a:graphic>
          <a:graphicData uri="http://schemas.openxmlformats.org/drawingml/2006/table">
            <a:tbl>
              <a:tblPr/>
              <a:tblGrid>
                <a:gridCol w="640210">
                  <a:extLst>
                    <a:ext uri="{9D8B030D-6E8A-4147-A177-3AD203B41FA5}">
                      <a16:colId xmlns:a16="http://schemas.microsoft.com/office/drawing/2014/main" val="100998676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4252885850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404991254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910025367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555059989"/>
                    </a:ext>
                  </a:extLst>
                </a:gridCol>
              </a:tblGrid>
              <a:tr h="2880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개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포장용기별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93154"/>
                  </a:ext>
                </a:extLst>
              </a:tr>
              <a:tr h="288000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봉지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5B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용기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85451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제조사별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기타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89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934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D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663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182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B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614050"/>
                  </a:ext>
                </a:extLst>
              </a:tr>
              <a:tr h="13201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A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B0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01744"/>
                  </a:ext>
                </a:extLst>
              </a:tr>
              <a:tr h="132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1133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50C50C-CEB2-4D49-9D9A-1B653AA69B8A}"/>
              </a:ext>
            </a:extLst>
          </p:cNvPr>
          <p:cNvSpPr/>
          <p:nvPr/>
        </p:nvSpPr>
        <p:spPr>
          <a:xfrm>
            <a:off x="990186" y="1054859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전국 전체 채널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838029-74C6-42FC-9186-72E7711B50E8}"/>
              </a:ext>
            </a:extLst>
          </p:cNvPr>
          <p:cNvSpPr/>
          <p:nvPr/>
        </p:nvSpPr>
        <p:spPr>
          <a:xfrm>
            <a:off x="7704558" y="1054858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</a:t>
            </a:r>
            <a:endParaRPr lang="ko-KR" altLang="en-US" sz="1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5AEB77A-381E-475F-84A2-6FF14F376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864604"/>
              </p:ext>
            </p:extLst>
          </p:nvPr>
        </p:nvGraphicFramePr>
        <p:xfrm>
          <a:off x="6568180" y="4764290"/>
          <a:ext cx="2867026" cy="1795200"/>
        </p:xfrm>
        <a:graphic>
          <a:graphicData uri="http://schemas.openxmlformats.org/drawingml/2006/table">
            <a:tbl>
              <a:tblPr/>
              <a:tblGrid>
                <a:gridCol w="640210">
                  <a:extLst>
                    <a:ext uri="{9D8B030D-6E8A-4147-A177-3AD203B41FA5}">
                      <a16:colId xmlns:a16="http://schemas.microsoft.com/office/drawing/2014/main" val="100998676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4252885850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404991254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910025367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555059989"/>
                    </a:ext>
                  </a:extLst>
                </a:gridCol>
              </a:tblGrid>
              <a:tr h="2880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개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포장용기별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93154"/>
                  </a:ext>
                </a:extLst>
              </a:tr>
              <a:tr h="288000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봉지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5B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용기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8545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제조사별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D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934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26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663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B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24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18219"/>
                  </a:ext>
                </a:extLst>
              </a:tr>
              <a:tr h="13201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A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B0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01744"/>
                  </a:ext>
                </a:extLst>
              </a:tr>
              <a:tr h="132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96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1133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D8EB6AE-BA7A-41B1-9525-296CE536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39674"/>
              </p:ext>
            </p:extLst>
          </p:nvPr>
        </p:nvGraphicFramePr>
        <p:xfrm>
          <a:off x="9828464" y="1660976"/>
          <a:ext cx="1980000" cy="487680"/>
        </p:xfrm>
        <a:graphic>
          <a:graphicData uri="http://schemas.openxmlformats.org/drawingml/2006/table">
            <a:tbl>
              <a:tblPr/>
              <a:tblGrid>
                <a:gridCol w="1260000">
                  <a:extLst>
                    <a:ext uri="{9D8B030D-6E8A-4147-A177-3AD203B41FA5}">
                      <a16:colId xmlns:a16="http://schemas.microsoft.com/office/drawing/2014/main" val="29491822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24694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제품 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43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637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0981C2-0B00-42B8-B9B0-E9A505277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69825"/>
              </p:ext>
            </p:extLst>
          </p:nvPr>
        </p:nvGraphicFramePr>
        <p:xfrm>
          <a:off x="9828464" y="2529895"/>
          <a:ext cx="1980000" cy="975360"/>
        </p:xfrm>
        <a:graphic>
          <a:graphicData uri="http://schemas.openxmlformats.org/drawingml/2006/table">
            <a:tbl>
              <a:tblPr/>
              <a:tblGrid>
                <a:gridCol w="1260000">
                  <a:extLst>
                    <a:ext uri="{9D8B030D-6E8A-4147-A177-3AD203B41FA5}">
                      <a16:colId xmlns:a16="http://schemas.microsoft.com/office/drawing/2014/main" val="63795490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478937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</a:rPr>
                        <a:t>제품 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83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**</a:t>
                      </a:r>
                      <a:r>
                        <a:rPr lang="ko-KR" altLang="en-US" sz="1000" dirty="0">
                          <a:effectLst/>
                        </a:rPr>
                        <a:t>탕면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5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*</a:t>
                      </a:r>
                      <a:r>
                        <a:rPr lang="ko-KR" altLang="en-US" sz="1000" dirty="0">
                          <a:effectLst/>
                        </a:rPr>
                        <a:t>짬뽕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475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0318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F3B4BF-C334-4DC8-83CA-60E3E149AD10}"/>
              </a:ext>
            </a:extLst>
          </p:cNvPr>
          <p:cNvSpPr/>
          <p:nvPr/>
        </p:nvSpPr>
        <p:spPr>
          <a:xfrm>
            <a:off x="10528963" y="1334148"/>
            <a:ext cx="628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98A347-2619-4228-BB11-D8B3589E16A7}"/>
              </a:ext>
            </a:extLst>
          </p:cNvPr>
          <p:cNvSpPr/>
          <p:nvPr/>
        </p:nvSpPr>
        <p:spPr>
          <a:xfrm>
            <a:off x="10513732" y="2222118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9A8CD5-FD6B-465E-B404-D971BB87AE08}"/>
              </a:ext>
            </a:extLst>
          </p:cNvPr>
          <p:cNvSpPr/>
          <p:nvPr/>
        </p:nvSpPr>
        <p:spPr>
          <a:xfrm>
            <a:off x="9752264" y="1054858"/>
            <a:ext cx="2134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브랜드별 용기 제품 현황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95599C-B52A-468F-83F4-3D4482B482F5}"/>
              </a:ext>
            </a:extLst>
          </p:cNvPr>
          <p:cNvSpPr/>
          <p:nvPr/>
        </p:nvSpPr>
        <p:spPr>
          <a:xfrm>
            <a:off x="9591170" y="4619983"/>
            <a:ext cx="2534155" cy="1465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제품의 경우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용기 제품의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봉지 제품에 비해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매우 낮았으며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서브브랜드에 치중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모습을 확인 가능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래픽 7">
            <a:extLst>
              <a:ext uri="{FF2B5EF4-FFF2-40B4-BE49-F238E27FC236}">
                <a16:creationId xmlns:a16="http://schemas.microsoft.com/office/drawing/2014/main" id="{E4CB940A-330C-4675-A104-9D00E3D9C559}"/>
              </a:ext>
            </a:extLst>
          </p:cNvPr>
          <p:cNvGrpSpPr/>
          <p:nvPr/>
        </p:nvGrpSpPr>
        <p:grpSpPr>
          <a:xfrm>
            <a:off x="6568180" y="1381686"/>
            <a:ext cx="2952750" cy="3238500"/>
            <a:chOff x="6568180" y="1381686"/>
            <a:chExt cx="2952750" cy="323850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9E87CFE8-E6F3-4655-ACED-D624A95663A6}"/>
                </a:ext>
              </a:extLst>
            </p:cNvPr>
            <p:cNvSpPr/>
            <p:nvPr/>
          </p:nvSpPr>
          <p:spPr>
            <a:xfrm>
              <a:off x="7178732" y="3425751"/>
              <a:ext cx="609600" cy="9525"/>
            </a:xfrm>
            <a:custGeom>
              <a:avLst/>
              <a:gdLst>
                <a:gd name="connsiteX0" fmla="*/ 0 w 609600"/>
                <a:gd name="connsiteY0" fmla="*/ 0 h 9525"/>
                <a:gd name="connsiteX1" fmla="*/ 609600 w 6096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9525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9807" cap="flat">
              <a:solidFill>
                <a:srgbClr val="000000"/>
              </a:solidFill>
              <a:custDash>
                <a:ds d="459330" sp="459330"/>
              </a:custDash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FEC15E7-703E-4181-B895-F4D8AEBC1AB8}"/>
                </a:ext>
              </a:extLst>
            </p:cNvPr>
            <p:cNvSpPr/>
            <p:nvPr/>
          </p:nvSpPr>
          <p:spPr>
            <a:xfrm>
              <a:off x="7183495" y="2682801"/>
              <a:ext cx="609600" cy="9525"/>
            </a:xfrm>
            <a:custGeom>
              <a:avLst/>
              <a:gdLst>
                <a:gd name="connsiteX0" fmla="*/ 0 w 609600"/>
                <a:gd name="connsiteY0" fmla="*/ 0 h 9525"/>
                <a:gd name="connsiteX1" fmla="*/ 609600 w 6096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9525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9807" cap="flat">
              <a:solidFill>
                <a:srgbClr val="000000"/>
              </a:solidFill>
              <a:custDash>
                <a:ds d="459330" sp="459330"/>
              </a:custDash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60D3DC8B-AC0C-477A-A7C7-ABA81158214C}"/>
                </a:ext>
              </a:extLst>
            </p:cNvPr>
            <p:cNvSpPr/>
            <p:nvPr/>
          </p:nvSpPr>
          <p:spPr>
            <a:xfrm>
              <a:off x="7183495" y="1892226"/>
              <a:ext cx="609600" cy="9525"/>
            </a:xfrm>
            <a:custGeom>
              <a:avLst/>
              <a:gdLst>
                <a:gd name="connsiteX0" fmla="*/ 0 w 609600"/>
                <a:gd name="connsiteY0" fmla="*/ 0 h 9525"/>
                <a:gd name="connsiteX1" fmla="*/ 609600 w 6096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9525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9807" cap="flat">
              <a:solidFill>
                <a:srgbClr val="000000"/>
              </a:solidFill>
              <a:custDash>
                <a:ds d="459330" sp="459330"/>
              </a:custDash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9241AB-B178-4EF1-8BC0-315C8C89D9FE}"/>
                </a:ext>
              </a:extLst>
            </p:cNvPr>
            <p:cNvSpPr txBox="1"/>
            <p:nvPr/>
          </p:nvSpPr>
          <p:spPr>
            <a:xfrm rot="7529">
              <a:off x="8886590" y="4350186"/>
              <a:ext cx="440055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포장별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F05D8-008E-45AA-874D-BAA2895E14A3}"/>
                </a:ext>
              </a:extLst>
            </p:cNvPr>
            <p:cNvSpPr txBox="1"/>
            <p:nvPr/>
          </p:nvSpPr>
          <p:spPr>
            <a:xfrm rot="7529">
              <a:off x="8738701" y="4464475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19DCF9-BECB-4CAA-B340-E5129E27F8FF}"/>
                </a:ext>
              </a:extLst>
            </p:cNvPr>
            <p:cNvSpPr txBox="1"/>
            <p:nvPr/>
          </p:nvSpPr>
          <p:spPr>
            <a:xfrm rot="7529">
              <a:off x="6708221" y="4348727"/>
              <a:ext cx="5257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제조사별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A1FD85-F4D7-4F34-8C38-CE75314321B6}"/>
                </a:ext>
              </a:extLst>
            </p:cNvPr>
            <p:cNvSpPr txBox="1"/>
            <p:nvPr/>
          </p:nvSpPr>
          <p:spPr>
            <a:xfrm rot="7529">
              <a:off x="6605100" y="4463021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0D117DF-469F-4D69-AF20-291DADE3B4EC}"/>
                </a:ext>
              </a:extLst>
            </p:cNvPr>
            <p:cNvSpPr/>
            <p:nvPr/>
          </p:nvSpPr>
          <p:spPr>
            <a:xfrm>
              <a:off x="6714865" y="4343961"/>
              <a:ext cx="531495" cy="952"/>
            </a:xfrm>
            <a:custGeom>
              <a:avLst/>
              <a:gdLst>
                <a:gd name="connsiteX0" fmla="*/ 0 w 531495"/>
                <a:gd name="connsiteY0" fmla="*/ 0 h 952"/>
                <a:gd name="connsiteX1" fmla="*/ 531495 w 531495"/>
                <a:gd name="connsiteY1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1495" h="952">
                  <a:moveTo>
                    <a:pt x="0" y="0"/>
                  </a:moveTo>
                  <a:lnTo>
                    <a:pt x="531495" y="953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02529EE-ECD5-483F-AF35-EB17AA8169F3}"/>
                </a:ext>
              </a:extLst>
            </p:cNvPr>
            <p:cNvSpPr/>
            <p:nvPr/>
          </p:nvSpPr>
          <p:spPr>
            <a:xfrm>
              <a:off x="8872277" y="2712328"/>
              <a:ext cx="482917" cy="1633537"/>
            </a:xfrm>
            <a:custGeom>
              <a:avLst/>
              <a:gdLst>
                <a:gd name="connsiteX0" fmla="*/ 0 w 482917"/>
                <a:gd name="connsiteY0" fmla="*/ 0 h 1633537"/>
                <a:gd name="connsiteX1" fmla="*/ 482918 w 482917"/>
                <a:gd name="connsiteY1" fmla="*/ 0 h 1633537"/>
                <a:gd name="connsiteX2" fmla="*/ 482918 w 482917"/>
                <a:gd name="connsiteY2" fmla="*/ 1633538 h 1633537"/>
                <a:gd name="connsiteX3" fmla="*/ 0 w 482917"/>
                <a:gd name="connsiteY3" fmla="*/ 1633538 h 16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17" h="1633537">
                  <a:moveTo>
                    <a:pt x="0" y="0"/>
                  </a:moveTo>
                  <a:lnTo>
                    <a:pt x="482918" y="0"/>
                  </a:lnTo>
                  <a:lnTo>
                    <a:pt x="482918" y="1633538"/>
                  </a:lnTo>
                  <a:lnTo>
                    <a:pt x="0" y="1633538"/>
                  </a:lnTo>
                  <a:close/>
                </a:path>
              </a:pathLst>
            </a:custGeom>
            <a:solidFill>
              <a:srgbClr val="F15B5D"/>
            </a:solidFill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0F19A40-DDF4-424B-9B62-C61E51A3117D}"/>
                </a:ext>
              </a:extLst>
            </p:cNvPr>
            <p:cNvSpPr/>
            <p:nvPr/>
          </p:nvSpPr>
          <p:spPr>
            <a:xfrm>
              <a:off x="8872277" y="1386448"/>
              <a:ext cx="482917" cy="1325880"/>
            </a:xfrm>
            <a:custGeom>
              <a:avLst/>
              <a:gdLst>
                <a:gd name="connsiteX0" fmla="*/ 0 w 482917"/>
                <a:gd name="connsiteY0" fmla="*/ 0 h 1325880"/>
                <a:gd name="connsiteX1" fmla="*/ 482918 w 482917"/>
                <a:gd name="connsiteY1" fmla="*/ 0 h 1325880"/>
                <a:gd name="connsiteX2" fmla="*/ 482918 w 482917"/>
                <a:gd name="connsiteY2" fmla="*/ 1325880 h 1325880"/>
                <a:gd name="connsiteX3" fmla="*/ 0 w 482917"/>
                <a:gd name="connsiteY3" fmla="*/ 1325880 h 132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17" h="1325880">
                  <a:moveTo>
                    <a:pt x="0" y="0"/>
                  </a:moveTo>
                  <a:lnTo>
                    <a:pt x="482918" y="0"/>
                  </a:lnTo>
                  <a:lnTo>
                    <a:pt x="482918" y="1325880"/>
                  </a:lnTo>
                  <a:lnTo>
                    <a:pt x="0" y="1325880"/>
                  </a:lnTo>
                  <a:close/>
                </a:path>
              </a:pathLst>
            </a:custGeom>
            <a:solidFill>
              <a:srgbClr val="FFC81B"/>
            </a:solidFill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6F78E5-181B-4043-9ABE-CAFCB154C45F}"/>
                </a:ext>
              </a:extLst>
            </p:cNvPr>
            <p:cNvSpPr txBox="1"/>
            <p:nvPr/>
          </p:nvSpPr>
          <p:spPr>
            <a:xfrm>
              <a:off x="8932627" y="3371363"/>
              <a:ext cx="35433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봉지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6E7A62-F95A-4B75-82F7-02A67814DB8F}"/>
                </a:ext>
              </a:extLst>
            </p:cNvPr>
            <p:cNvSpPr txBox="1"/>
            <p:nvPr/>
          </p:nvSpPr>
          <p:spPr>
            <a:xfrm>
              <a:off x="8869229" y="3475881"/>
              <a:ext cx="4876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55.2%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FCFF27-60F0-4A92-BFEB-5273BB3EF731}"/>
                </a:ext>
              </a:extLst>
            </p:cNvPr>
            <p:cNvSpPr txBox="1"/>
            <p:nvPr/>
          </p:nvSpPr>
          <p:spPr>
            <a:xfrm>
              <a:off x="8932627" y="1891998"/>
              <a:ext cx="35433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용기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3B3EF1-54A8-442B-AB6D-2E0B2742629D}"/>
                </a:ext>
              </a:extLst>
            </p:cNvPr>
            <p:cNvSpPr txBox="1"/>
            <p:nvPr/>
          </p:nvSpPr>
          <p:spPr>
            <a:xfrm>
              <a:off x="8869229" y="1996503"/>
              <a:ext cx="4876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44.8%</a:t>
              </a:r>
            </a:p>
          </p:txBody>
        </p:sp>
        <p:grpSp>
          <p:nvGrpSpPr>
            <p:cNvPr id="37" name="그래픽 7">
              <a:extLst>
                <a:ext uri="{FF2B5EF4-FFF2-40B4-BE49-F238E27FC236}">
                  <a16:creationId xmlns:a16="http://schemas.microsoft.com/office/drawing/2014/main" id="{E4CB940A-330C-4675-A104-9D00E3D9C559}"/>
                </a:ext>
              </a:extLst>
            </p:cNvPr>
            <p:cNvGrpSpPr/>
            <p:nvPr/>
          </p:nvGrpSpPr>
          <p:grpSpPr>
            <a:xfrm>
              <a:off x="6699625" y="1388353"/>
              <a:ext cx="482917" cy="2956560"/>
              <a:chOff x="6699625" y="1388353"/>
              <a:chExt cx="482917" cy="2956560"/>
            </a:xfrm>
            <a:solidFill>
              <a:srgbClr val="000000"/>
            </a:solidFill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495832CD-46BF-49FB-B80A-3AF9C630D299}"/>
                  </a:ext>
                </a:extLst>
              </p:cNvPr>
              <p:cNvSpPr/>
              <p:nvPr/>
            </p:nvSpPr>
            <p:spPr>
              <a:xfrm>
                <a:off x="6699625" y="3421941"/>
                <a:ext cx="482917" cy="922972"/>
              </a:xfrm>
              <a:custGeom>
                <a:avLst/>
                <a:gdLst>
                  <a:gd name="connsiteX0" fmla="*/ 0 w 482917"/>
                  <a:gd name="connsiteY0" fmla="*/ 0 h 922972"/>
                  <a:gd name="connsiteX1" fmla="*/ 482918 w 482917"/>
                  <a:gd name="connsiteY1" fmla="*/ 0 h 922972"/>
                  <a:gd name="connsiteX2" fmla="*/ 482918 w 482917"/>
                  <a:gd name="connsiteY2" fmla="*/ 922973 h 922972"/>
                  <a:gd name="connsiteX3" fmla="*/ 0 w 482917"/>
                  <a:gd name="connsiteY3" fmla="*/ 922973 h 922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92297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922973"/>
                    </a:lnTo>
                    <a:lnTo>
                      <a:pt x="0" y="922973"/>
                    </a:lnTo>
                    <a:close/>
                  </a:path>
                </a:pathLst>
              </a:custGeom>
              <a:solidFill>
                <a:srgbClr val="6BB0BF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EEF3D2C-C4B9-42DC-9F19-ABBA20D73935}"/>
                  </a:ext>
                </a:extLst>
              </p:cNvPr>
              <p:cNvSpPr/>
              <p:nvPr/>
            </p:nvSpPr>
            <p:spPr>
              <a:xfrm>
                <a:off x="6699625" y="2682801"/>
                <a:ext cx="482917" cy="740092"/>
              </a:xfrm>
              <a:custGeom>
                <a:avLst/>
                <a:gdLst>
                  <a:gd name="connsiteX0" fmla="*/ 0 w 482917"/>
                  <a:gd name="connsiteY0" fmla="*/ 0 h 740092"/>
                  <a:gd name="connsiteX1" fmla="*/ 482918 w 482917"/>
                  <a:gd name="connsiteY1" fmla="*/ 0 h 740092"/>
                  <a:gd name="connsiteX2" fmla="*/ 482918 w 482917"/>
                  <a:gd name="connsiteY2" fmla="*/ 740093 h 740092"/>
                  <a:gd name="connsiteX3" fmla="*/ 0 w 482917"/>
                  <a:gd name="connsiteY3" fmla="*/ 740093 h 74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4009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740093"/>
                    </a:lnTo>
                    <a:lnTo>
                      <a:pt x="0" y="740093"/>
                    </a:lnTo>
                    <a:close/>
                  </a:path>
                </a:pathLst>
              </a:custGeom>
              <a:solidFill>
                <a:srgbClr val="F2B680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4D9C3ECE-A36D-477B-8F52-A04C290B5B08}"/>
                  </a:ext>
                </a:extLst>
              </p:cNvPr>
              <p:cNvSpPr/>
              <p:nvPr/>
            </p:nvSpPr>
            <p:spPr>
              <a:xfrm>
                <a:off x="6699625" y="1388353"/>
                <a:ext cx="482917" cy="494347"/>
              </a:xfrm>
              <a:custGeom>
                <a:avLst/>
                <a:gdLst>
                  <a:gd name="connsiteX0" fmla="*/ 0 w 482917"/>
                  <a:gd name="connsiteY0" fmla="*/ 0 h 494347"/>
                  <a:gd name="connsiteX1" fmla="*/ 482918 w 482917"/>
                  <a:gd name="connsiteY1" fmla="*/ 0 h 494347"/>
                  <a:gd name="connsiteX2" fmla="*/ 482918 w 482917"/>
                  <a:gd name="connsiteY2" fmla="*/ 494348 h 494347"/>
                  <a:gd name="connsiteX3" fmla="*/ 0 w 482917"/>
                  <a:gd name="connsiteY3" fmla="*/ 494348 h 494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94347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494348"/>
                    </a:lnTo>
                    <a:lnTo>
                      <a:pt x="0" y="494348"/>
                    </a:lnTo>
                    <a:close/>
                  </a:path>
                </a:pathLst>
              </a:custGeom>
              <a:solidFill>
                <a:srgbClr val="D99873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5DA43CA1-01BF-44B3-A0FA-D66579CBC19D}"/>
                  </a:ext>
                </a:extLst>
              </p:cNvPr>
              <p:cNvSpPr/>
              <p:nvPr/>
            </p:nvSpPr>
            <p:spPr>
              <a:xfrm>
                <a:off x="6699625" y="1881748"/>
                <a:ext cx="482917" cy="802004"/>
              </a:xfrm>
              <a:custGeom>
                <a:avLst/>
                <a:gdLst>
                  <a:gd name="connsiteX0" fmla="*/ 0 w 482917"/>
                  <a:gd name="connsiteY0" fmla="*/ 0 h 802004"/>
                  <a:gd name="connsiteX1" fmla="*/ 482918 w 482917"/>
                  <a:gd name="connsiteY1" fmla="*/ 0 h 802004"/>
                  <a:gd name="connsiteX2" fmla="*/ 482918 w 482917"/>
                  <a:gd name="connsiteY2" fmla="*/ 802005 h 802004"/>
                  <a:gd name="connsiteX3" fmla="*/ 0 w 482917"/>
                  <a:gd name="connsiteY3" fmla="*/ 802005 h 802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802004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802005"/>
                    </a:lnTo>
                    <a:lnTo>
                      <a:pt x="0" y="802005"/>
                    </a:lnTo>
                    <a:close/>
                  </a:path>
                </a:pathLst>
              </a:custGeom>
              <a:solidFill>
                <a:srgbClr val="735755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BCDD4E-6B39-4717-BADF-C2961BBF4760}"/>
                  </a:ext>
                </a:extLst>
              </p:cNvPr>
              <p:cNvSpPr txBox="1"/>
              <p:nvPr/>
            </p:nvSpPr>
            <p:spPr>
              <a:xfrm>
                <a:off x="6760642" y="3726417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E43D34-12B7-492D-8009-E9364B5CC49F}"/>
                  </a:ext>
                </a:extLst>
              </p:cNvPr>
              <p:cNvSpPr txBox="1"/>
              <p:nvPr/>
            </p:nvSpPr>
            <p:spPr>
              <a:xfrm>
                <a:off x="6697241" y="3830934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31.2%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4DC16B-A095-4D8A-AC7E-4D0DF1EFFC20}"/>
                  </a:ext>
                </a:extLst>
              </p:cNvPr>
              <p:cNvSpPr txBox="1"/>
              <p:nvPr/>
            </p:nvSpPr>
            <p:spPr>
              <a:xfrm>
                <a:off x="6715845" y="2895018"/>
                <a:ext cx="440055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B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3A9031-1DC1-495B-BC6C-FC7B20D217A8}"/>
                  </a:ext>
                </a:extLst>
              </p:cNvPr>
              <p:cNvSpPr txBox="1"/>
              <p:nvPr/>
            </p:nvSpPr>
            <p:spPr>
              <a:xfrm>
                <a:off x="6697241" y="2999516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25.0%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6BD2DD2-BD10-430F-BB0F-1BC9E113BD85}"/>
                  </a:ext>
                </a:extLst>
              </p:cNvPr>
              <p:cNvSpPr txBox="1"/>
              <p:nvPr/>
            </p:nvSpPr>
            <p:spPr>
              <a:xfrm>
                <a:off x="6760642" y="1478018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6A7A5B-5FBC-4561-A8EB-E4679A950579}"/>
                  </a:ext>
                </a:extLst>
              </p:cNvPr>
              <p:cNvSpPr txBox="1"/>
              <p:nvPr/>
            </p:nvSpPr>
            <p:spPr>
              <a:xfrm>
                <a:off x="6697241" y="158252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16.7%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B19C0E-ECFE-411A-8A74-233499D3910E}"/>
                  </a:ext>
                </a:extLst>
              </p:cNvPr>
              <p:cNvSpPr txBox="1"/>
              <p:nvPr/>
            </p:nvSpPr>
            <p:spPr>
              <a:xfrm>
                <a:off x="6760642" y="2125453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C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A66F68-13D9-4AFC-8C6C-4C49EB69FBBA}"/>
                  </a:ext>
                </a:extLst>
              </p:cNvPr>
              <p:cNvSpPr txBox="1"/>
              <p:nvPr/>
            </p:nvSpPr>
            <p:spPr>
              <a:xfrm>
                <a:off x="6697241" y="222996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27.1%</a:t>
                </a:r>
              </a:p>
            </p:txBody>
          </p:sp>
        </p:grpSp>
        <p:grpSp>
          <p:nvGrpSpPr>
            <p:cNvPr id="50" name="그래픽 7">
              <a:extLst>
                <a:ext uri="{FF2B5EF4-FFF2-40B4-BE49-F238E27FC236}">
                  <a16:creationId xmlns:a16="http://schemas.microsoft.com/office/drawing/2014/main" id="{E4CB940A-330C-4675-A104-9D00E3D9C559}"/>
                </a:ext>
              </a:extLst>
            </p:cNvPr>
            <p:cNvGrpSpPr/>
            <p:nvPr/>
          </p:nvGrpSpPr>
          <p:grpSpPr>
            <a:xfrm>
              <a:off x="7789285" y="1388353"/>
              <a:ext cx="482917" cy="2956560"/>
              <a:chOff x="7789285" y="1388353"/>
              <a:chExt cx="482917" cy="2956560"/>
            </a:xfrm>
            <a:solidFill>
              <a:srgbClr val="000000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EAFBC04-A716-4522-9270-E2DA873CEEC7}"/>
                  </a:ext>
                </a:extLst>
              </p:cNvPr>
              <p:cNvSpPr/>
              <p:nvPr/>
            </p:nvSpPr>
            <p:spPr>
              <a:xfrm>
                <a:off x="7789285" y="3945816"/>
                <a:ext cx="482917" cy="399097"/>
              </a:xfrm>
              <a:custGeom>
                <a:avLst/>
                <a:gdLst>
                  <a:gd name="connsiteX0" fmla="*/ 0 w 482917"/>
                  <a:gd name="connsiteY0" fmla="*/ 0 h 399097"/>
                  <a:gd name="connsiteX1" fmla="*/ 482917 w 482917"/>
                  <a:gd name="connsiteY1" fmla="*/ 0 h 399097"/>
                  <a:gd name="connsiteX2" fmla="*/ 482917 w 482917"/>
                  <a:gd name="connsiteY2" fmla="*/ 399098 h 399097"/>
                  <a:gd name="connsiteX3" fmla="*/ 0 w 482917"/>
                  <a:gd name="connsiteY3" fmla="*/ 399098 h 39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9909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99098"/>
                    </a:lnTo>
                    <a:lnTo>
                      <a:pt x="0" y="399098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92CF7A1C-E842-4EDF-A107-1C56819DD53B}"/>
                  </a:ext>
                </a:extLst>
              </p:cNvPr>
              <p:cNvSpPr/>
              <p:nvPr/>
            </p:nvSpPr>
            <p:spPr>
              <a:xfrm>
                <a:off x="7789285" y="3421941"/>
                <a:ext cx="482917" cy="523875"/>
              </a:xfrm>
              <a:custGeom>
                <a:avLst/>
                <a:gdLst>
                  <a:gd name="connsiteX0" fmla="*/ 0 w 482917"/>
                  <a:gd name="connsiteY0" fmla="*/ 0 h 523875"/>
                  <a:gd name="connsiteX1" fmla="*/ 482917 w 482917"/>
                  <a:gd name="connsiteY1" fmla="*/ 0 h 523875"/>
                  <a:gd name="connsiteX2" fmla="*/ 482917 w 482917"/>
                  <a:gd name="connsiteY2" fmla="*/ 523875 h 523875"/>
                  <a:gd name="connsiteX3" fmla="*/ 0 w 482917"/>
                  <a:gd name="connsiteY3" fmla="*/ 5238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52387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523875"/>
                    </a:lnTo>
                    <a:lnTo>
                      <a:pt x="0" y="523875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9D09B38C-DE7D-42E3-BE0E-288CA9ACEA1F}"/>
                  </a:ext>
                </a:extLst>
              </p:cNvPr>
              <p:cNvSpPr/>
              <p:nvPr/>
            </p:nvSpPr>
            <p:spPr>
              <a:xfrm>
                <a:off x="7789285" y="3022843"/>
                <a:ext cx="482917" cy="399097"/>
              </a:xfrm>
              <a:custGeom>
                <a:avLst/>
                <a:gdLst>
                  <a:gd name="connsiteX0" fmla="*/ 0 w 482917"/>
                  <a:gd name="connsiteY0" fmla="*/ 0 h 399097"/>
                  <a:gd name="connsiteX1" fmla="*/ 482917 w 482917"/>
                  <a:gd name="connsiteY1" fmla="*/ 0 h 399097"/>
                  <a:gd name="connsiteX2" fmla="*/ 482917 w 482917"/>
                  <a:gd name="connsiteY2" fmla="*/ 399097 h 399097"/>
                  <a:gd name="connsiteX3" fmla="*/ 0 w 482917"/>
                  <a:gd name="connsiteY3" fmla="*/ 399097 h 39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9909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99097"/>
                    </a:lnTo>
                    <a:lnTo>
                      <a:pt x="0" y="399097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63C3D42-9B84-4D4B-81C7-07BC8D423F32}"/>
                  </a:ext>
                </a:extLst>
              </p:cNvPr>
              <p:cNvSpPr/>
              <p:nvPr/>
            </p:nvSpPr>
            <p:spPr>
              <a:xfrm>
                <a:off x="7789285" y="2682801"/>
                <a:ext cx="482917" cy="340042"/>
              </a:xfrm>
              <a:custGeom>
                <a:avLst/>
                <a:gdLst>
                  <a:gd name="connsiteX0" fmla="*/ 0 w 482917"/>
                  <a:gd name="connsiteY0" fmla="*/ 0 h 340042"/>
                  <a:gd name="connsiteX1" fmla="*/ 482917 w 482917"/>
                  <a:gd name="connsiteY1" fmla="*/ 0 h 340042"/>
                  <a:gd name="connsiteX2" fmla="*/ 482917 w 482917"/>
                  <a:gd name="connsiteY2" fmla="*/ 340043 h 340042"/>
                  <a:gd name="connsiteX3" fmla="*/ 0 w 482917"/>
                  <a:gd name="connsiteY3" fmla="*/ 340043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40042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40043"/>
                    </a:lnTo>
                    <a:lnTo>
                      <a:pt x="0" y="340043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BAB97E8-98DC-4292-8059-39E8C6152153}"/>
                  </a:ext>
                </a:extLst>
              </p:cNvPr>
              <p:cNvSpPr/>
              <p:nvPr/>
            </p:nvSpPr>
            <p:spPr>
              <a:xfrm>
                <a:off x="7789285" y="1604571"/>
                <a:ext cx="482917" cy="278129"/>
              </a:xfrm>
              <a:custGeom>
                <a:avLst/>
                <a:gdLst>
                  <a:gd name="connsiteX0" fmla="*/ 0 w 482917"/>
                  <a:gd name="connsiteY0" fmla="*/ 0 h 278129"/>
                  <a:gd name="connsiteX1" fmla="*/ 482917 w 482917"/>
                  <a:gd name="connsiteY1" fmla="*/ 0 h 278129"/>
                  <a:gd name="connsiteX2" fmla="*/ 482917 w 482917"/>
                  <a:gd name="connsiteY2" fmla="*/ 278130 h 278129"/>
                  <a:gd name="connsiteX3" fmla="*/ 0 w 482917"/>
                  <a:gd name="connsiteY3" fmla="*/ 278130 h 27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78129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78130"/>
                    </a:lnTo>
                    <a:lnTo>
                      <a:pt x="0" y="278130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125884A0-BC16-4C76-A6EF-0DA37E37F756}"/>
                  </a:ext>
                </a:extLst>
              </p:cNvPr>
              <p:cNvSpPr/>
              <p:nvPr/>
            </p:nvSpPr>
            <p:spPr>
              <a:xfrm>
                <a:off x="7789285" y="1388353"/>
                <a:ext cx="482917" cy="216217"/>
              </a:xfrm>
              <a:custGeom>
                <a:avLst/>
                <a:gdLst>
                  <a:gd name="connsiteX0" fmla="*/ 0 w 482917"/>
                  <a:gd name="connsiteY0" fmla="*/ 0 h 216217"/>
                  <a:gd name="connsiteX1" fmla="*/ 482917 w 482917"/>
                  <a:gd name="connsiteY1" fmla="*/ 0 h 216217"/>
                  <a:gd name="connsiteX2" fmla="*/ 482917 w 482917"/>
                  <a:gd name="connsiteY2" fmla="*/ 216218 h 216217"/>
                  <a:gd name="connsiteX3" fmla="*/ 0 w 482917"/>
                  <a:gd name="connsiteY3" fmla="*/ 216218 h 21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1621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16218"/>
                    </a:lnTo>
                    <a:lnTo>
                      <a:pt x="0" y="216218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8D31136-268F-4617-97DA-A70DBD7C09D9}"/>
                  </a:ext>
                </a:extLst>
              </p:cNvPr>
              <p:cNvSpPr/>
              <p:nvPr/>
            </p:nvSpPr>
            <p:spPr>
              <a:xfrm>
                <a:off x="7789285" y="2127493"/>
                <a:ext cx="482917" cy="556259"/>
              </a:xfrm>
              <a:custGeom>
                <a:avLst/>
                <a:gdLst>
                  <a:gd name="connsiteX0" fmla="*/ 0 w 482917"/>
                  <a:gd name="connsiteY0" fmla="*/ 0 h 556259"/>
                  <a:gd name="connsiteX1" fmla="*/ 482917 w 482917"/>
                  <a:gd name="connsiteY1" fmla="*/ 0 h 556259"/>
                  <a:gd name="connsiteX2" fmla="*/ 482917 w 482917"/>
                  <a:gd name="connsiteY2" fmla="*/ 556260 h 556259"/>
                  <a:gd name="connsiteX3" fmla="*/ 0 w 482917"/>
                  <a:gd name="connsiteY3" fmla="*/ 556260 h 55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556259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556260"/>
                    </a:lnTo>
                    <a:lnTo>
                      <a:pt x="0" y="556260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6AD86925-6519-43E3-9B76-32DCB3E668E2}"/>
                  </a:ext>
                </a:extLst>
              </p:cNvPr>
              <p:cNvSpPr/>
              <p:nvPr/>
            </p:nvSpPr>
            <p:spPr>
              <a:xfrm>
                <a:off x="7789285" y="1881748"/>
                <a:ext cx="482917" cy="245744"/>
              </a:xfrm>
              <a:custGeom>
                <a:avLst/>
                <a:gdLst>
                  <a:gd name="connsiteX0" fmla="*/ 0 w 482917"/>
                  <a:gd name="connsiteY0" fmla="*/ 0 h 245744"/>
                  <a:gd name="connsiteX1" fmla="*/ 482917 w 482917"/>
                  <a:gd name="connsiteY1" fmla="*/ 0 h 245744"/>
                  <a:gd name="connsiteX2" fmla="*/ 482917 w 482917"/>
                  <a:gd name="connsiteY2" fmla="*/ 245745 h 245744"/>
                  <a:gd name="connsiteX3" fmla="*/ 0 w 482917"/>
                  <a:gd name="connsiteY3" fmla="*/ 245745 h 24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45744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45745"/>
                    </a:lnTo>
                    <a:lnTo>
                      <a:pt x="0" y="245745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CBC1D1-DD29-4733-8950-837CE73D09CB}"/>
                  </a:ext>
                </a:extLst>
              </p:cNvPr>
              <p:cNvSpPr txBox="1"/>
              <p:nvPr/>
            </p:nvSpPr>
            <p:spPr>
              <a:xfrm>
                <a:off x="7786065" y="404051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13.5%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5331B1A-9E64-4452-B2AC-35E218020B3A}"/>
                  </a:ext>
                </a:extLst>
              </p:cNvPr>
              <p:cNvSpPr txBox="1"/>
              <p:nvPr/>
            </p:nvSpPr>
            <p:spPr>
              <a:xfrm>
                <a:off x="7786065" y="357895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17.7%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C28631B-3D44-4FA1-BA52-FC18A62C107A}"/>
                  </a:ext>
                </a:extLst>
              </p:cNvPr>
              <p:cNvSpPr txBox="1"/>
              <p:nvPr/>
            </p:nvSpPr>
            <p:spPr>
              <a:xfrm>
                <a:off x="7786065" y="3117388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13.5%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D640452-C843-4ED1-8D02-1D8EF0F57144}"/>
                  </a:ext>
                </a:extLst>
              </p:cNvPr>
              <p:cNvSpPr txBox="1"/>
              <p:nvPr/>
            </p:nvSpPr>
            <p:spPr>
              <a:xfrm>
                <a:off x="7786065" y="274755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11.5%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DCD9313-DE7C-487C-8696-EC3A54D253CD}"/>
                  </a:ext>
                </a:extLst>
              </p:cNvPr>
              <p:cNvSpPr txBox="1"/>
              <p:nvPr/>
            </p:nvSpPr>
            <p:spPr>
              <a:xfrm>
                <a:off x="7814935" y="1638260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9.4%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5E4624-340A-40FA-8124-303F4C296213}"/>
                  </a:ext>
                </a:extLst>
              </p:cNvPr>
              <p:cNvSpPr txBox="1"/>
              <p:nvPr/>
            </p:nvSpPr>
            <p:spPr>
              <a:xfrm>
                <a:off x="7814935" y="1391206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7.3%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3EB405-8941-4893-AFB6-3E52CED330C0}"/>
                  </a:ext>
                </a:extLst>
              </p:cNvPr>
              <p:cNvSpPr txBox="1"/>
              <p:nvPr/>
            </p:nvSpPr>
            <p:spPr>
              <a:xfrm>
                <a:off x="7786065" y="2300486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18.8%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C16EB66-09EB-43AD-A83A-0020CD91DB71}"/>
                  </a:ext>
                </a:extLst>
              </p:cNvPr>
              <p:cNvSpPr txBox="1"/>
              <p:nvPr/>
            </p:nvSpPr>
            <p:spPr>
              <a:xfrm>
                <a:off x="7814935" y="1899584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8.3%</a:t>
                </a:r>
              </a:p>
            </p:txBody>
          </p:sp>
        </p:grp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2D775E86-E2F8-43D1-AB77-3987FBF6E181}"/>
                </a:ext>
              </a:extLst>
            </p:cNvPr>
            <p:cNvSpPr/>
            <p:nvPr/>
          </p:nvSpPr>
          <p:spPr>
            <a:xfrm>
              <a:off x="6577705" y="4347771"/>
              <a:ext cx="2935605" cy="4762"/>
            </a:xfrm>
            <a:custGeom>
              <a:avLst/>
              <a:gdLst>
                <a:gd name="connsiteX0" fmla="*/ 0 w 2935605"/>
                <a:gd name="connsiteY0" fmla="*/ 0 h 4762"/>
                <a:gd name="connsiteX1" fmla="*/ 2935605 w 2935605"/>
                <a:gd name="connsiteY1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5605" h="4762">
                  <a:moveTo>
                    <a:pt x="0" y="0"/>
                  </a:moveTo>
                  <a:lnTo>
                    <a:pt x="2935605" y="4762"/>
                  </a:lnTo>
                </a:path>
              </a:pathLst>
            </a:custGeom>
            <a:ln w="1957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8" name="그래픽 13">
            <a:extLst>
              <a:ext uri="{FF2B5EF4-FFF2-40B4-BE49-F238E27FC236}">
                <a16:creationId xmlns:a16="http://schemas.microsoft.com/office/drawing/2014/main" id="{0E0E215A-BAD1-45B4-A96C-F1138892F656}"/>
              </a:ext>
            </a:extLst>
          </p:cNvPr>
          <p:cNvGrpSpPr/>
          <p:nvPr/>
        </p:nvGrpSpPr>
        <p:grpSpPr>
          <a:xfrm>
            <a:off x="3384096" y="1381686"/>
            <a:ext cx="2876550" cy="3228975"/>
            <a:chOff x="3384096" y="1381686"/>
            <a:chExt cx="2876550" cy="3228975"/>
          </a:xfrm>
        </p:grpSpPr>
        <p:grpSp>
          <p:nvGrpSpPr>
            <p:cNvPr id="69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994648" y="1396926"/>
              <a:ext cx="581025" cy="9525"/>
              <a:chOff x="3994648" y="1396926"/>
              <a:chExt cx="581025" cy="9525"/>
            </a:xfrm>
          </p:grpSpPr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AEC5D96E-CB91-432D-95C7-63ED8632B42A}"/>
                  </a:ext>
                </a:extLst>
              </p:cNvPr>
              <p:cNvSpPr/>
              <p:nvPr/>
            </p:nvSpPr>
            <p:spPr>
              <a:xfrm>
                <a:off x="3994648" y="1396926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457A55A7-8474-4110-AA51-341FF6AAA1DA}"/>
                  </a:ext>
                </a:extLst>
              </p:cNvPr>
              <p:cNvSpPr/>
              <p:nvPr/>
            </p:nvSpPr>
            <p:spPr>
              <a:xfrm>
                <a:off x="4081326" y="1396926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BC3C6C40-58A3-43F2-8EFF-3DA80CA01C72}"/>
                  </a:ext>
                </a:extLst>
              </p:cNvPr>
              <p:cNvSpPr/>
              <p:nvPr/>
            </p:nvSpPr>
            <p:spPr>
              <a:xfrm>
                <a:off x="4547098" y="1396926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3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999411" y="3016176"/>
              <a:ext cx="581025" cy="9525"/>
              <a:chOff x="3999411" y="3016176"/>
              <a:chExt cx="581025" cy="9525"/>
            </a:xfrm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35ED3076-81CE-4A30-B5F0-7CACA9AB5EE3}"/>
                  </a:ext>
                </a:extLst>
              </p:cNvPr>
              <p:cNvSpPr/>
              <p:nvPr/>
            </p:nvSpPr>
            <p:spPr>
              <a:xfrm>
                <a:off x="3999411" y="3016176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7CA36450-B3CD-49EC-8AED-ED9A4BCEBECF}"/>
                  </a:ext>
                </a:extLst>
              </p:cNvPr>
              <p:cNvSpPr/>
              <p:nvPr/>
            </p:nvSpPr>
            <p:spPr>
              <a:xfrm>
                <a:off x="4086088" y="3016176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530B0D89-691C-477E-A487-14F2CC8682F7}"/>
                  </a:ext>
                </a:extLst>
              </p:cNvPr>
              <p:cNvSpPr/>
              <p:nvPr/>
            </p:nvSpPr>
            <p:spPr>
              <a:xfrm>
                <a:off x="4551861" y="3016176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7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994648" y="2206551"/>
              <a:ext cx="581025" cy="9525"/>
              <a:chOff x="3994648" y="2206551"/>
              <a:chExt cx="581025" cy="9525"/>
            </a:xfrm>
          </p:grpSpPr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789E1190-485D-4447-AE03-1455CBA4BF07}"/>
                  </a:ext>
                </a:extLst>
              </p:cNvPr>
              <p:cNvSpPr/>
              <p:nvPr/>
            </p:nvSpPr>
            <p:spPr>
              <a:xfrm>
                <a:off x="3994648" y="2206551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D7B2FA5-F663-43AF-B2F9-241D5BB9A83D}"/>
                  </a:ext>
                </a:extLst>
              </p:cNvPr>
              <p:cNvSpPr/>
              <p:nvPr/>
            </p:nvSpPr>
            <p:spPr>
              <a:xfrm>
                <a:off x="4081326" y="2206551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7E7ECB1B-AEB4-475C-968C-03787F421888}"/>
                  </a:ext>
                </a:extLst>
              </p:cNvPr>
              <p:cNvSpPr/>
              <p:nvPr/>
            </p:nvSpPr>
            <p:spPr>
              <a:xfrm>
                <a:off x="4547098" y="2206551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81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994648" y="1901751"/>
              <a:ext cx="581025" cy="9525"/>
              <a:chOff x="3994648" y="1901751"/>
              <a:chExt cx="581025" cy="9525"/>
            </a:xfrm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26C4D1D5-272B-44DB-A3B5-9C2DC850D598}"/>
                  </a:ext>
                </a:extLst>
              </p:cNvPr>
              <p:cNvSpPr/>
              <p:nvPr/>
            </p:nvSpPr>
            <p:spPr>
              <a:xfrm>
                <a:off x="3994648" y="1901751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C2A41104-6A26-4060-BED8-14CCF3F2C37B}"/>
                  </a:ext>
                </a:extLst>
              </p:cNvPr>
              <p:cNvSpPr/>
              <p:nvPr/>
            </p:nvSpPr>
            <p:spPr>
              <a:xfrm>
                <a:off x="4081326" y="1901751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1EC07889-DD9D-4148-9D7A-CB28F0F4C277}"/>
                  </a:ext>
                </a:extLst>
              </p:cNvPr>
              <p:cNvSpPr/>
              <p:nvPr/>
            </p:nvSpPr>
            <p:spPr>
              <a:xfrm>
                <a:off x="4547098" y="1901751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85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4580436" y="1395973"/>
              <a:ext cx="482917" cy="2942272"/>
              <a:chOff x="4580436" y="1395973"/>
              <a:chExt cx="482917" cy="2942272"/>
            </a:xfrm>
            <a:solidFill>
              <a:srgbClr val="000000"/>
            </a:solidFill>
          </p:grpSpPr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8417D2D0-C1C8-441E-A8AD-BA6F3FC6B473}"/>
                  </a:ext>
                </a:extLst>
              </p:cNvPr>
              <p:cNvSpPr/>
              <p:nvPr/>
            </p:nvSpPr>
            <p:spPr>
              <a:xfrm>
                <a:off x="4580436" y="1633146"/>
                <a:ext cx="482917" cy="272415"/>
              </a:xfrm>
              <a:custGeom>
                <a:avLst/>
                <a:gdLst>
                  <a:gd name="connsiteX0" fmla="*/ 0 w 482917"/>
                  <a:gd name="connsiteY0" fmla="*/ 0 h 272415"/>
                  <a:gd name="connsiteX1" fmla="*/ 482918 w 482917"/>
                  <a:gd name="connsiteY1" fmla="*/ 0 h 272415"/>
                  <a:gd name="connsiteX2" fmla="*/ 482918 w 482917"/>
                  <a:gd name="connsiteY2" fmla="*/ 272415 h 272415"/>
                  <a:gd name="connsiteX3" fmla="*/ 0 w 482917"/>
                  <a:gd name="connsiteY3" fmla="*/ 272415 h 27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72415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272415"/>
                    </a:lnTo>
                    <a:lnTo>
                      <a:pt x="0" y="27241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7ADE5695-CF99-4396-A32D-9DB7404D285D}"/>
                  </a:ext>
                </a:extLst>
              </p:cNvPr>
              <p:cNvSpPr/>
              <p:nvPr/>
            </p:nvSpPr>
            <p:spPr>
              <a:xfrm>
                <a:off x="4580436" y="3014271"/>
                <a:ext cx="482917" cy="749617"/>
              </a:xfrm>
              <a:custGeom>
                <a:avLst/>
                <a:gdLst>
                  <a:gd name="connsiteX0" fmla="*/ 0 w 482917"/>
                  <a:gd name="connsiteY0" fmla="*/ 0 h 749617"/>
                  <a:gd name="connsiteX1" fmla="*/ 482918 w 482917"/>
                  <a:gd name="connsiteY1" fmla="*/ 0 h 749617"/>
                  <a:gd name="connsiteX2" fmla="*/ 482918 w 482917"/>
                  <a:gd name="connsiteY2" fmla="*/ 749617 h 749617"/>
                  <a:gd name="connsiteX3" fmla="*/ 0 w 482917"/>
                  <a:gd name="connsiteY3" fmla="*/ 749617 h 74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49617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749617"/>
                    </a:lnTo>
                    <a:lnTo>
                      <a:pt x="0" y="749617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2CC589A3-B2D9-4022-A388-692A5BD7FB9E}"/>
                  </a:ext>
                </a:extLst>
              </p:cNvPr>
              <p:cNvSpPr/>
              <p:nvPr/>
            </p:nvSpPr>
            <p:spPr>
              <a:xfrm>
                <a:off x="4580436" y="3761031"/>
                <a:ext cx="482917" cy="577215"/>
              </a:xfrm>
              <a:custGeom>
                <a:avLst/>
                <a:gdLst>
                  <a:gd name="connsiteX0" fmla="*/ 0 w 482917"/>
                  <a:gd name="connsiteY0" fmla="*/ 0 h 577215"/>
                  <a:gd name="connsiteX1" fmla="*/ 482918 w 482917"/>
                  <a:gd name="connsiteY1" fmla="*/ 0 h 577215"/>
                  <a:gd name="connsiteX2" fmla="*/ 482918 w 482917"/>
                  <a:gd name="connsiteY2" fmla="*/ 577215 h 577215"/>
                  <a:gd name="connsiteX3" fmla="*/ 0 w 482917"/>
                  <a:gd name="connsiteY3" fmla="*/ 577215 h 577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577215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577215"/>
                    </a:lnTo>
                    <a:lnTo>
                      <a:pt x="0" y="57721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99C978DD-3364-45EB-BD1F-4081D3EA4867}"/>
                  </a:ext>
                </a:extLst>
              </p:cNvPr>
              <p:cNvSpPr/>
              <p:nvPr/>
            </p:nvSpPr>
            <p:spPr>
              <a:xfrm>
                <a:off x="4580436" y="2609458"/>
                <a:ext cx="482917" cy="408622"/>
              </a:xfrm>
              <a:custGeom>
                <a:avLst/>
                <a:gdLst>
                  <a:gd name="connsiteX0" fmla="*/ 0 w 482917"/>
                  <a:gd name="connsiteY0" fmla="*/ 0 h 408622"/>
                  <a:gd name="connsiteX1" fmla="*/ 482918 w 482917"/>
                  <a:gd name="connsiteY1" fmla="*/ 0 h 408622"/>
                  <a:gd name="connsiteX2" fmla="*/ 482918 w 482917"/>
                  <a:gd name="connsiteY2" fmla="*/ 408622 h 408622"/>
                  <a:gd name="connsiteX3" fmla="*/ 0 w 482917"/>
                  <a:gd name="connsiteY3" fmla="*/ 408622 h 4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0862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408622"/>
                    </a:lnTo>
                    <a:lnTo>
                      <a:pt x="0" y="408622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C7E55AB0-CA92-49D1-8111-4DA505E64C63}"/>
                  </a:ext>
                </a:extLst>
              </p:cNvPr>
              <p:cNvSpPr/>
              <p:nvPr/>
            </p:nvSpPr>
            <p:spPr>
              <a:xfrm>
                <a:off x="4580436" y="2200836"/>
                <a:ext cx="482917" cy="408622"/>
              </a:xfrm>
              <a:custGeom>
                <a:avLst/>
                <a:gdLst>
                  <a:gd name="connsiteX0" fmla="*/ 0 w 482917"/>
                  <a:gd name="connsiteY0" fmla="*/ 0 h 408622"/>
                  <a:gd name="connsiteX1" fmla="*/ 482918 w 482917"/>
                  <a:gd name="connsiteY1" fmla="*/ 0 h 408622"/>
                  <a:gd name="connsiteX2" fmla="*/ 482918 w 482917"/>
                  <a:gd name="connsiteY2" fmla="*/ 408622 h 408622"/>
                  <a:gd name="connsiteX3" fmla="*/ 0 w 482917"/>
                  <a:gd name="connsiteY3" fmla="*/ 408622 h 4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0862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408622"/>
                    </a:lnTo>
                    <a:lnTo>
                      <a:pt x="0" y="408622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D4ADC8B8-4328-4290-9869-44055CE5FB09}"/>
                  </a:ext>
                </a:extLst>
              </p:cNvPr>
              <p:cNvSpPr/>
              <p:nvPr/>
            </p:nvSpPr>
            <p:spPr>
              <a:xfrm>
                <a:off x="4580436" y="1395973"/>
                <a:ext cx="482917" cy="237172"/>
              </a:xfrm>
              <a:custGeom>
                <a:avLst/>
                <a:gdLst>
                  <a:gd name="connsiteX0" fmla="*/ 0 w 482917"/>
                  <a:gd name="connsiteY0" fmla="*/ 0 h 237172"/>
                  <a:gd name="connsiteX1" fmla="*/ 482918 w 482917"/>
                  <a:gd name="connsiteY1" fmla="*/ 0 h 237172"/>
                  <a:gd name="connsiteX2" fmla="*/ 482918 w 482917"/>
                  <a:gd name="connsiteY2" fmla="*/ 237173 h 237172"/>
                  <a:gd name="connsiteX3" fmla="*/ 0 w 482917"/>
                  <a:gd name="connsiteY3" fmla="*/ 237173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3717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237173"/>
                    </a:lnTo>
                    <a:lnTo>
                      <a:pt x="0" y="237173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F396986-A3B8-4AB3-9833-D6038F43B3B9}"/>
                  </a:ext>
                </a:extLst>
              </p:cNvPr>
              <p:cNvSpPr/>
              <p:nvPr/>
            </p:nvSpPr>
            <p:spPr>
              <a:xfrm>
                <a:off x="4580436" y="1968426"/>
                <a:ext cx="482917" cy="237172"/>
              </a:xfrm>
              <a:custGeom>
                <a:avLst/>
                <a:gdLst>
                  <a:gd name="connsiteX0" fmla="*/ 0 w 482917"/>
                  <a:gd name="connsiteY0" fmla="*/ 0 h 237172"/>
                  <a:gd name="connsiteX1" fmla="*/ 482918 w 482917"/>
                  <a:gd name="connsiteY1" fmla="*/ 0 h 237172"/>
                  <a:gd name="connsiteX2" fmla="*/ 482918 w 482917"/>
                  <a:gd name="connsiteY2" fmla="*/ 237173 h 237172"/>
                  <a:gd name="connsiteX3" fmla="*/ 0 w 482917"/>
                  <a:gd name="connsiteY3" fmla="*/ 237173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3717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237173"/>
                    </a:lnTo>
                    <a:lnTo>
                      <a:pt x="0" y="237173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D77491A-245F-441A-9187-A55035C839C5}"/>
                  </a:ext>
                </a:extLst>
              </p:cNvPr>
              <p:cNvSpPr/>
              <p:nvPr/>
            </p:nvSpPr>
            <p:spPr>
              <a:xfrm>
                <a:off x="4580436" y="1900798"/>
                <a:ext cx="482917" cy="68580"/>
              </a:xfrm>
              <a:custGeom>
                <a:avLst/>
                <a:gdLst>
                  <a:gd name="connsiteX0" fmla="*/ 0 w 482917"/>
                  <a:gd name="connsiteY0" fmla="*/ 0 h 68580"/>
                  <a:gd name="connsiteX1" fmla="*/ 482918 w 482917"/>
                  <a:gd name="connsiteY1" fmla="*/ 0 h 68580"/>
                  <a:gd name="connsiteX2" fmla="*/ 482918 w 482917"/>
                  <a:gd name="connsiteY2" fmla="*/ 68580 h 68580"/>
                  <a:gd name="connsiteX3" fmla="*/ 0 w 482917"/>
                  <a:gd name="connsiteY3" fmla="*/ 6858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68580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68580"/>
                    </a:lnTo>
                    <a:lnTo>
                      <a:pt x="0" y="68580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299688-5845-4BEB-96F0-B5F702A1456B}"/>
                  </a:ext>
                </a:extLst>
              </p:cNvPr>
              <p:cNvSpPr txBox="1"/>
              <p:nvPr/>
            </p:nvSpPr>
            <p:spPr>
              <a:xfrm>
                <a:off x="4577949" y="3284180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25.3%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6780755-1AE8-42B5-82B2-173B0A653BF2}"/>
                  </a:ext>
                </a:extLst>
              </p:cNvPr>
              <p:cNvSpPr txBox="1"/>
              <p:nvPr/>
            </p:nvSpPr>
            <p:spPr>
              <a:xfrm>
                <a:off x="4577949" y="3944730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19.5%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47953AE-71B5-4E59-A41D-0733394ADF96}"/>
                  </a:ext>
                </a:extLst>
              </p:cNvPr>
              <p:cNvSpPr txBox="1"/>
              <p:nvPr/>
            </p:nvSpPr>
            <p:spPr>
              <a:xfrm>
                <a:off x="4577949" y="270866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13.8%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476DF6F-A73A-450E-B2DF-3F8A20EA3AAE}"/>
                  </a:ext>
                </a:extLst>
              </p:cNvPr>
              <p:cNvSpPr txBox="1"/>
              <p:nvPr/>
            </p:nvSpPr>
            <p:spPr>
              <a:xfrm>
                <a:off x="4577949" y="229994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13.8%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DB730D1-0C72-407F-AD93-29C98D893B2B}"/>
                  </a:ext>
                </a:extLst>
              </p:cNvPr>
              <p:cNvSpPr txBox="1"/>
              <p:nvPr/>
            </p:nvSpPr>
            <p:spPr>
              <a:xfrm>
                <a:off x="4606820" y="1654551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9.2%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71401A9-0180-4B36-A61E-F387E4F397B2}"/>
                  </a:ext>
                </a:extLst>
              </p:cNvPr>
              <p:cNvSpPr txBox="1"/>
              <p:nvPr/>
            </p:nvSpPr>
            <p:spPr>
              <a:xfrm>
                <a:off x="4606820" y="1399846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8.0%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79E8329-604F-4D40-90AA-9A3D0F69A4ED}"/>
                  </a:ext>
                </a:extLst>
              </p:cNvPr>
              <p:cNvSpPr txBox="1"/>
              <p:nvPr/>
            </p:nvSpPr>
            <p:spPr>
              <a:xfrm>
                <a:off x="4606820" y="1972532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8.0%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38A1C02-E34B-459C-99C2-E692C21E289B}"/>
                  </a:ext>
                </a:extLst>
              </p:cNvPr>
              <p:cNvSpPr txBox="1"/>
              <p:nvPr/>
            </p:nvSpPr>
            <p:spPr>
              <a:xfrm>
                <a:off x="4606820" y="1829531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2.3%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F836FE-CD96-432A-B03B-10B87B4AB975}"/>
                </a:ext>
              </a:extLst>
            </p:cNvPr>
            <p:cNvSpPr txBox="1"/>
            <p:nvPr/>
          </p:nvSpPr>
          <p:spPr>
            <a:xfrm rot="7518">
              <a:off x="5640479" y="4349404"/>
              <a:ext cx="440055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포장별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2A376DD-C192-4B04-A4A0-5F359AD9CE1A}"/>
                </a:ext>
              </a:extLst>
            </p:cNvPr>
            <p:cNvSpPr txBox="1"/>
            <p:nvPr/>
          </p:nvSpPr>
          <p:spPr>
            <a:xfrm rot="7518">
              <a:off x="5492591" y="4463694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956DEA-3251-4FED-9F36-22D95078BC92}"/>
                </a:ext>
              </a:extLst>
            </p:cNvPr>
            <p:cNvSpPr txBox="1"/>
            <p:nvPr/>
          </p:nvSpPr>
          <p:spPr>
            <a:xfrm rot="7518">
              <a:off x="3481157" y="4347945"/>
              <a:ext cx="5257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제조사별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1B7C6DB-5225-4661-A5F8-C3F049A76B65}"/>
                </a:ext>
              </a:extLst>
            </p:cNvPr>
            <p:cNvSpPr txBox="1"/>
            <p:nvPr/>
          </p:nvSpPr>
          <p:spPr>
            <a:xfrm rot="7518">
              <a:off x="3378037" y="4462239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grpSp>
          <p:nvGrpSpPr>
            <p:cNvPr id="106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512082" y="1394628"/>
              <a:ext cx="486640" cy="2940656"/>
              <a:chOff x="3512082" y="1394628"/>
              <a:chExt cx="486640" cy="2940656"/>
            </a:xfrm>
            <a:solidFill>
              <a:srgbClr val="000000"/>
            </a:solidFill>
          </p:grpSpPr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A5688AF9-BF84-4009-AA60-F278A1F86537}"/>
                  </a:ext>
                </a:extLst>
              </p:cNvPr>
              <p:cNvSpPr/>
              <p:nvPr/>
            </p:nvSpPr>
            <p:spPr>
              <a:xfrm rot="-5395301">
                <a:off x="3091031" y="3430079"/>
                <a:ext cx="1326833" cy="482917"/>
              </a:xfrm>
              <a:custGeom>
                <a:avLst/>
                <a:gdLst>
                  <a:gd name="connsiteX0" fmla="*/ 0 w 1326833"/>
                  <a:gd name="connsiteY0" fmla="*/ 0 h 482917"/>
                  <a:gd name="connsiteX1" fmla="*/ 1326834 w 1326833"/>
                  <a:gd name="connsiteY1" fmla="*/ 0 h 482917"/>
                  <a:gd name="connsiteX2" fmla="*/ 1326834 w 1326833"/>
                  <a:gd name="connsiteY2" fmla="*/ 482918 h 482917"/>
                  <a:gd name="connsiteX3" fmla="*/ 0 w 1326833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6833" h="482917">
                    <a:moveTo>
                      <a:pt x="0" y="0"/>
                    </a:moveTo>
                    <a:lnTo>
                      <a:pt x="1326834" y="0"/>
                    </a:lnTo>
                    <a:lnTo>
                      <a:pt x="1326834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6BB0BF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A7B8BA64-1329-448A-858E-E3D7E36A99B6}"/>
                  </a:ext>
                </a:extLst>
              </p:cNvPr>
              <p:cNvSpPr/>
              <p:nvPr/>
            </p:nvSpPr>
            <p:spPr>
              <a:xfrm rot="-5395301">
                <a:off x="3346907" y="2367513"/>
                <a:ext cx="817245" cy="482917"/>
              </a:xfrm>
              <a:custGeom>
                <a:avLst/>
                <a:gdLst>
                  <a:gd name="connsiteX0" fmla="*/ 0 w 817245"/>
                  <a:gd name="connsiteY0" fmla="*/ 0 h 482917"/>
                  <a:gd name="connsiteX1" fmla="*/ 817246 w 817245"/>
                  <a:gd name="connsiteY1" fmla="*/ 0 h 482917"/>
                  <a:gd name="connsiteX2" fmla="*/ 817246 w 817245"/>
                  <a:gd name="connsiteY2" fmla="*/ 482918 h 482917"/>
                  <a:gd name="connsiteX3" fmla="*/ 0 w 817245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245" h="482917">
                    <a:moveTo>
                      <a:pt x="0" y="0"/>
                    </a:moveTo>
                    <a:lnTo>
                      <a:pt x="817246" y="0"/>
                    </a:lnTo>
                    <a:lnTo>
                      <a:pt x="817246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F2B680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5EB0FD8F-DE35-4853-848C-603790156A97}"/>
                  </a:ext>
                </a:extLst>
              </p:cNvPr>
              <p:cNvSpPr/>
              <p:nvPr/>
            </p:nvSpPr>
            <p:spPr>
              <a:xfrm rot="-5395301">
                <a:off x="3502122" y="1408293"/>
                <a:ext cx="509587" cy="482917"/>
              </a:xfrm>
              <a:custGeom>
                <a:avLst/>
                <a:gdLst>
                  <a:gd name="connsiteX0" fmla="*/ 0 w 509587"/>
                  <a:gd name="connsiteY0" fmla="*/ 0 h 482917"/>
                  <a:gd name="connsiteX1" fmla="*/ 509588 w 509587"/>
                  <a:gd name="connsiteY1" fmla="*/ 0 h 482917"/>
                  <a:gd name="connsiteX2" fmla="*/ 509588 w 509587"/>
                  <a:gd name="connsiteY2" fmla="*/ 482918 h 482917"/>
                  <a:gd name="connsiteX3" fmla="*/ 0 w 509587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9587" h="482917">
                    <a:moveTo>
                      <a:pt x="0" y="0"/>
                    </a:moveTo>
                    <a:lnTo>
                      <a:pt x="509588" y="0"/>
                    </a:lnTo>
                    <a:lnTo>
                      <a:pt x="509588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D99873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48ADADBC-8CD6-4969-982F-33EF0FB94D50}"/>
                  </a:ext>
                </a:extLst>
              </p:cNvPr>
              <p:cNvSpPr/>
              <p:nvPr/>
            </p:nvSpPr>
            <p:spPr>
              <a:xfrm rot="-5395301">
                <a:off x="3604635" y="1810759"/>
                <a:ext cx="304800" cy="482917"/>
              </a:xfrm>
              <a:custGeom>
                <a:avLst/>
                <a:gdLst>
                  <a:gd name="connsiteX0" fmla="*/ 0 w 304800"/>
                  <a:gd name="connsiteY0" fmla="*/ 0 h 482917"/>
                  <a:gd name="connsiteX1" fmla="*/ 304800 w 304800"/>
                  <a:gd name="connsiteY1" fmla="*/ 0 h 482917"/>
                  <a:gd name="connsiteX2" fmla="*/ 304800 w 304800"/>
                  <a:gd name="connsiteY2" fmla="*/ 482918 h 482917"/>
                  <a:gd name="connsiteX3" fmla="*/ 0 w 304800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82917">
                    <a:moveTo>
                      <a:pt x="0" y="0"/>
                    </a:moveTo>
                    <a:lnTo>
                      <a:pt x="304800" y="0"/>
                    </a:lnTo>
                    <a:lnTo>
                      <a:pt x="304800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735755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66A690D-3A91-4C76-92A7-B77948B41206}"/>
                  </a:ext>
                </a:extLst>
              </p:cNvPr>
              <p:cNvSpPr txBox="1"/>
              <p:nvPr/>
            </p:nvSpPr>
            <p:spPr>
              <a:xfrm rot="4699">
                <a:off x="3573598" y="3523432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57C54E0-8823-4C82-8D3F-04B028AC6677}"/>
                  </a:ext>
                </a:extLst>
              </p:cNvPr>
              <p:cNvSpPr txBox="1"/>
              <p:nvPr/>
            </p:nvSpPr>
            <p:spPr>
              <a:xfrm rot="4699">
                <a:off x="3510054" y="3627955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44.8%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F66A9-4772-42A0-BB13-A8B163B711FE}"/>
                  </a:ext>
                </a:extLst>
              </p:cNvPr>
              <p:cNvSpPr txBox="1"/>
              <p:nvPr/>
            </p:nvSpPr>
            <p:spPr>
              <a:xfrm rot="4699">
                <a:off x="3530266" y="2451309"/>
                <a:ext cx="440055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B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4B1DA91-6618-4B80-9357-26246EB81E15}"/>
                  </a:ext>
                </a:extLst>
              </p:cNvPr>
              <p:cNvSpPr txBox="1"/>
              <p:nvPr/>
            </p:nvSpPr>
            <p:spPr>
              <a:xfrm rot="4699">
                <a:off x="3511520" y="255582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27.6%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F67F99B-7544-420A-A6A0-88D7CE928C9D}"/>
                  </a:ext>
                </a:extLst>
              </p:cNvPr>
              <p:cNvSpPr txBox="1"/>
              <p:nvPr/>
            </p:nvSpPr>
            <p:spPr>
              <a:xfrm rot="4699">
                <a:off x="3575970" y="1483084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78351F7-54F7-4FC1-A37C-21DF2914BE87}"/>
                  </a:ext>
                </a:extLst>
              </p:cNvPr>
              <p:cNvSpPr txBox="1"/>
              <p:nvPr/>
            </p:nvSpPr>
            <p:spPr>
              <a:xfrm rot="4699">
                <a:off x="3512426" y="1587599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17.2%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EB7AB69-74E5-4CF0-A446-7CADFF706206}"/>
                  </a:ext>
                </a:extLst>
              </p:cNvPr>
              <p:cNvSpPr txBox="1"/>
              <p:nvPr/>
            </p:nvSpPr>
            <p:spPr>
              <a:xfrm rot="4699">
                <a:off x="3576527" y="1885479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C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AC766B0-C6D4-4558-862D-6B37581DF785}"/>
                  </a:ext>
                </a:extLst>
              </p:cNvPr>
              <p:cNvSpPr txBox="1"/>
              <p:nvPr/>
            </p:nvSpPr>
            <p:spPr>
              <a:xfrm rot="4699">
                <a:off x="3512983" y="1989988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10.3%</a:t>
                </a:r>
              </a:p>
            </p:txBody>
          </p:sp>
        </p:grpSp>
        <p:grpSp>
          <p:nvGrpSpPr>
            <p:cNvPr id="119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5626504" y="1385904"/>
              <a:ext cx="487093" cy="2960099"/>
              <a:chOff x="5626504" y="1385904"/>
              <a:chExt cx="487093" cy="2960099"/>
            </a:xfrm>
            <a:solidFill>
              <a:srgbClr val="000000"/>
            </a:solidFill>
          </p:grpSpPr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CC9088D9-70B6-422C-9597-FA3BE05D5C31}"/>
                  </a:ext>
                </a:extLst>
              </p:cNvPr>
              <p:cNvSpPr/>
              <p:nvPr/>
            </p:nvSpPr>
            <p:spPr>
              <a:xfrm rot="-5395301">
                <a:off x="5120320" y="3355550"/>
                <a:ext cx="1497331" cy="482917"/>
              </a:xfrm>
              <a:custGeom>
                <a:avLst/>
                <a:gdLst>
                  <a:gd name="connsiteX0" fmla="*/ 0 w 1497331"/>
                  <a:gd name="connsiteY0" fmla="*/ 0 h 482917"/>
                  <a:gd name="connsiteX1" fmla="*/ 1497331 w 1497331"/>
                  <a:gd name="connsiteY1" fmla="*/ 0 h 482917"/>
                  <a:gd name="connsiteX2" fmla="*/ 1497331 w 1497331"/>
                  <a:gd name="connsiteY2" fmla="*/ 482918 h 482917"/>
                  <a:gd name="connsiteX3" fmla="*/ 0 w 1497331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7331" h="482917">
                    <a:moveTo>
                      <a:pt x="0" y="0"/>
                    </a:moveTo>
                    <a:lnTo>
                      <a:pt x="1497331" y="0"/>
                    </a:lnTo>
                    <a:lnTo>
                      <a:pt x="1497331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BA7EC07A-933B-42EA-9652-14103BD9DCBD}"/>
                  </a:ext>
                </a:extLst>
              </p:cNvPr>
              <p:cNvSpPr/>
              <p:nvPr/>
            </p:nvSpPr>
            <p:spPr>
              <a:xfrm rot="-5395301">
                <a:off x="5140095" y="1875819"/>
                <a:ext cx="1462088" cy="482917"/>
              </a:xfrm>
              <a:custGeom>
                <a:avLst/>
                <a:gdLst>
                  <a:gd name="connsiteX0" fmla="*/ 0 w 1462088"/>
                  <a:gd name="connsiteY0" fmla="*/ 0 h 482917"/>
                  <a:gd name="connsiteX1" fmla="*/ 1462089 w 1462088"/>
                  <a:gd name="connsiteY1" fmla="*/ 0 h 482917"/>
                  <a:gd name="connsiteX2" fmla="*/ 1462089 w 1462088"/>
                  <a:gd name="connsiteY2" fmla="*/ 482918 h 482917"/>
                  <a:gd name="connsiteX3" fmla="*/ 0 w 1462088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2088" h="482917">
                    <a:moveTo>
                      <a:pt x="0" y="0"/>
                    </a:moveTo>
                    <a:lnTo>
                      <a:pt x="1462089" y="0"/>
                    </a:lnTo>
                    <a:lnTo>
                      <a:pt x="1462089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C34736F-75B3-42D3-B816-A12B99B96057}"/>
                  </a:ext>
                </a:extLst>
              </p:cNvPr>
              <p:cNvSpPr txBox="1"/>
              <p:nvPr/>
            </p:nvSpPr>
            <p:spPr>
              <a:xfrm rot="4699">
                <a:off x="5688267" y="3439746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5FC0B5D-99B8-4AEF-B838-97B0A374C978}"/>
                  </a:ext>
                </a:extLst>
              </p:cNvPr>
              <p:cNvSpPr txBox="1"/>
              <p:nvPr/>
            </p:nvSpPr>
            <p:spPr>
              <a:xfrm rot="4699">
                <a:off x="5624716" y="3544250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50.6%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3B17741-1DDC-4532-B554-F68582327C5E}"/>
                  </a:ext>
                </a:extLst>
              </p:cNvPr>
              <p:cNvSpPr txBox="1"/>
              <p:nvPr/>
            </p:nvSpPr>
            <p:spPr>
              <a:xfrm rot="4699">
                <a:off x="5690286" y="1960379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BFCBB7A-ED48-4BCE-80B6-A09CD3939937}"/>
                  </a:ext>
                </a:extLst>
              </p:cNvPr>
              <p:cNvSpPr txBox="1"/>
              <p:nvPr/>
            </p:nvSpPr>
            <p:spPr>
              <a:xfrm rot="4699">
                <a:off x="5626745" y="2064889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49.4%</a:t>
                </a: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DED9F19-1BB8-4497-9739-69E4F3587DF6}"/>
                </a:ext>
              </a:extLst>
            </p:cNvPr>
            <p:cNvSpPr/>
            <p:nvPr/>
          </p:nvSpPr>
          <p:spPr>
            <a:xfrm>
              <a:off x="3393621" y="4340151"/>
              <a:ext cx="2857500" cy="4762"/>
            </a:xfrm>
            <a:custGeom>
              <a:avLst/>
              <a:gdLst>
                <a:gd name="connsiteX0" fmla="*/ 0 w 2857500"/>
                <a:gd name="connsiteY0" fmla="*/ 0 h 4762"/>
                <a:gd name="connsiteX1" fmla="*/ 2857500 w 2857500"/>
                <a:gd name="connsiteY1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0" h="4762">
                  <a:moveTo>
                    <a:pt x="0" y="0"/>
                  </a:moveTo>
                  <a:lnTo>
                    <a:pt x="2857500" y="4763"/>
                  </a:lnTo>
                </a:path>
              </a:pathLst>
            </a:custGeom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7" name="그래픽 22">
            <a:extLst>
              <a:ext uri="{FF2B5EF4-FFF2-40B4-BE49-F238E27FC236}">
                <a16:creationId xmlns:a16="http://schemas.microsoft.com/office/drawing/2014/main" id="{406FB305-1E7C-4438-8615-1C9A4AFFEDC1}"/>
              </a:ext>
            </a:extLst>
          </p:cNvPr>
          <p:cNvGrpSpPr/>
          <p:nvPr/>
        </p:nvGrpSpPr>
        <p:grpSpPr>
          <a:xfrm>
            <a:off x="200012" y="1371958"/>
            <a:ext cx="2876550" cy="3248025"/>
            <a:chOff x="200012" y="1371958"/>
            <a:chExt cx="2876550" cy="3248025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93DBBEC-3463-46E1-86C0-1FEAA0B1AC3D}"/>
                </a:ext>
              </a:extLst>
            </p:cNvPr>
            <p:cNvSpPr txBox="1"/>
            <p:nvPr/>
          </p:nvSpPr>
          <p:spPr>
            <a:xfrm rot="7518">
              <a:off x="2456395" y="4349630"/>
              <a:ext cx="440055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포장별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141565E-7F54-4E92-B94A-882D20267EAB}"/>
                </a:ext>
              </a:extLst>
            </p:cNvPr>
            <p:cNvSpPr txBox="1"/>
            <p:nvPr/>
          </p:nvSpPr>
          <p:spPr>
            <a:xfrm rot="7518">
              <a:off x="2308507" y="4463919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C4F65D4-A55D-4662-AD25-EB45A194CCBD}"/>
                </a:ext>
              </a:extLst>
            </p:cNvPr>
            <p:cNvSpPr txBox="1"/>
            <p:nvPr/>
          </p:nvSpPr>
          <p:spPr>
            <a:xfrm rot="7518">
              <a:off x="297073" y="4348171"/>
              <a:ext cx="5257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제조사별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9C79B58-6328-4BD0-8056-4D0C7FCD4C26}"/>
                </a:ext>
              </a:extLst>
            </p:cNvPr>
            <p:cNvSpPr txBox="1"/>
            <p:nvPr/>
          </p:nvSpPr>
          <p:spPr>
            <a:xfrm rot="7518">
              <a:off x="193953" y="4462465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23852BE0-5F30-482C-908E-1D306E5FC38C}"/>
                </a:ext>
              </a:extLst>
            </p:cNvPr>
            <p:cNvSpPr/>
            <p:nvPr/>
          </p:nvSpPr>
          <p:spPr>
            <a:xfrm>
              <a:off x="2438387" y="4345663"/>
              <a:ext cx="483870" cy="9525"/>
            </a:xfrm>
            <a:custGeom>
              <a:avLst/>
              <a:gdLst>
                <a:gd name="connsiteX0" fmla="*/ 0 w 483870"/>
                <a:gd name="connsiteY0" fmla="*/ 0 h 9525"/>
                <a:gd name="connsiteX1" fmla="*/ 483870 w 48387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870" h="9525">
                  <a:moveTo>
                    <a:pt x="0" y="0"/>
                  </a:moveTo>
                  <a:lnTo>
                    <a:pt x="483870" y="0"/>
                  </a:lnTo>
                </a:path>
              </a:pathLst>
            </a:custGeom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FF8936BB-BE60-4577-952F-14B7C043DC68}"/>
                </a:ext>
              </a:extLst>
            </p:cNvPr>
            <p:cNvSpPr/>
            <p:nvPr/>
          </p:nvSpPr>
          <p:spPr>
            <a:xfrm>
              <a:off x="1381112" y="4345663"/>
              <a:ext cx="483870" cy="9525"/>
            </a:xfrm>
            <a:custGeom>
              <a:avLst/>
              <a:gdLst>
                <a:gd name="connsiteX0" fmla="*/ 0 w 483870"/>
                <a:gd name="connsiteY0" fmla="*/ 0 h 9525"/>
                <a:gd name="connsiteX1" fmla="*/ 483870 w 48387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870" h="9525">
                  <a:moveTo>
                    <a:pt x="0" y="0"/>
                  </a:moveTo>
                  <a:lnTo>
                    <a:pt x="483870" y="0"/>
                  </a:lnTo>
                </a:path>
              </a:pathLst>
            </a:custGeom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7FB290D-362A-442A-BEAC-5C71C98CD2F4}"/>
                </a:ext>
              </a:extLst>
            </p:cNvPr>
            <p:cNvSpPr/>
            <p:nvPr/>
          </p:nvSpPr>
          <p:spPr>
            <a:xfrm>
              <a:off x="333362" y="4345663"/>
              <a:ext cx="483870" cy="9525"/>
            </a:xfrm>
            <a:custGeom>
              <a:avLst/>
              <a:gdLst>
                <a:gd name="connsiteX0" fmla="*/ 0 w 483870"/>
                <a:gd name="connsiteY0" fmla="*/ 0 h 9525"/>
                <a:gd name="connsiteX1" fmla="*/ 483870 w 48387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870" h="9525">
                  <a:moveTo>
                    <a:pt x="0" y="0"/>
                  </a:moveTo>
                  <a:lnTo>
                    <a:pt x="483870" y="0"/>
                  </a:lnTo>
                </a:path>
              </a:pathLst>
            </a:custGeom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35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333362" y="1377673"/>
              <a:ext cx="482917" cy="2958464"/>
              <a:chOff x="333362" y="1377673"/>
              <a:chExt cx="482917" cy="2958464"/>
            </a:xfrm>
            <a:solidFill>
              <a:srgbClr val="000000"/>
            </a:solidFill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87BE691E-36B2-4B2E-A23D-C494F1EF41AC}"/>
                  </a:ext>
                </a:extLst>
              </p:cNvPr>
              <p:cNvSpPr/>
              <p:nvPr/>
            </p:nvSpPr>
            <p:spPr>
              <a:xfrm>
                <a:off x="333362" y="3587473"/>
                <a:ext cx="482917" cy="748665"/>
              </a:xfrm>
              <a:custGeom>
                <a:avLst/>
                <a:gdLst>
                  <a:gd name="connsiteX0" fmla="*/ 0 w 482917"/>
                  <a:gd name="connsiteY0" fmla="*/ 0 h 748665"/>
                  <a:gd name="connsiteX1" fmla="*/ 482917 w 482917"/>
                  <a:gd name="connsiteY1" fmla="*/ 0 h 748665"/>
                  <a:gd name="connsiteX2" fmla="*/ 482917 w 482917"/>
                  <a:gd name="connsiteY2" fmla="*/ 748665 h 748665"/>
                  <a:gd name="connsiteX3" fmla="*/ 0 w 482917"/>
                  <a:gd name="connsiteY3" fmla="*/ 748665 h 74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4866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748665"/>
                    </a:lnTo>
                    <a:lnTo>
                      <a:pt x="0" y="748665"/>
                    </a:lnTo>
                    <a:close/>
                  </a:path>
                </a:pathLst>
              </a:custGeom>
              <a:solidFill>
                <a:srgbClr val="6BB0BF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765BD8F6-6B4E-4934-9BB3-8E41A07807CE}"/>
                  </a:ext>
                </a:extLst>
              </p:cNvPr>
              <p:cNvSpPr/>
              <p:nvPr/>
            </p:nvSpPr>
            <p:spPr>
              <a:xfrm>
                <a:off x="333362" y="2874050"/>
                <a:ext cx="482917" cy="713422"/>
              </a:xfrm>
              <a:custGeom>
                <a:avLst/>
                <a:gdLst>
                  <a:gd name="connsiteX0" fmla="*/ 0 w 482917"/>
                  <a:gd name="connsiteY0" fmla="*/ 0 h 713422"/>
                  <a:gd name="connsiteX1" fmla="*/ 482917 w 482917"/>
                  <a:gd name="connsiteY1" fmla="*/ 0 h 713422"/>
                  <a:gd name="connsiteX2" fmla="*/ 482917 w 482917"/>
                  <a:gd name="connsiteY2" fmla="*/ 713422 h 713422"/>
                  <a:gd name="connsiteX3" fmla="*/ 0 w 482917"/>
                  <a:gd name="connsiteY3" fmla="*/ 713422 h 71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13422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713422"/>
                    </a:lnTo>
                    <a:lnTo>
                      <a:pt x="0" y="713422"/>
                    </a:lnTo>
                    <a:close/>
                  </a:path>
                </a:pathLst>
              </a:custGeom>
              <a:solidFill>
                <a:srgbClr val="F2B680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7C307138-6427-4443-A338-6442FA9A313B}"/>
                  </a:ext>
                </a:extLst>
              </p:cNvPr>
              <p:cNvSpPr/>
              <p:nvPr/>
            </p:nvSpPr>
            <p:spPr>
              <a:xfrm>
                <a:off x="333362" y="2090143"/>
                <a:ext cx="482917" cy="783907"/>
              </a:xfrm>
              <a:custGeom>
                <a:avLst/>
                <a:gdLst>
                  <a:gd name="connsiteX0" fmla="*/ 0 w 482917"/>
                  <a:gd name="connsiteY0" fmla="*/ 0 h 783907"/>
                  <a:gd name="connsiteX1" fmla="*/ 482917 w 482917"/>
                  <a:gd name="connsiteY1" fmla="*/ 0 h 783907"/>
                  <a:gd name="connsiteX2" fmla="*/ 482917 w 482917"/>
                  <a:gd name="connsiteY2" fmla="*/ 783908 h 783907"/>
                  <a:gd name="connsiteX3" fmla="*/ 0 w 482917"/>
                  <a:gd name="connsiteY3" fmla="*/ 783908 h 783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8390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783908"/>
                    </a:lnTo>
                    <a:lnTo>
                      <a:pt x="0" y="783908"/>
                    </a:lnTo>
                    <a:close/>
                  </a:path>
                </a:pathLst>
              </a:custGeom>
              <a:solidFill>
                <a:srgbClr val="735755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D8815E3-EE70-4DEE-99C3-054D44163892}"/>
                  </a:ext>
                </a:extLst>
              </p:cNvPr>
              <p:cNvSpPr/>
              <p:nvPr/>
            </p:nvSpPr>
            <p:spPr>
              <a:xfrm>
                <a:off x="333362" y="1699618"/>
                <a:ext cx="482917" cy="390525"/>
              </a:xfrm>
              <a:custGeom>
                <a:avLst/>
                <a:gdLst>
                  <a:gd name="connsiteX0" fmla="*/ 0 w 482917"/>
                  <a:gd name="connsiteY0" fmla="*/ 0 h 390525"/>
                  <a:gd name="connsiteX1" fmla="*/ 482917 w 482917"/>
                  <a:gd name="connsiteY1" fmla="*/ 0 h 390525"/>
                  <a:gd name="connsiteX2" fmla="*/ 482917 w 482917"/>
                  <a:gd name="connsiteY2" fmla="*/ 390525 h 390525"/>
                  <a:gd name="connsiteX3" fmla="*/ 0 w 482917"/>
                  <a:gd name="connsiteY3" fmla="*/ 39052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9052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90525"/>
                    </a:lnTo>
                    <a:lnTo>
                      <a:pt x="0" y="390525"/>
                    </a:lnTo>
                    <a:close/>
                  </a:path>
                </a:pathLst>
              </a:custGeom>
              <a:solidFill>
                <a:srgbClr val="D99873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981AD293-0D36-44DD-B459-1E6FFC9CE7AB}"/>
                  </a:ext>
                </a:extLst>
              </p:cNvPr>
              <p:cNvSpPr/>
              <p:nvPr/>
            </p:nvSpPr>
            <p:spPr>
              <a:xfrm>
                <a:off x="333362" y="1377673"/>
                <a:ext cx="482917" cy="322897"/>
              </a:xfrm>
              <a:custGeom>
                <a:avLst/>
                <a:gdLst>
                  <a:gd name="connsiteX0" fmla="*/ 0 w 482917"/>
                  <a:gd name="connsiteY0" fmla="*/ 0 h 322897"/>
                  <a:gd name="connsiteX1" fmla="*/ 482917 w 482917"/>
                  <a:gd name="connsiteY1" fmla="*/ 0 h 322897"/>
                  <a:gd name="connsiteX2" fmla="*/ 482917 w 482917"/>
                  <a:gd name="connsiteY2" fmla="*/ 322898 h 322897"/>
                  <a:gd name="connsiteX3" fmla="*/ 0 w 482917"/>
                  <a:gd name="connsiteY3" fmla="*/ 322898 h 322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2289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22898"/>
                    </a:lnTo>
                    <a:lnTo>
                      <a:pt x="0" y="322898"/>
                    </a:lnTo>
                    <a:close/>
                  </a:path>
                </a:pathLst>
              </a:custGeom>
              <a:solidFill>
                <a:srgbClr val="708960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EFD424B-06C7-41B9-A6C6-AF470A635D49}"/>
                  </a:ext>
                </a:extLst>
              </p:cNvPr>
              <p:cNvSpPr txBox="1"/>
              <p:nvPr/>
            </p:nvSpPr>
            <p:spPr>
              <a:xfrm>
                <a:off x="394277" y="3804538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4852A26-9F45-4DF5-ABE5-71AFCA21DA79}"/>
                  </a:ext>
                </a:extLst>
              </p:cNvPr>
              <p:cNvSpPr txBox="1"/>
              <p:nvPr/>
            </p:nvSpPr>
            <p:spPr>
              <a:xfrm>
                <a:off x="330875" y="3909046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25.3%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3FA4A8C-DDA5-460C-892E-F4E815A89FE0}"/>
                  </a:ext>
                </a:extLst>
              </p:cNvPr>
              <p:cNvSpPr txBox="1"/>
              <p:nvPr/>
            </p:nvSpPr>
            <p:spPr>
              <a:xfrm>
                <a:off x="349480" y="3073723"/>
                <a:ext cx="440055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B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674A0A4-94CD-48F6-8C6E-2BCDD5EF5059}"/>
                  </a:ext>
                </a:extLst>
              </p:cNvPr>
              <p:cNvSpPr txBox="1"/>
              <p:nvPr/>
            </p:nvSpPr>
            <p:spPr>
              <a:xfrm>
                <a:off x="330875" y="317823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24.1%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D5E6F25-8117-43CB-B11D-C319E05D0FEC}"/>
                  </a:ext>
                </a:extLst>
              </p:cNvPr>
              <p:cNvSpPr txBox="1"/>
              <p:nvPr/>
            </p:nvSpPr>
            <p:spPr>
              <a:xfrm>
                <a:off x="394277" y="2325162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C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E84A07B-8D76-4376-BC1A-02A88ECB62F5}"/>
                  </a:ext>
                </a:extLst>
              </p:cNvPr>
              <p:cNvSpPr txBox="1"/>
              <p:nvPr/>
            </p:nvSpPr>
            <p:spPr>
              <a:xfrm>
                <a:off x="330875" y="242967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26.5%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70DFDFF-504D-4D88-8108-0A87FEAAACFD}"/>
                  </a:ext>
                </a:extLst>
              </p:cNvPr>
              <p:cNvSpPr txBox="1"/>
              <p:nvPr/>
            </p:nvSpPr>
            <p:spPr>
              <a:xfrm>
                <a:off x="394277" y="1737858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DCE6F3F-5856-4F35-B2CC-2350121185E8}"/>
                  </a:ext>
                </a:extLst>
              </p:cNvPr>
              <p:cNvSpPr txBox="1"/>
              <p:nvPr/>
            </p:nvSpPr>
            <p:spPr>
              <a:xfrm>
                <a:off x="330875" y="1842364"/>
                <a:ext cx="487680" cy="19621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13.2%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6BC85F8A-A6E7-4B67-9E8F-3DC4357DD78B}"/>
                  </a:ext>
                </a:extLst>
              </p:cNvPr>
              <p:cNvSpPr txBox="1"/>
              <p:nvPr/>
            </p:nvSpPr>
            <p:spPr>
              <a:xfrm>
                <a:off x="394277" y="1381332"/>
                <a:ext cx="354330" cy="19621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기타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A6EE50F-986D-4D29-B270-3B8C17637AA5}"/>
                  </a:ext>
                </a:extLst>
              </p:cNvPr>
              <p:cNvSpPr txBox="1"/>
              <p:nvPr/>
            </p:nvSpPr>
            <p:spPr>
              <a:xfrm>
                <a:off x="330875" y="1485837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10.9%</a:t>
                </a:r>
              </a:p>
            </p:txBody>
          </p:sp>
        </p:grpSp>
        <p:grpSp>
          <p:nvGrpSpPr>
            <p:cNvPr id="151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1400162" y="1362433"/>
              <a:ext cx="482917" cy="2972752"/>
              <a:chOff x="1400162" y="1362433"/>
              <a:chExt cx="482917" cy="2972752"/>
            </a:xfrm>
            <a:solidFill>
              <a:srgbClr val="000000"/>
            </a:solidFill>
          </p:grpSpPr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2673C771-CB87-48F0-9A8F-1E5B6727D7BF}"/>
                  </a:ext>
                </a:extLst>
              </p:cNvPr>
              <p:cNvSpPr/>
              <p:nvPr/>
            </p:nvSpPr>
            <p:spPr>
              <a:xfrm>
                <a:off x="1400162" y="3933230"/>
                <a:ext cx="482917" cy="401954"/>
              </a:xfrm>
              <a:custGeom>
                <a:avLst/>
                <a:gdLst>
                  <a:gd name="connsiteX0" fmla="*/ 0 w 482917"/>
                  <a:gd name="connsiteY0" fmla="*/ 0 h 401954"/>
                  <a:gd name="connsiteX1" fmla="*/ 482917 w 482917"/>
                  <a:gd name="connsiteY1" fmla="*/ 0 h 401954"/>
                  <a:gd name="connsiteX2" fmla="*/ 482917 w 482917"/>
                  <a:gd name="connsiteY2" fmla="*/ 401955 h 401954"/>
                  <a:gd name="connsiteX3" fmla="*/ 0 w 482917"/>
                  <a:gd name="connsiteY3" fmla="*/ 401955 h 40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01954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401955"/>
                    </a:lnTo>
                    <a:lnTo>
                      <a:pt x="0" y="40195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79124A48-6CF2-4D3D-B351-FA9232D88B70}"/>
                  </a:ext>
                </a:extLst>
              </p:cNvPr>
              <p:cNvSpPr/>
              <p:nvPr/>
            </p:nvSpPr>
            <p:spPr>
              <a:xfrm>
                <a:off x="1400162" y="3587473"/>
                <a:ext cx="482917" cy="345757"/>
              </a:xfrm>
              <a:custGeom>
                <a:avLst/>
                <a:gdLst>
                  <a:gd name="connsiteX0" fmla="*/ 0 w 482917"/>
                  <a:gd name="connsiteY0" fmla="*/ 0 h 345757"/>
                  <a:gd name="connsiteX1" fmla="*/ 482917 w 482917"/>
                  <a:gd name="connsiteY1" fmla="*/ 0 h 345757"/>
                  <a:gd name="connsiteX2" fmla="*/ 482917 w 482917"/>
                  <a:gd name="connsiteY2" fmla="*/ 345757 h 345757"/>
                  <a:gd name="connsiteX3" fmla="*/ 0 w 482917"/>
                  <a:gd name="connsiteY3" fmla="*/ 345757 h 345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4575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45757"/>
                    </a:lnTo>
                    <a:lnTo>
                      <a:pt x="0" y="345757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268498BE-992B-42EE-BBE8-781BBD87EDA6}"/>
                  </a:ext>
                </a:extLst>
              </p:cNvPr>
              <p:cNvSpPr/>
              <p:nvPr/>
            </p:nvSpPr>
            <p:spPr>
              <a:xfrm>
                <a:off x="1400162" y="3288388"/>
                <a:ext cx="482917" cy="299085"/>
              </a:xfrm>
              <a:custGeom>
                <a:avLst/>
                <a:gdLst>
                  <a:gd name="connsiteX0" fmla="*/ 0 w 482917"/>
                  <a:gd name="connsiteY0" fmla="*/ 0 h 299085"/>
                  <a:gd name="connsiteX1" fmla="*/ 482917 w 482917"/>
                  <a:gd name="connsiteY1" fmla="*/ 0 h 299085"/>
                  <a:gd name="connsiteX2" fmla="*/ 482917 w 482917"/>
                  <a:gd name="connsiteY2" fmla="*/ 299085 h 299085"/>
                  <a:gd name="connsiteX3" fmla="*/ 0 w 482917"/>
                  <a:gd name="connsiteY3" fmla="*/ 299085 h 29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9908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99085"/>
                    </a:lnTo>
                    <a:lnTo>
                      <a:pt x="0" y="29908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065026FD-AE83-434A-9A53-20B61256613C}"/>
                  </a:ext>
                </a:extLst>
              </p:cNvPr>
              <p:cNvSpPr/>
              <p:nvPr/>
            </p:nvSpPr>
            <p:spPr>
              <a:xfrm>
                <a:off x="1400162" y="2874050"/>
                <a:ext cx="482917" cy="414337"/>
              </a:xfrm>
              <a:custGeom>
                <a:avLst/>
                <a:gdLst>
                  <a:gd name="connsiteX0" fmla="*/ 0 w 482917"/>
                  <a:gd name="connsiteY0" fmla="*/ 0 h 414337"/>
                  <a:gd name="connsiteX1" fmla="*/ 482917 w 482917"/>
                  <a:gd name="connsiteY1" fmla="*/ 0 h 414337"/>
                  <a:gd name="connsiteX2" fmla="*/ 482917 w 482917"/>
                  <a:gd name="connsiteY2" fmla="*/ 414337 h 414337"/>
                  <a:gd name="connsiteX3" fmla="*/ 0 w 482917"/>
                  <a:gd name="connsiteY3" fmla="*/ 414337 h 414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1433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414337"/>
                    </a:lnTo>
                    <a:lnTo>
                      <a:pt x="0" y="414337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8F278FD1-6640-4F79-80A1-6AB5703D29EE}"/>
                  </a:ext>
                </a:extLst>
              </p:cNvPr>
              <p:cNvSpPr/>
              <p:nvPr/>
            </p:nvSpPr>
            <p:spPr>
              <a:xfrm>
                <a:off x="1400162" y="2442568"/>
                <a:ext cx="482917" cy="432435"/>
              </a:xfrm>
              <a:custGeom>
                <a:avLst/>
                <a:gdLst>
                  <a:gd name="connsiteX0" fmla="*/ 0 w 482917"/>
                  <a:gd name="connsiteY0" fmla="*/ 0 h 432435"/>
                  <a:gd name="connsiteX1" fmla="*/ 482917 w 482917"/>
                  <a:gd name="connsiteY1" fmla="*/ 0 h 432435"/>
                  <a:gd name="connsiteX2" fmla="*/ 482917 w 482917"/>
                  <a:gd name="connsiteY2" fmla="*/ 432435 h 432435"/>
                  <a:gd name="connsiteX3" fmla="*/ 0 w 482917"/>
                  <a:gd name="connsiteY3" fmla="*/ 432435 h 43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3243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432435"/>
                    </a:lnTo>
                    <a:lnTo>
                      <a:pt x="0" y="43243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8BEA3ED8-0212-4AF4-AD6E-EDDCBC0F88E8}"/>
                  </a:ext>
                </a:extLst>
              </p:cNvPr>
              <p:cNvSpPr/>
              <p:nvPr/>
            </p:nvSpPr>
            <p:spPr>
              <a:xfrm>
                <a:off x="1400162" y="2090143"/>
                <a:ext cx="482917" cy="352425"/>
              </a:xfrm>
              <a:custGeom>
                <a:avLst/>
                <a:gdLst>
                  <a:gd name="connsiteX0" fmla="*/ 0 w 482917"/>
                  <a:gd name="connsiteY0" fmla="*/ 0 h 352425"/>
                  <a:gd name="connsiteX1" fmla="*/ 482917 w 482917"/>
                  <a:gd name="connsiteY1" fmla="*/ 0 h 352425"/>
                  <a:gd name="connsiteX2" fmla="*/ 482917 w 482917"/>
                  <a:gd name="connsiteY2" fmla="*/ 352425 h 352425"/>
                  <a:gd name="connsiteX3" fmla="*/ 0 w 482917"/>
                  <a:gd name="connsiteY3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5242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9B211E91-DF01-478E-81CF-F795F3BF0BAA}"/>
                  </a:ext>
                </a:extLst>
              </p:cNvPr>
              <p:cNvSpPr/>
              <p:nvPr/>
            </p:nvSpPr>
            <p:spPr>
              <a:xfrm>
                <a:off x="1400162" y="1915835"/>
                <a:ext cx="482917" cy="174307"/>
              </a:xfrm>
              <a:custGeom>
                <a:avLst/>
                <a:gdLst>
                  <a:gd name="connsiteX0" fmla="*/ 0 w 482917"/>
                  <a:gd name="connsiteY0" fmla="*/ 0 h 174307"/>
                  <a:gd name="connsiteX1" fmla="*/ 482917 w 482917"/>
                  <a:gd name="connsiteY1" fmla="*/ 0 h 174307"/>
                  <a:gd name="connsiteX2" fmla="*/ 482917 w 482917"/>
                  <a:gd name="connsiteY2" fmla="*/ 174308 h 174307"/>
                  <a:gd name="connsiteX3" fmla="*/ 0 w 482917"/>
                  <a:gd name="connsiteY3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17430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174308"/>
                    </a:lnTo>
                    <a:lnTo>
                      <a:pt x="0" y="174308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D3722F91-9A40-49F3-A4BB-8B8A82DED049}"/>
                  </a:ext>
                </a:extLst>
              </p:cNvPr>
              <p:cNvSpPr/>
              <p:nvPr/>
            </p:nvSpPr>
            <p:spPr>
              <a:xfrm>
                <a:off x="1400162" y="1699618"/>
                <a:ext cx="482917" cy="216217"/>
              </a:xfrm>
              <a:custGeom>
                <a:avLst/>
                <a:gdLst>
                  <a:gd name="connsiteX0" fmla="*/ 0 w 482917"/>
                  <a:gd name="connsiteY0" fmla="*/ 0 h 216217"/>
                  <a:gd name="connsiteX1" fmla="*/ 482917 w 482917"/>
                  <a:gd name="connsiteY1" fmla="*/ 0 h 216217"/>
                  <a:gd name="connsiteX2" fmla="*/ 482917 w 482917"/>
                  <a:gd name="connsiteY2" fmla="*/ 216218 h 216217"/>
                  <a:gd name="connsiteX3" fmla="*/ 0 w 482917"/>
                  <a:gd name="connsiteY3" fmla="*/ 216218 h 21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1621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16218"/>
                    </a:lnTo>
                    <a:lnTo>
                      <a:pt x="0" y="216218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4C683DCC-BCE2-4AC4-A9CC-C697100521F1}"/>
                  </a:ext>
                </a:extLst>
              </p:cNvPr>
              <p:cNvSpPr/>
              <p:nvPr/>
            </p:nvSpPr>
            <p:spPr>
              <a:xfrm>
                <a:off x="1400162" y="1466255"/>
                <a:ext cx="482917" cy="233362"/>
              </a:xfrm>
              <a:custGeom>
                <a:avLst/>
                <a:gdLst>
                  <a:gd name="connsiteX0" fmla="*/ 0 w 482917"/>
                  <a:gd name="connsiteY0" fmla="*/ 0 h 233362"/>
                  <a:gd name="connsiteX1" fmla="*/ 482917 w 482917"/>
                  <a:gd name="connsiteY1" fmla="*/ 0 h 233362"/>
                  <a:gd name="connsiteX2" fmla="*/ 482917 w 482917"/>
                  <a:gd name="connsiteY2" fmla="*/ 233363 h 233362"/>
                  <a:gd name="connsiteX3" fmla="*/ 0 w 482917"/>
                  <a:gd name="connsiteY3" fmla="*/ 233363 h 23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33362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33363"/>
                    </a:lnTo>
                    <a:lnTo>
                      <a:pt x="0" y="233363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9DD78A55-AE8E-48AF-A502-26561CEB8558}"/>
                  </a:ext>
                </a:extLst>
              </p:cNvPr>
              <p:cNvSpPr/>
              <p:nvPr/>
            </p:nvSpPr>
            <p:spPr>
              <a:xfrm>
                <a:off x="1400162" y="1377673"/>
                <a:ext cx="482917" cy="88582"/>
              </a:xfrm>
              <a:custGeom>
                <a:avLst/>
                <a:gdLst>
                  <a:gd name="connsiteX0" fmla="*/ 0 w 482917"/>
                  <a:gd name="connsiteY0" fmla="*/ 0 h 88582"/>
                  <a:gd name="connsiteX1" fmla="*/ 482917 w 482917"/>
                  <a:gd name="connsiteY1" fmla="*/ 0 h 88582"/>
                  <a:gd name="connsiteX2" fmla="*/ 482917 w 482917"/>
                  <a:gd name="connsiteY2" fmla="*/ 88583 h 88582"/>
                  <a:gd name="connsiteX3" fmla="*/ 0 w 482917"/>
                  <a:gd name="connsiteY3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88582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C549556-2A0D-43E5-BEE6-FC3BDC42E798}"/>
                  </a:ext>
                </a:extLst>
              </p:cNvPr>
              <p:cNvSpPr txBox="1"/>
              <p:nvPr/>
            </p:nvSpPr>
            <p:spPr>
              <a:xfrm>
                <a:off x="1397675" y="402987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13.6%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DBC4C4D-6AB7-40A8-8A11-680738899CC5}"/>
                  </a:ext>
                </a:extLst>
              </p:cNvPr>
              <p:cNvSpPr txBox="1"/>
              <p:nvPr/>
            </p:nvSpPr>
            <p:spPr>
              <a:xfrm>
                <a:off x="1397675" y="3655595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11.7%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937C85C-A649-4C90-B04D-761303A7E458}"/>
                  </a:ext>
                </a:extLst>
              </p:cNvPr>
              <p:cNvSpPr txBox="1"/>
              <p:nvPr/>
            </p:nvSpPr>
            <p:spPr>
              <a:xfrm>
                <a:off x="1397675" y="3333098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10.1%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1BED0B2-30D5-426E-B7B2-73BE245FE9E7}"/>
                  </a:ext>
                </a:extLst>
              </p:cNvPr>
              <p:cNvSpPr txBox="1"/>
              <p:nvPr/>
            </p:nvSpPr>
            <p:spPr>
              <a:xfrm>
                <a:off x="1397675" y="2976568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14.0%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1A052C3-1FF3-4200-9CB2-3DBD658E3C30}"/>
                  </a:ext>
                </a:extLst>
              </p:cNvPr>
              <p:cNvSpPr txBox="1"/>
              <p:nvPr/>
            </p:nvSpPr>
            <p:spPr>
              <a:xfrm>
                <a:off x="1397675" y="2553467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14.6%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E8BD4C7-3E06-426A-8D80-3C389800DD8F}"/>
                  </a:ext>
                </a:extLst>
              </p:cNvPr>
              <p:cNvSpPr txBox="1"/>
              <p:nvPr/>
            </p:nvSpPr>
            <p:spPr>
              <a:xfrm>
                <a:off x="1397675" y="216143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11.9%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B705F5-1994-4C6D-932A-6FC6B1EB7F0B}"/>
                  </a:ext>
                </a:extLst>
              </p:cNvPr>
              <p:cNvSpPr txBox="1"/>
              <p:nvPr/>
            </p:nvSpPr>
            <p:spPr>
              <a:xfrm>
                <a:off x="1426546" y="1898105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5.9%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728882F-F2F4-4905-84D7-E3FAF76A6638}"/>
                  </a:ext>
                </a:extLst>
              </p:cNvPr>
              <p:cNvSpPr txBox="1"/>
              <p:nvPr/>
            </p:nvSpPr>
            <p:spPr>
              <a:xfrm>
                <a:off x="1426546" y="1702828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7.3%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17C2629-7DE2-4787-A538-33263E86365D}"/>
                  </a:ext>
                </a:extLst>
              </p:cNvPr>
              <p:cNvSpPr txBox="1"/>
              <p:nvPr/>
            </p:nvSpPr>
            <p:spPr>
              <a:xfrm>
                <a:off x="1426546" y="1477963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7.9%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A7150B-46DA-40DD-B204-036724F6AA21}"/>
                  </a:ext>
                </a:extLst>
              </p:cNvPr>
              <p:cNvSpPr txBox="1"/>
              <p:nvPr/>
            </p:nvSpPr>
            <p:spPr>
              <a:xfrm>
                <a:off x="1426546" y="1316713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3.0%</a:t>
                </a:r>
              </a:p>
            </p:txBody>
          </p:sp>
        </p:grpSp>
        <p:grpSp>
          <p:nvGrpSpPr>
            <p:cNvPr id="172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2438387" y="1377673"/>
              <a:ext cx="482917" cy="2958464"/>
              <a:chOff x="2438387" y="1377673"/>
              <a:chExt cx="482917" cy="2958464"/>
            </a:xfrm>
            <a:solidFill>
              <a:srgbClr val="000000"/>
            </a:solidFill>
          </p:grpSpPr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C6CE35E3-939F-4000-BCEB-94228244D407}"/>
                  </a:ext>
                </a:extLst>
              </p:cNvPr>
              <p:cNvSpPr/>
              <p:nvPr/>
            </p:nvSpPr>
            <p:spPr>
              <a:xfrm>
                <a:off x="2438387" y="2797850"/>
                <a:ext cx="482917" cy="1538287"/>
              </a:xfrm>
              <a:custGeom>
                <a:avLst/>
                <a:gdLst>
                  <a:gd name="connsiteX0" fmla="*/ 0 w 482917"/>
                  <a:gd name="connsiteY0" fmla="*/ 0 h 1538287"/>
                  <a:gd name="connsiteX1" fmla="*/ 482918 w 482917"/>
                  <a:gd name="connsiteY1" fmla="*/ 0 h 1538287"/>
                  <a:gd name="connsiteX2" fmla="*/ 482918 w 482917"/>
                  <a:gd name="connsiteY2" fmla="*/ 1538288 h 1538287"/>
                  <a:gd name="connsiteX3" fmla="*/ 0 w 482917"/>
                  <a:gd name="connsiteY3" fmla="*/ 1538288 h 153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1538287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1538288"/>
                    </a:lnTo>
                    <a:lnTo>
                      <a:pt x="0" y="1538288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396441DE-A782-41D1-8BF6-273F4CFFD139}"/>
                  </a:ext>
                </a:extLst>
              </p:cNvPr>
              <p:cNvSpPr/>
              <p:nvPr/>
            </p:nvSpPr>
            <p:spPr>
              <a:xfrm>
                <a:off x="2438387" y="1377673"/>
                <a:ext cx="482917" cy="1420177"/>
              </a:xfrm>
              <a:custGeom>
                <a:avLst/>
                <a:gdLst>
                  <a:gd name="connsiteX0" fmla="*/ 0 w 482917"/>
                  <a:gd name="connsiteY0" fmla="*/ 0 h 1420177"/>
                  <a:gd name="connsiteX1" fmla="*/ 482918 w 482917"/>
                  <a:gd name="connsiteY1" fmla="*/ 0 h 1420177"/>
                  <a:gd name="connsiteX2" fmla="*/ 482918 w 482917"/>
                  <a:gd name="connsiteY2" fmla="*/ 1420178 h 1420177"/>
                  <a:gd name="connsiteX3" fmla="*/ 0 w 482917"/>
                  <a:gd name="connsiteY3" fmla="*/ 1420178 h 1420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1420177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1420178"/>
                    </a:lnTo>
                    <a:lnTo>
                      <a:pt x="0" y="1420178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D80CEC5-7413-485E-A263-B4DE5640511F}"/>
                  </a:ext>
                </a:extLst>
              </p:cNvPr>
              <p:cNvSpPr txBox="1"/>
              <p:nvPr/>
            </p:nvSpPr>
            <p:spPr>
              <a:xfrm>
                <a:off x="2499299" y="3409546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52BDFB02-F5E7-4FE7-8013-D2E4C21720A5}"/>
                  </a:ext>
                </a:extLst>
              </p:cNvPr>
              <p:cNvSpPr txBox="1"/>
              <p:nvPr/>
            </p:nvSpPr>
            <p:spPr>
              <a:xfrm>
                <a:off x="2435900" y="3514054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52.0%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15558316-0F83-42D8-9690-02569CDA0827}"/>
                  </a:ext>
                </a:extLst>
              </p:cNvPr>
              <p:cNvSpPr txBox="1"/>
              <p:nvPr/>
            </p:nvSpPr>
            <p:spPr>
              <a:xfrm>
                <a:off x="2499299" y="1930178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E02A1-92D2-4A5E-920C-CF2400E693A5}"/>
                  </a:ext>
                </a:extLst>
              </p:cNvPr>
              <p:cNvSpPr txBox="1"/>
              <p:nvPr/>
            </p:nvSpPr>
            <p:spPr>
              <a:xfrm>
                <a:off x="2435900" y="2034682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48.0%</a:t>
                </a:r>
              </a:p>
            </p:txBody>
          </p:sp>
        </p:grp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B0489B21-A11B-4288-9C6C-C6BE04724E7E}"/>
                </a:ext>
              </a:extLst>
            </p:cNvPr>
            <p:cNvSpPr/>
            <p:nvPr/>
          </p:nvSpPr>
          <p:spPr>
            <a:xfrm>
              <a:off x="209537" y="4340900"/>
              <a:ext cx="2857500" cy="4762"/>
            </a:xfrm>
            <a:custGeom>
              <a:avLst/>
              <a:gdLst>
                <a:gd name="connsiteX0" fmla="*/ 0 w 2857500"/>
                <a:gd name="connsiteY0" fmla="*/ 0 h 4762"/>
                <a:gd name="connsiteX1" fmla="*/ 2857500 w 2857500"/>
                <a:gd name="connsiteY1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0" h="4762">
                  <a:moveTo>
                    <a:pt x="0" y="0"/>
                  </a:moveTo>
                  <a:lnTo>
                    <a:pt x="2857500" y="4763"/>
                  </a:lnTo>
                </a:path>
              </a:pathLst>
            </a:custGeom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0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3588425"/>
              <a:ext cx="581025" cy="9525"/>
              <a:chOff x="814374" y="3588425"/>
              <a:chExt cx="581025" cy="9525"/>
            </a:xfrm>
          </p:grpSpPr>
          <p:sp>
            <p:nvSpPr>
              <p:cNvPr id="181" name="자유형: 도형 180">
                <a:extLst>
                  <a:ext uri="{FF2B5EF4-FFF2-40B4-BE49-F238E27FC236}">
                    <a16:creationId xmlns:a16="http://schemas.microsoft.com/office/drawing/2014/main" id="{AA62ED4C-B59F-4BFD-B9FF-0EA0C387FAD8}"/>
                  </a:ext>
                </a:extLst>
              </p:cNvPr>
              <p:cNvSpPr/>
              <p:nvPr/>
            </p:nvSpPr>
            <p:spPr>
              <a:xfrm>
                <a:off x="814374" y="358842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2" name="자유형: 도형 181">
                <a:extLst>
                  <a:ext uri="{FF2B5EF4-FFF2-40B4-BE49-F238E27FC236}">
                    <a16:creationId xmlns:a16="http://schemas.microsoft.com/office/drawing/2014/main" id="{EC189902-4EA8-4292-A4BE-6AB36D894EA6}"/>
                  </a:ext>
                </a:extLst>
              </p:cNvPr>
              <p:cNvSpPr/>
              <p:nvPr/>
            </p:nvSpPr>
            <p:spPr>
              <a:xfrm>
                <a:off x="901052" y="3588425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3" name="자유형: 도형 182">
                <a:extLst>
                  <a:ext uri="{FF2B5EF4-FFF2-40B4-BE49-F238E27FC236}">
                    <a16:creationId xmlns:a16="http://schemas.microsoft.com/office/drawing/2014/main" id="{65902AC1-277A-4278-8142-E477829B16AC}"/>
                  </a:ext>
                </a:extLst>
              </p:cNvPr>
              <p:cNvSpPr/>
              <p:nvPr/>
            </p:nvSpPr>
            <p:spPr>
              <a:xfrm>
                <a:off x="1366824" y="358842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4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2874050"/>
              <a:ext cx="581025" cy="9525"/>
              <a:chOff x="814374" y="2874050"/>
              <a:chExt cx="581025" cy="9525"/>
            </a:xfrm>
          </p:grpSpPr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378AA9F8-BBC1-447B-84EE-1B52D9533727}"/>
                  </a:ext>
                </a:extLst>
              </p:cNvPr>
              <p:cNvSpPr/>
              <p:nvPr/>
            </p:nvSpPr>
            <p:spPr>
              <a:xfrm>
                <a:off x="814374" y="2874050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A994336A-E658-44B5-B702-075CF1597CA1}"/>
                  </a:ext>
                </a:extLst>
              </p:cNvPr>
              <p:cNvSpPr/>
              <p:nvPr/>
            </p:nvSpPr>
            <p:spPr>
              <a:xfrm>
                <a:off x="901052" y="2874050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7" name="자유형: 도형 186">
                <a:extLst>
                  <a:ext uri="{FF2B5EF4-FFF2-40B4-BE49-F238E27FC236}">
                    <a16:creationId xmlns:a16="http://schemas.microsoft.com/office/drawing/2014/main" id="{3531CAB2-0CF5-407A-A918-0D4E373432B9}"/>
                  </a:ext>
                </a:extLst>
              </p:cNvPr>
              <p:cNvSpPr/>
              <p:nvPr/>
            </p:nvSpPr>
            <p:spPr>
              <a:xfrm>
                <a:off x="1366824" y="2874050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8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2093000"/>
              <a:ext cx="581025" cy="9525"/>
              <a:chOff x="814374" y="2093000"/>
              <a:chExt cx="581025" cy="9525"/>
            </a:xfrm>
          </p:grpSpPr>
          <p:sp>
            <p:nvSpPr>
              <p:cNvPr id="189" name="자유형: 도형 188">
                <a:extLst>
                  <a:ext uri="{FF2B5EF4-FFF2-40B4-BE49-F238E27FC236}">
                    <a16:creationId xmlns:a16="http://schemas.microsoft.com/office/drawing/2014/main" id="{E23F61DC-26BE-4B36-A690-0C5AF47BB86E}"/>
                  </a:ext>
                </a:extLst>
              </p:cNvPr>
              <p:cNvSpPr/>
              <p:nvPr/>
            </p:nvSpPr>
            <p:spPr>
              <a:xfrm>
                <a:off x="814374" y="2093000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0" name="자유형: 도형 189">
                <a:extLst>
                  <a:ext uri="{FF2B5EF4-FFF2-40B4-BE49-F238E27FC236}">
                    <a16:creationId xmlns:a16="http://schemas.microsoft.com/office/drawing/2014/main" id="{AB66E6F2-C0BA-47D5-B6AA-D9B7FA91F71F}"/>
                  </a:ext>
                </a:extLst>
              </p:cNvPr>
              <p:cNvSpPr/>
              <p:nvPr/>
            </p:nvSpPr>
            <p:spPr>
              <a:xfrm>
                <a:off x="901052" y="2093000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id="{B61E7690-6D9E-4E3F-88D8-981B2AEB76D8}"/>
                  </a:ext>
                </a:extLst>
              </p:cNvPr>
              <p:cNvSpPr/>
              <p:nvPr/>
            </p:nvSpPr>
            <p:spPr>
              <a:xfrm>
                <a:off x="1366824" y="2093000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2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1702475"/>
              <a:ext cx="581025" cy="9525"/>
              <a:chOff x="814374" y="1702475"/>
              <a:chExt cx="581025" cy="9525"/>
            </a:xfrm>
          </p:grpSpPr>
          <p:sp>
            <p:nvSpPr>
              <p:cNvPr id="193" name="자유형: 도형 192">
                <a:extLst>
                  <a:ext uri="{FF2B5EF4-FFF2-40B4-BE49-F238E27FC236}">
                    <a16:creationId xmlns:a16="http://schemas.microsoft.com/office/drawing/2014/main" id="{5DE2055A-EF79-49C0-B5EF-25419EF712B4}"/>
                  </a:ext>
                </a:extLst>
              </p:cNvPr>
              <p:cNvSpPr/>
              <p:nvPr/>
            </p:nvSpPr>
            <p:spPr>
              <a:xfrm>
                <a:off x="814374" y="170247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" name="자유형: 도형 193">
                <a:extLst>
                  <a:ext uri="{FF2B5EF4-FFF2-40B4-BE49-F238E27FC236}">
                    <a16:creationId xmlns:a16="http://schemas.microsoft.com/office/drawing/2014/main" id="{30D505B9-C54A-4BF9-828D-7CBFCDB14D99}"/>
                  </a:ext>
                </a:extLst>
              </p:cNvPr>
              <p:cNvSpPr/>
              <p:nvPr/>
            </p:nvSpPr>
            <p:spPr>
              <a:xfrm>
                <a:off x="901052" y="1702475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5" name="자유형: 도형 194">
                <a:extLst>
                  <a:ext uri="{FF2B5EF4-FFF2-40B4-BE49-F238E27FC236}">
                    <a16:creationId xmlns:a16="http://schemas.microsoft.com/office/drawing/2014/main" id="{8C8104DC-BC93-4932-8DDA-2006BE89ACA3}"/>
                  </a:ext>
                </a:extLst>
              </p:cNvPr>
              <p:cNvSpPr/>
              <p:nvPr/>
            </p:nvSpPr>
            <p:spPr>
              <a:xfrm>
                <a:off x="1366824" y="170247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6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1378625"/>
              <a:ext cx="581025" cy="9525"/>
              <a:chOff x="814374" y="1378625"/>
              <a:chExt cx="581025" cy="9525"/>
            </a:xfrm>
          </p:grpSpPr>
          <p:sp>
            <p:nvSpPr>
              <p:cNvPr id="197" name="자유형: 도형 196">
                <a:extLst>
                  <a:ext uri="{FF2B5EF4-FFF2-40B4-BE49-F238E27FC236}">
                    <a16:creationId xmlns:a16="http://schemas.microsoft.com/office/drawing/2014/main" id="{04E523B1-3BDD-4EA6-A9F7-9542AC5EBCB6}"/>
                  </a:ext>
                </a:extLst>
              </p:cNvPr>
              <p:cNvSpPr/>
              <p:nvPr/>
            </p:nvSpPr>
            <p:spPr>
              <a:xfrm>
                <a:off x="814374" y="137862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" name="자유형: 도형 197">
                <a:extLst>
                  <a:ext uri="{FF2B5EF4-FFF2-40B4-BE49-F238E27FC236}">
                    <a16:creationId xmlns:a16="http://schemas.microsoft.com/office/drawing/2014/main" id="{10927052-4B60-4765-B976-074F9A735DA4}"/>
                  </a:ext>
                </a:extLst>
              </p:cNvPr>
              <p:cNvSpPr/>
              <p:nvPr/>
            </p:nvSpPr>
            <p:spPr>
              <a:xfrm>
                <a:off x="901052" y="1378625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4C3B2A6E-4557-4504-B822-68D2DCCA112A}"/>
                  </a:ext>
                </a:extLst>
              </p:cNvPr>
              <p:cNvSpPr/>
              <p:nvPr/>
            </p:nvSpPr>
            <p:spPr>
              <a:xfrm>
                <a:off x="1366824" y="137862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6BC9A5-3354-48A3-B500-D58B91DA9BC3}"/>
              </a:ext>
            </a:extLst>
          </p:cNvPr>
          <p:cNvSpPr/>
          <p:nvPr/>
        </p:nvSpPr>
        <p:spPr>
          <a:xfrm>
            <a:off x="4583656" y="1893536"/>
            <a:ext cx="477430" cy="323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ABC8DC-774A-481E-BE3D-51867F3B81AC}"/>
              </a:ext>
            </a:extLst>
          </p:cNvPr>
          <p:cNvSpPr/>
          <p:nvPr/>
        </p:nvSpPr>
        <p:spPr>
          <a:xfrm>
            <a:off x="7792630" y="1893536"/>
            <a:ext cx="477430" cy="793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504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C06A61-C244-4B1C-8048-184BE3C7DDA7}"/>
              </a:ext>
            </a:extLst>
          </p:cNvPr>
          <p:cNvSpPr/>
          <p:nvPr/>
        </p:nvSpPr>
        <p:spPr>
          <a:xfrm>
            <a:off x="4770494" y="863029"/>
            <a:ext cx="7221494" cy="2586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스토아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미취급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품목으로 전체 제품 중 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수준의 제품 취급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봉지 제품과 용기 제품의 비율은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1:1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비율을 유지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용기 제품을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취급 제품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다양한 서브브랜드를 출시하는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매우 저조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판촉 제품은 모두 봉지 라면 묶음 제품이며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35.7%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할인 진행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높은 제품들을 중심으로 판촉 진행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다양성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유행성을 고려하는 것보다 기존 고객들의 충성도가 높은 제품 및 제조사를 중심으로 취급하는 특성을 확인할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D9CC0C-750A-4C4C-B2A9-017FC049E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95306"/>
              </p:ext>
            </p:extLst>
          </p:nvPr>
        </p:nvGraphicFramePr>
        <p:xfrm>
          <a:off x="200012" y="1180360"/>
          <a:ext cx="4209643" cy="269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2204">
                  <a:extLst>
                    <a:ext uri="{9D8B030D-6E8A-4147-A177-3AD203B41FA5}">
                      <a16:colId xmlns:a16="http://schemas.microsoft.com/office/drawing/2014/main" val="1013454765"/>
                    </a:ext>
                  </a:extLst>
                </a:gridCol>
                <a:gridCol w="865813">
                  <a:extLst>
                    <a:ext uri="{9D8B030D-6E8A-4147-A177-3AD203B41FA5}">
                      <a16:colId xmlns:a16="http://schemas.microsoft.com/office/drawing/2014/main" val="1474103420"/>
                    </a:ext>
                  </a:extLst>
                </a:gridCol>
                <a:gridCol w="865813">
                  <a:extLst>
                    <a:ext uri="{9D8B030D-6E8A-4147-A177-3AD203B41FA5}">
                      <a16:colId xmlns:a16="http://schemas.microsoft.com/office/drawing/2014/main" val="734506322"/>
                    </a:ext>
                  </a:extLst>
                </a:gridCol>
                <a:gridCol w="865813">
                  <a:extLst>
                    <a:ext uri="{9D8B030D-6E8A-4147-A177-3AD203B41FA5}">
                      <a16:colId xmlns:a16="http://schemas.microsoft.com/office/drawing/2014/main" val="3146289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기존가격</a:t>
                      </a:r>
                      <a:r>
                        <a:rPr lang="en-US" altLang="ko-KR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원</a:t>
                      </a:r>
                      <a:r>
                        <a:rPr lang="en-US" altLang="ko-KR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)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할인가격</a:t>
                      </a:r>
                      <a:r>
                        <a:rPr lang="en-US" altLang="ko-KR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원</a:t>
                      </a:r>
                      <a:r>
                        <a:rPr lang="en-US" altLang="ko-KR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)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할인율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61926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3476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짬뽕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3341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7457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 </a:t>
                      </a:r>
                      <a:r>
                        <a:rPr lang="ko-KR" altLang="en-US" sz="1000" b="0" i="0" u="none" strike="noStrike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해물맛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0145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59604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379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25728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62873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B0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529887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57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2143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AFB0657-2E73-421D-87E0-AD30AEFF0F76}"/>
              </a:ext>
            </a:extLst>
          </p:cNvPr>
          <p:cNvSpPr/>
          <p:nvPr/>
        </p:nvSpPr>
        <p:spPr>
          <a:xfrm>
            <a:off x="854756" y="863029"/>
            <a:ext cx="2900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 판촉 제품 목록 및 할인 가격 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6DE3C9-D384-45D8-A865-EA943D4E4AFC}"/>
              </a:ext>
            </a:extLst>
          </p:cNvPr>
          <p:cNvSpPr/>
          <p:nvPr/>
        </p:nvSpPr>
        <p:spPr>
          <a:xfrm>
            <a:off x="1373568" y="3882714"/>
            <a:ext cx="3036088" cy="24622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just"/>
            <a:r>
              <a:rPr lang="ko-KR" altLang="en-US" sz="1000" dirty="0"/>
              <a:t>판촉 제품의 경우 모두 봉지 제품이며</a:t>
            </a:r>
            <a:r>
              <a:rPr lang="en-US" altLang="ko-KR" sz="1000" dirty="0"/>
              <a:t>, </a:t>
            </a:r>
            <a:r>
              <a:rPr lang="ko-KR" altLang="en-US" sz="1000" dirty="0"/>
              <a:t>묶음으로 판매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948FE-D52B-4F83-85C9-4BF66A669DE4}"/>
              </a:ext>
            </a:extLst>
          </p:cNvPr>
          <p:cNvSpPr txBox="1"/>
          <p:nvPr/>
        </p:nvSpPr>
        <p:spPr>
          <a:xfrm>
            <a:off x="200012" y="197240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개인대형 채널 판매현황 조사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1A9A28-975D-4252-97D4-AF64427BEE14}"/>
              </a:ext>
            </a:extLst>
          </p:cNvPr>
          <p:cNvSpPr/>
          <p:nvPr/>
        </p:nvSpPr>
        <p:spPr>
          <a:xfrm>
            <a:off x="200012" y="4138489"/>
            <a:ext cx="7382225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전체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용기 제품 중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마트는 단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용기 제품을 취급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전국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용기 제품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제품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개가 제품 나의 서브브랜드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용기 제품 판매액 점유율과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높은 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나의 서브브랜드들의 용기 제품에 대한 개인대형 채널의 </a:t>
            </a:r>
            <a:r>
              <a:rPr lang="ko-KR" altLang="en-US" sz="1400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취급률을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높일 필요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있는 것으로 판단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추가적으로 편의점과 비교하여 가격적인 부분에 초점을 맞추는 개인대형 채널 고객들을 만족시키기 위해 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조정이 필요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 것으로 판단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A5E6E45-0DFA-4C1E-BA32-89E5CBF4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6764" y="3649103"/>
            <a:ext cx="4545224" cy="3091340"/>
          </a:xfrm>
          <a:prstGeom prst="rect">
            <a:avLst/>
          </a:prstGeom>
        </p:spPr>
      </p:pic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D9144A11-E42B-4BFE-89A7-155F459C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353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B73E6-1A05-42A8-8DBB-1F358BEEB20F}"/>
              </a:ext>
            </a:extLst>
          </p:cNvPr>
          <p:cNvSpPr/>
          <p:nvPr/>
        </p:nvSpPr>
        <p:spPr>
          <a:xfrm>
            <a:off x="8381241" y="3449122"/>
            <a:ext cx="3252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전국 채널 </a:t>
            </a:r>
            <a:r>
              <a:rPr lang="ko-KR" altLang="en-US" sz="1400"/>
              <a:t>대상 </a:t>
            </a:r>
            <a:r>
              <a:rPr lang="en-US" altLang="ko-KR" sz="1400"/>
              <a:t>C</a:t>
            </a:r>
            <a:r>
              <a:rPr lang="ko-KR" altLang="en-US" sz="1400"/>
              <a:t>사 </a:t>
            </a:r>
            <a:r>
              <a:rPr lang="ko-KR" altLang="en-US" sz="1400" dirty="0"/>
              <a:t>용기 제품 </a:t>
            </a:r>
            <a:r>
              <a:rPr lang="ko-KR" altLang="en-US" sz="1400" dirty="0" err="1"/>
              <a:t>취급률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5301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9242E3-CF40-4091-B740-B826E8AA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746DE-50AB-4F14-953A-4AF247DA4F2F}"/>
              </a:ext>
            </a:extLst>
          </p:cNvPr>
          <p:cNvSpPr txBox="1"/>
          <p:nvPr/>
        </p:nvSpPr>
        <p:spPr>
          <a:xfrm>
            <a:off x="1047994" y="3136613"/>
            <a:ext cx="10096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할인점 채널 내 브랜드별 판매액 및 판매량 점유율 분석</a:t>
            </a:r>
          </a:p>
        </p:txBody>
      </p:sp>
    </p:spTree>
    <p:extLst>
      <p:ext uri="{BB962C8B-B14F-4D97-AF65-F5344CB8AC3E}">
        <p14:creationId xmlns:p14="http://schemas.microsoft.com/office/powerpoint/2010/main" val="88462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89AD2-5AC3-42A7-877B-2C44D449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92B5A-4BB8-48D2-8910-A6DF785E33CA}"/>
              </a:ext>
            </a:extLst>
          </p:cNvPr>
          <p:cNvSpPr txBox="1"/>
          <p:nvPr/>
        </p:nvSpPr>
        <p:spPr>
          <a:xfrm>
            <a:off x="3472526" y="3136613"/>
            <a:ext cx="5246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개년 라면 시장 분석</a:t>
            </a:r>
          </a:p>
        </p:txBody>
      </p:sp>
    </p:spTree>
    <p:extLst>
      <p:ext uri="{BB962C8B-B14F-4D97-AF65-F5344CB8AC3E}">
        <p14:creationId xmlns:p14="http://schemas.microsoft.com/office/powerpoint/2010/main" val="2440243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42752C-9599-4661-B972-FA02BCB7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64A5016-B3D5-4089-BB26-445CB7FE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58336"/>
              </p:ext>
            </p:extLst>
          </p:nvPr>
        </p:nvGraphicFramePr>
        <p:xfrm>
          <a:off x="8690845" y="658905"/>
          <a:ext cx="2957815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923">
                  <a:extLst>
                    <a:ext uri="{9D8B030D-6E8A-4147-A177-3AD203B41FA5}">
                      <a16:colId xmlns:a16="http://schemas.microsoft.com/office/drawing/2014/main" val="481343852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1167233583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3183877855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2112193241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판매액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43202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7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363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0307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게티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8542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구리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4343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탕면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01993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8206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장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92874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나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6526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가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8856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8074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7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7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8845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라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45795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543F6C-D2EA-4F37-9D21-86E3715B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740625"/>
              </p:ext>
            </p:extLst>
          </p:nvPr>
        </p:nvGraphicFramePr>
        <p:xfrm>
          <a:off x="8690845" y="3540193"/>
          <a:ext cx="2957816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924">
                  <a:extLst>
                    <a:ext uri="{9D8B030D-6E8A-4147-A177-3AD203B41FA5}">
                      <a16:colId xmlns:a16="http://schemas.microsoft.com/office/drawing/2014/main" val="481343852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1167233583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3183877855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2112193241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판매량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43202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7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19.9%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363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14.8%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16.8%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16.9%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0307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게티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8542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구리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4343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탕면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01993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8206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장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92874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나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6526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가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8856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8074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7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7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3225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1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라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2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5A2063-CA60-45D9-A244-07186176B48D}"/>
              </a:ext>
            </a:extLst>
          </p:cNvPr>
          <p:cNvSpPr txBox="1"/>
          <p:nvPr/>
        </p:nvSpPr>
        <p:spPr>
          <a:xfrm>
            <a:off x="200012" y="197240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브랜드별 할인점 채널 내 판매액 및 판매량 점유율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0DD0-A971-4AAE-95F9-9E995C9ED587}"/>
              </a:ext>
            </a:extLst>
          </p:cNvPr>
          <p:cNvSpPr/>
          <p:nvPr/>
        </p:nvSpPr>
        <p:spPr>
          <a:xfrm>
            <a:off x="186447" y="5514980"/>
            <a:ext cx="8727750" cy="118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최근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개년내 판매액 점유율 상위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제품은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판매량 점유율 상위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중에는 위 두 제품에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라가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추가되나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년도에는 하락세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라의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단위당 판매가격은 봉지와 용기 제품 모두 평균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650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원의 가격을 형성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(266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제품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낮은 판매가격은 판매량에 비해 판매액 점유율이 낮은 원인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89FCDA-5B5B-4277-9600-113CEF37074E}"/>
              </a:ext>
            </a:extLst>
          </p:cNvPr>
          <p:cNvSpPr/>
          <p:nvPr/>
        </p:nvSpPr>
        <p:spPr>
          <a:xfrm>
            <a:off x="2378384" y="757004"/>
            <a:ext cx="3585446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17~19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판매액 및 판매량 상위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브랜드</a:t>
            </a:r>
            <a:endParaRPr lang="ko-KR" altLang="en-US" sz="1200" dirty="0"/>
          </a:p>
        </p:txBody>
      </p:sp>
      <p:grpSp>
        <p:nvGrpSpPr>
          <p:cNvPr id="873" name="그래픽 871">
            <a:extLst>
              <a:ext uri="{FF2B5EF4-FFF2-40B4-BE49-F238E27FC236}">
                <a16:creationId xmlns:a16="http://schemas.microsoft.com/office/drawing/2014/main" id="{B02D5AAE-4FF5-41C3-8BEA-6F804B4DF327}"/>
              </a:ext>
            </a:extLst>
          </p:cNvPr>
          <p:cNvGrpSpPr/>
          <p:nvPr/>
        </p:nvGrpSpPr>
        <p:grpSpPr>
          <a:xfrm>
            <a:off x="136076" y="1014830"/>
            <a:ext cx="8226763" cy="4598898"/>
            <a:chOff x="136076" y="1014830"/>
            <a:chExt cx="8226763" cy="4598898"/>
          </a:xfrm>
        </p:grpSpPr>
        <p:sp>
          <p:nvSpPr>
            <p:cNvPr id="874" name="자유형: 도형 873">
              <a:extLst>
                <a:ext uri="{FF2B5EF4-FFF2-40B4-BE49-F238E27FC236}">
                  <a16:creationId xmlns:a16="http://schemas.microsoft.com/office/drawing/2014/main" id="{BB9BF49D-E5D6-47B2-94A0-7C8FC09CCFE7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solidFill>
              <a:srgbClr val="FFFFFF"/>
            </a:solidFill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5" name="자유형: 도형 874">
              <a:extLst>
                <a:ext uri="{FF2B5EF4-FFF2-40B4-BE49-F238E27FC236}">
                  <a16:creationId xmlns:a16="http://schemas.microsoft.com/office/drawing/2014/main" id="{1C8FECED-6E2C-4079-9775-F84739E09FB3}"/>
                </a:ext>
              </a:extLst>
            </p:cNvPr>
            <p:cNvSpPr/>
            <p:nvPr/>
          </p:nvSpPr>
          <p:spPr>
            <a:xfrm>
              <a:off x="84395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6" name="자유형: 도형 875">
              <a:extLst>
                <a:ext uri="{FF2B5EF4-FFF2-40B4-BE49-F238E27FC236}">
                  <a16:creationId xmlns:a16="http://schemas.microsoft.com/office/drawing/2014/main" id="{67B9028A-7952-4B49-81A7-814E11036208}"/>
                </a:ext>
              </a:extLst>
            </p:cNvPr>
            <p:cNvSpPr/>
            <p:nvPr/>
          </p:nvSpPr>
          <p:spPr>
            <a:xfrm>
              <a:off x="84395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7" name="TextBox 876">
              <a:extLst>
                <a:ext uri="{FF2B5EF4-FFF2-40B4-BE49-F238E27FC236}">
                  <a16:creationId xmlns:a16="http://schemas.microsoft.com/office/drawing/2014/main" id="{633B5BE3-FFC7-43BA-B4C6-0CBE139F1926}"/>
                </a:ext>
              </a:extLst>
            </p:cNvPr>
            <p:cNvSpPr txBox="1"/>
            <p:nvPr/>
          </p:nvSpPr>
          <p:spPr>
            <a:xfrm rot="16200000">
              <a:off x="614265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878" name="TextBox 877">
              <a:extLst>
                <a:ext uri="{FF2B5EF4-FFF2-40B4-BE49-F238E27FC236}">
                  <a16:creationId xmlns:a16="http://schemas.microsoft.com/office/drawing/2014/main" id="{7E64D13A-23B2-4312-99DC-DD806369BDD1}"/>
                </a:ext>
              </a:extLst>
            </p:cNvPr>
            <p:cNvSpPr txBox="1"/>
            <p:nvPr/>
          </p:nvSpPr>
          <p:spPr>
            <a:xfrm rot="16200000">
              <a:off x="673212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S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라면</a:t>
              </a:r>
            </a:p>
          </p:txBody>
        </p:sp>
        <p:sp>
          <p:nvSpPr>
            <p:cNvPr id="879" name="자유형: 도형 878">
              <a:extLst>
                <a:ext uri="{FF2B5EF4-FFF2-40B4-BE49-F238E27FC236}">
                  <a16:creationId xmlns:a16="http://schemas.microsoft.com/office/drawing/2014/main" id="{36164E82-9F0B-4842-890F-AE3875D459B3}"/>
                </a:ext>
              </a:extLst>
            </p:cNvPr>
            <p:cNvSpPr/>
            <p:nvPr/>
          </p:nvSpPr>
          <p:spPr>
            <a:xfrm>
              <a:off x="114908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0" name="자유형: 도형 879">
              <a:extLst>
                <a:ext uri="{FF2B5EF4-FFF2-40B4-BE49-F238E27FC236}">
                  <a16:creationId xmlns:a16="http://schemas.microsoft.com/office/drawing/2014/main" id="{74107775-0598-4552-B6D0-FC7CAF49F6F2}"/>
                </a:ext>
              </a:extLst>
            </p:cNvPr>
            <p:cNvSpPr/>
            <p:nvPr/>
          </p:nvSpPr>
          <p:spPr>
            <a:xfrm>
              <a:off x="114908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1" name="TextBox 880">
              <a:extLst>
                <a:ext uri="{FF2B5EF4-FFF2-40B4-BE49-F238E27FC236}">
                  <a16:creationId xmlns:a16="http://schemas.microsoft.com/office/drawing/2014/main" id="{A63B87F1-E456-4FD5-ACAB-F51EA765A3E1}"/>
                </a:ext>
              </a:extLst>
            </p:cNvPr>
            <p:cNvSpPr txBox="1"/>
            <p:nvPr/>
          </p:nvSpPr>
          <p:spPr>
            <a:xfrm rot="16200000">
              <a:off x="878218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882" name="TextBox 881">
              <a:extLst>
                <a:ext uri="{FF2B5EF4-FFF2-40B4-BE49-F238E27FC236}">
                  <a16:creationId xmlns:a16="http://schemas.microsoft.com/office/drawing/2014/main" id="{D9C26E79-5881-41A6-B1C5-0BD6350D6AD1}"/>
                </a:ext>
              </a:extLst>
            </p:cNvPr>
            <p:cNvSpPr txBox="1"/>
            <p:nvPr/>
          </p:nvSpPr>
          <p:spPr>
            <a:xfrm rot="16200000">
              <a:off x="978153" y="5021180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라면</a:t>
              </a:r>
            </a:p>
          </p:txBody>
        </p:sp>
        <p:sp>
          <p:nvSpPr>
            <p:cNvPr id="883" name="자유형: 도형 882">
              <a:extLst>
                <a:ext uri="{FF2B5EF4-FFF2-40B4-BE49-F238E27FC236}">
                  <a16:creationId xmlns:a16="http://schemas.microsoft.com/office/drawing/2014/main" id="{1847245A-6349-4F9B-920B-58A13B71FE72}"/>
                </a:ext>
              </a:extLst>
            </p:cNvPr>
            <p:cNvSpPr/>
            <p:nvPr/>
          </p:nvSpPr>
          <p:spPr>
            <a:xfrm>
              <a:off x="1454202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4" name="자유형: 도형 883">
              <a:extLst>
                <a:ext uri="{FF2B5EF4-FFF2-40B4-BE49-F238E27FC236}">
                  <a16:creationId xmlns:a16="http://schemas.microsoft.com/office/drawing/2014/main" id="{798819BE-9A36-4533-AAE2-B64756DC7AEA}"/>
                </a:ext>
              </a:extLst>
            </p:cNvPr>
            <p:cNvSpPr/>
            <p:nvPr/>
          </p:nvSpPr>
          <p:spPr>
            <a:xfrm>
              <a:off x="1454202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5" name="TextBox 884">
              <a:extLst>
                <a:ext uri="{FF2B5EF4-FFF2-40B4-BE49-F238E27FC236}">
                  <a16:creationId xmlns:a16="http://schemas.microsoft.com/office/drawing/2014/main" id="{5D3190E2-69FD-485C-A31E-05F3A8AC38CB}"/>
                </a:ext>
              </a:extLst>
            </p:cNvPr>
            <p:cNvSpPr txBox="1"/>
            <p:nvPr/>
          </p:nvSpPr>
          <p:spPr>
            <a:xfrm rot="16200000">
              <a:off x="1224146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886" name="TextBox 885">
              <a:extLst>
                <a:ext uri="{FF2B5EF4-FFF2-40B4-BE49-F238E27FC236}">
                  <a16:creationId xmlns:a16="http://schemas.microsoft.com/office/drawing/2014/main" id="{820C9FDA-E308-456B-A300-65DB92768BDA}"/>
                </a:ext>
              </a:extLst>
            </p:cNvPr>
            <p:cNvSpPr txBox="1"/>
            <p:nvPr/>
          </p:nvSpPr>
          <p:spPr>
            <a:xfrm rot="16200000">
              <a:off x="1242107" y="506580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 err="1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게티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887" name="자유형: 도형 886">
              <a:extLst>
                <a:ext uri="{FF2B5EF4-FFF2-40B4-BE49-F238E27FC236}">
                  <a16:creationId xmlns:a16="http://schemas.microsoft.com/office/drawing/2014/main" id="{C923827E-8220-454D-B6F2-B58678C01E00}"/>
                </a:ext>
              </a:extLst>
            </p:cNvPr>
            <p:cNvSpPr/>
            <p:nvPr/>
          </p:nvSpPr>
          <p:spPr>
            <a:xfrm>
              <a:off x="175932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8" name="자유형: 도형 887">
              <a:extLst>
                <a:ext uri="{FF2B5EF4-FFF2-40B4-BE49-F238E27FC236}">
                  <a16:creationId xmlns:a16="http://schemas.microsoft.com/office/drawing/2014/main" id="{13B13160-ED39-4B9F-BB02-8A2CC9F2E679}"/>
                </a:ext>
              </a:extLst>
            </p:cNvPr>
            <p:cNvSpPr/>
            <p:nvPr/>
          </p:nvSpPr>
          <p:spPr>
            <a:xfrm>
              <a:off x="175932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5CAAEB2A-5993-4BD5-8161-ED6F38DCB9CD}"/>
                </a:ext>
              </a:extLst>
            </p:cNvPr>
            <p:cNvSpPr txBox="1"/>
            <p:nvPr/>
          </p:nvSpPr>
          <p:spPr>
            <a:xfrm rot="16200000">
              <a:off x="1529086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890" name="TextBox 889">
              <a:extLst>
                <a:ext uri="{FF2B5EF4-FFF2-40B4-BE49-F238E27FC236}">
                  <a16:creationId xmlns:a16="http://schemas.microsoft.com/office/drawing/2014/main" id="{996EB5BD-0192-4F0D-AF76-12FE7F5505E5}"/>
                </a:ext>
              </a:extLst>
            </p:cNvPr>
            <p:cNvSpPr txBox="1"/>
            <p:nvPr/>
          </p:nvSpPr>
          <p:spPr>
            <a:xfrm rot="16200000">
              <a:off x="1547047" y="506580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891" name="자유형: 도형 890">
              <a:extLst>
                <a:ext uri="{FF2B5EF4-FFF2-40B4-BE49-F238E27FC236}">
                  <a16:creationId xmlns:a16="http://schemas.microsoft.com/office/drawing/2014/main" id="{9744E011-0E1C-41DF-B265-487BEACFC580}"/>
                </a:ext>
              </a:extLst>
            </p:cNvPr>
            <p:cNvSpPr/>
            <p:nvPr/>
          </p:nvSpPr>
          <p:spPr>
            <a:xfrm>
              <a:off x="206353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2" name="자유형: 도형 891">
              <a:extLst>
                <a:ext uri="{FF2B5EF4-FFF2-40B4-BE49-F238E27FC236}">
                  <a16:creationId xmlns:a16="http://schemas.microsoft.com/office/drawing/2014/main" id="{CECC6A5A-C815-4908-842B-CF2196D7FF35}"/>
                </a:ext>
              </a:extLst>
            </p:cNvPr>
            <p:cNvSpPr/>
            <p:nvPr/>
          </p:nvSpPr>
          <p:spPr>
            <a:xfrm>
              <a:off x="206353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3" name="TextBox 892">
              <a:extLst>
                <a:ext uri="{FF2B5EF4-FFF2-40B4-BE49-F238E27FC236}">
                  <a16:creationId xmlns:a16="http://schemas.microsoft.com/office/drawing/2014/main" id="{A0A55BEE-3756-43D1-868E-F2726B0CE1D3}"/>
                </a:ext>
              </a:extLst>
            </p:cNvPr>
            <p:cNvSpPr txBox="1"/>
            <p:nvPr/>
          </p:nvSpPr>
          <p:spPr>
            <a:xfrm rot="16200000">
              <a:off x="1834027" y="497654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894" name="TextBox 893">
              <a:extLst>
                <a:ext uri="{FF2B5EF4-FFF2-40B4-BE49-F238E27FC236}">
                  <a16:creationId xmlns:a16="http://schemas.microsoft.com/office/drawing/2014/main" id="{990119AC-66CF-4B0D-BEDA-002155C4C0AD}"/>
                </a:ext>
              </a:extLst>
            </p:cNvPr>
            <p:cNvSpPr txBox="1"/>
            <p:nvPr/>
          </p:nvSpPr>
          <p:spPr>
            <a:xfrm rot="16200000">
              <a:off x="1892974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너구리</a:t>
              </a:r>
            </a:p>
          </p:txBody>
        </p:sp>
        <p:sp>
          <p:nvSpPr>
            <p:cNvPr id="895" name="자유형: 도형 894">
              <a:extLst>
                <a:ext uri="{FF2B5EF4-FFF2-40B4-BE49-F238E27FC236}">
                  <a16:creationId xmlns:a16="http://schemas.microsoft.com/office/drawing/2014/main" id="{0468ACAE-4575-4767-A4B5-32A44497D8C4}"/>
                </a:ext>
              </a:extLst>
            </p:cNvPr>
            <p:cNvSpPr/>
            <p:nvPr/>
          </p:nvSpPr>
          <p:spPr>
            <a:xfrm>
              <a:off x="236866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6" name="자유형: 도형 895">
              <a:extLst>
                <a:ext uri="{FF2B5EF4-FFF2-40B4-BE49-F238E27FC236}">
                  <a16:creationId xmlns:a16="http://schemas.microsoft.com/office/drawing/2014/main" id="{A8156FE0-B0C0-45D1-B9FE-DEFA090891FA}"/>
                </a:ext>
              </a:extLst>
            </p:cNvPr>
            <p:cNvSpPr/>
            <p:nvPr/>
          </p:nvSpPr>
          <p:spPr>
            <a:xfrm>
              <a:off x="236866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7" name="TextBox 896">
              <a:extLst>
                <a:ext uri="{FF2B5EF4-FFF2-40B4-BE49-F238E27FC236}">
                  <a16:creationId xmlns:a16="http://schemas.microsoft.com/office/drawing/2014/main" id="{F47EA392-027A-410C-9F71-FC624AF784C1}"/>
                </a:ext>
              </a:extLst>
            </p:cNvPr>
            <p:cNvSpPr txBox="1"/>
            <p:nvPr/>
          </p:nvSpPr>
          <p:spPr>
            <a:xfrm rot="16200000">
              <a:off x="2138967" y="497654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898" name="TextBox 897">
              <a:extLst>
                <a:ext uri="{FF2B5EF4-FFF2-40B4-BE49-F238E27FC236}">
                  <a16:creationId xmlns:a16="http://schemas.microsoft.com/office/drawing/2014/main" id="{465D4811-464E-4D08-917C-2AD34802EA12}"/>
                </a:ext>
              </a:extLst>
            </p:cNvPr>
            <p:cNvSpPr txBox="1"/>
            <p:nvPr/>
          </p:nvSpPr>
          <p:spPr>
            <a:xfrm rot="16200000">
              <a:off x="2197915" y="5021180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장</a:t>
              </a:r>
            </a:p>
          </p:txBody>
        </p:sp>
        <p:sp>
          <p:nvSpPr>
            <p:cNvPr id="899" name="자유형: 도형 898">
              <a:extLst>
                <a:ext uri="{FF2B5EF4-FFF2-40B4-BE49-F238E27FC236}">
                  <a16:creationId xmlns:a16="http://schemas.microsoft.com/office/drawing/2014/main" id="{8693AC90-5AC5-4C0F-AF77-C9A37B1585C8}"/>
                </a:ext>
              </a:extLst>
            </p:cNvPr>
            <p:cNvSpPr/>
            <p:nvPr/>
          </p:nvSpPr>
          <p:spPr>
            <a:xfrm>
              <a:off x="2673782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0" name="자유형: 도형 899">
              <a:extLst>
                <a:ext uri="{FF2B5EF4-FFF2-40B4-BE49-F238E27FC236}">
                  <a16:creationId xmlns:a16="http://schemas.microsoft.com/office/drawing/2014/main" id="{AA3EFAF7-736C-4B58-849B-1A3A9191689C}"/>
                </a:ext>
              </a:extLst>
            </p:cNvPr>
            <p:cNvSpPr/>
            <p:nvPr/>
          </p:nvSpPr>
          <p:spPr>
            <a:xfrm>
              <a:off x="2673782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1" name="TextBox 900">
              <a:extLst>
                <a:ext uri="{FF2B5EF4-FFF2-40B4-BE49-F238E27FC236}">
                  <a16:creationId xmlns:a16="http://schemas.microsoft.com/office/drawing/2014/main" id="{8106B527-BF0D-43D7-A01B-EC80E492A31C}"/>
                </a:ext>
              </a:extLst>
            </p:cNvPr>
            <p:cNvSpPr txBox="1"/>
            <p:nvPr/>
          </p:nvSpPr>
          <p:spPr>
            <a:xfrm rot="16200000">
              <a:off x="2443908" y="497654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D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A098F21A-EEF8-4383-B928-BD71DE2410CA}"/>
                </a:ext>
              </a:extLst>
            </p:cNvPr>
            <p:cNvSpPr txBox="1"/>
            <p:nvPr/>
          </p:nvSpPr>
          <p:spPr>
            <a:xfrm rot="16200000">
              <a:off x="2502856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</a:p>
          </p:txBody>
        </p:sp>
        <p:sp>
          <p:nvSpPr>
            <p:cNvPr id="903" name="자유형: 도형 902">
              <a:extLst>
                <a:ext uri="{FF2B5EF4-FFF2-40B4-BE49-F238E27FC236}">
                  <a16:creationId xmlns:a16="http://schemas.microsoft.com/office/drawing/2014/main" id="{EB500171-66BB-472B-ADA0-63D49DB4E5E0}"/>
                </a:ext>
              </a:extLst>
            </p:cNvPr>
            <p:cNvSpPr/>
            <p:nvPr/>
          </p:nvSpPr>
          <p:spPr>
            <a:xfrm>
              <a:off x="297890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4" name="자유형: 도형 903">
              <a:extLst>
                <a:ext uri="{FF2B5EF4-FFF2-40B4-BE49-F238E27FC236}">
                  <a16:creationId xmlns:a16="http://schemas.microsoft.com/office/drawing/2014/main" id="{0362A31D-93B7-46A2-8D7E-E15C94FBB0A3}"/>
                </a:ext>
              </a:extLst>
            </p:cNvPr>
            <p:cNvSpPr/>
            <p:nvPr/>
          </p:nvSpPr>
          <p:spPr>
            <a:xfrm>
              <a:off x="297890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5" name="TextBox 904">
              <a:extLst>
                <a:ext uri="{FF2B5EF4-FFF2-40B4-BE49-F238E27FC236}">
                  <a16:creationId xmlns:a16="http://schemas.microsoft.com/office/drawing/2014/main" id="{ED31A3FE-F2FE-4D34-9A6B-F1E99962AB47}"/>
                </a:ext>
              </a:extLst>
            </p:cNvPr>
            <p:cNvSpPr txBox="1"/>
            <p:nvPr/>
          </p:nvSpPr>
          <p:spPr>
            <a:xfrm rot="16200000">
              <a:off x="2748848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C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06" name="TextBox 905">
              <a:extLst>
                <a:ext uri="{FF2B5EF4-FFF2-40B4-BE49-F238E27FC236}">
                  <a16:creationId xmlns:a16="http://schemas.microsoft.com/office/drawing/2014/main" id="{D9534BB8-CA62-4C75-84A0-B98A2DE40BB5}"/>
                </a:ext>
              </a:extLst>
            </p:cNvPr>
            <p:cNvSpPr txBox="1"/>
            <p:nvPr/>
          </p:nvSpPr>
          <p:spPr>
            <a:xfrm rot="16200000">
              <a:off x="2766809" y="506580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제품 가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907" name="자유형: 도형 906">
              <a:extLst>
                <a:ext uri="{FF2B5EF4-FFF2-40B4-BE49-F238E27FC236}">
                  <a16:creationId xmlns:a16="http://schemas.microsoft.com/office/drawing/2014/main" id="{87B667E3-E59A-433B-B891-3689DB32EFDF}"/>
                </a:ext>
              </a:extLst>
            </p:cNvPr>
            <p:cNvSpPr/>
            <p:nvPr/>
          </p:nvSpPr>
          <p:spPr>
            <a:xfrm>
              <a:off x="3284028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8" name="자유형: 도형 907">
              <a:extLst>
                <a:ext uri="{FF2B5EF4-FFF2-40B4-BE49-F238E27FC236}">
                  <a16:creationId xmlns:a16="http://schemas.microsoft.com/office/drawing/2014/main" id="{A1222E55-3B2A-48C5-9B50-D94CED97AF2B}"/>
                </a:ext>
              </a:extLst>
            </p:cNvPr>
            <p:cNvSpPr/>
            <p:nvPr/>
          </p:nvSpPr>
          <p:spPr>
            <a:xfrm>
              <a:off x="3284028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9" name="TextBox 908">
              <a:extLst>
                <a:ext uri="{FF2B5EF4-FFF2-40B4-BE49-F238E27FC236}">
                  <a16:creationId xmlns:a16="http://schemas.microsoft.com/office/drawing/2014/main" id="{09C6E9B4-7CDB-427E-A96A-44F139B10195}"/>
                </a:ext>
              </a:extLst>
            </p:cNvPr>
            <p:cNvSpPr txBox="1"/>
            <p:nvPr/>
          </p:nvSpPr>
          <p:spPr>
            <a:xfrm rot="16200000">
              <a:off x="3012802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10" name="TextBox 909">
              <a:extLst>
                <a:ext uri="{FF2B5EF4-FFF2-40B4-BE49-F238E27FC236}">
                  <a16:creationId xmlns:a16="http://schemas.microsoft.com/office/drawing/2014/main" id="{C8A2A546-0D02-4CBD-8727-B3285573DA5C}"/>
                </a:ext>
              </a:extLst>
            </p:cNvPr>
            <p:cNvSpPr txBox="1"/>
            <p:nvPr/>
          </p:nvSpPr>
          <p:spPr>
            <a:xfrm rot="16200000">
              <a:off x="3112737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</a:p>
          </p:txBody>
        </p:sp>
        <p:sp>
          <p:nvSpPr>
            <p:cNvPr id="911" name="자유형: 도형 910">
              <a:extLst>
                <a:ext uri="{FF2B5EF4-FFF2-40B4-BE49-F238E27FC236}">
                  <a16:creationId xmlns:a16="http://schemas.microsoft.com/office/drawing/2014/main" id="{5DA67415-0EF5-4117-919F-7A54B9627029}"/>
                </a:ext>
              </a:extLst>
            </p:cNvPr>
            <p:cNvSpPr/>
            <p:nvPr/>
          </p:nvSpPr>
          <p:spPr>
            <a:xfrm>
              <a:off x="358824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2" name="자유형: 도형 911">
              <a:extLst>
                <a:ext uri="{FF2B5EF4-FFF2-40B4-BE49-F238E27FC236}">
                  <a16:creationId xmlns:a16="http://schemas.microsoft.com/office/drawing/2014/main" id="{D10DCA51-AEF9-4197-8E2C-AD2B22FDA02F}"/>
                </a:ext>
              </a:extLst>
            </p:cNvPr>
            <p:cNvSpPr/>
            <p:nvPr/>
          </p:nvSpPr>
          <p:spPr>
            <a:xfrm>
              <a:off x="358824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36C35271-6EFD-4421-B4D7-C3CB173AA3EB}"/>
                </a:ext>
              </a:extLst>
            </p:cNvPr>
            <p:cNvSpPr txBox="1"/>
            <p:nvPr/>
          </p:nvSpPr>
          <p:spPr>
            <a:xfrm rot="16200000">
              <a:off x="3317743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A360DC6F-31CF-4A72-B9F4-5810A0093B8C}"/>
                </a:ext>
              </a:extLst>
            </p:cNvPr>
            <p:cNvSpPr txBox="1"/>
            <p:nvPr/>
          </p:nvSpPr>
          <p:spPr>
            <a:xfrm rot="16200000">
              <a:off x="3376690" y="5065792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라면</a:t>
              </a:r>
            </a:p>
          </p:txBody>
        </p:sp>
        <p:sp>
          <p:nvSpPr>
            <p:cNvPr id="915" name="자유형: 도형 914">
              <a:extLst>
                <a:ext uri="{FF2B5EF4-FFF2-40B4-BE49-F238E27FC236}">
                  <a16:creationId xmlns:a16="http://schemas.microsoft.com/office/drawing/2014/main" id="{0E3BF291-3304-4FC7-83E7-A6D0BDC73134}"/>
                </a:ext>
              </a:extLst>
            </p:cNvPr>
            <p:cNvSpPr/>
            <p:nvPr/>
          </p:nvSpPr>
          <p:spPr>
            <a:xfrm>
              <a:off x="3893362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6" name="자유형: 도형 915">
              <a:extLst>
                <a:ext uri="{FF2B5EF4-FFF2-40B4-BE49-F238E27FC236}">
                  <a16:creationId xmlns:a16="http://schemas.microsoft.com/office/drawing/2014/main" id="{754492F2-E3ED-4551-B781-BA250A03E738}"/>
                </a:ext>
              </a:extLst>
            </p:cNvPr>
            <p:cNvSpPr/>
            <p:nvPr/>
          </p:nvSpPr>
          <p:spPr>
            <a:xfrm>
              <a:off x="3893362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495CFCA8-037D-4E03-9262-E8466CF1804D}"/>
                </a:ext>
              </a:extLst>
            </p:cNvPr>
            <p:cNvSpPr txBox="1"/>
            <p:nvPr/>
          </p:nvSpPr>
          <p:spPr>
            <a:xfrm rot="16200000">
              <a:off x="3663670" y="497654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C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18" name="TextBox 917">
              <a:extLst>
                <a:ext uri="{FF2B5EF4-FFF2-40B4-BE49-F238E27FC236}">
                  <a16:creationId xmlns:a16="http://schemas.microsoft.com/office/drawing/2014/main" id="{1892A399-334C-4CA8-B2A4-BFF7DEDE3C86}"/>
                </a:ext>
              </a:extLst>
            </p:cNvPr>
            <p:cNvSpPr txBox="1"/>
            <p:nvPr/>
          </p:nvSpPr>
          <p:spPr>
            <a:xfrm rot="16200000">
              <a:off x="3640644" y="5110431"/>
              <a:ext cx="59274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제품 나</a:t>
              </a:r>
            </a:p>
          </p:txBody>
        </p:sp>
        <p:sp>
          <p:nvSpPr>
            <p:cNvPr id="919" name="자유형: 도형 918">
              <a:extLst>
                <a:ext uri="{FF2B5EF4-FFF2-40B4-BE49-F238E27FC236}">
                  <a16:creationId xmlns:a16="http://schemas.microsoft.com/office/drawing/2014/main" id="{265788D7-83D7-47C4-A503-0D012949C620}"/>
                </a:ext>
              </a:extLst>
            </p:cNvPr>
            <p:cNvSpPr/>
            <p:nvPr/>
          </p:nvSpPr>
          <p:spPr>
            <a:xfrm>
              <a:off x="419848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0" name="자유형: 도형 919">
              <a:extLst>
                <a:ext uri="{FF2B5EF4-FFF2-40B4-BE49-F238E27FC236}">
                  <a16:creationId xmlns:a16="http://schemas.microsoft.com/office/drawing/2014/main" id="{B298ECA5-09EA-4899-BB81-8313D765309A}"/>
                </a:ext>
              </a:extLst>
            </p:cNvPr>
            <p:cNvSpPr/>
            <p:nvPr/>
          </p:nvSpPr>
          <p:spPr>
            <a:xfrm>
              <a:off x="419848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1" name="TextBox 920">
              <a:extLst>
                <a:ext uri="{FF2B5EF4-FFF2-40B4-BE49-F238E27FC236}">
                  <a16:creationId xmlns:a16="http://schemas.microsoft.com/office/drawing/2014/main" id="{3918CC33-3892-4BC2-996A-1314B444A355}"/>
                </a:ext>
              </a:extLst>
            </p:cNvPr>
            <p:cNvSpPr txBox="1"/>
            <p:nvPr/>
          </p:nvSpPr>
          <p:spPr>
            <a:xfrm rot="16200000">
              <a:off x="3968610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22" name="TextBox 921">
              <a:extLst>
                <a:ext uri="{FF2B5EF4-FFF2-40B4-BE49-F238E27FC236}">
                  <a16:creationId xmlns:a16="http://schemas.microsoft.com/office/drawing/2014/main" id="{046EC76A-2AA6-4A5D-9FB8-5F06D9EA7F05}"/>
                </a:ext>
              </a:extLst>
            </p:cNvPr>
            <p:cNvSpPr txBox="1"/>
            <p:nvPr/>
          </p:nvSpPr>
          <p:spPr>
            <a:xfrm rot="16200000">
              <a:off x="4068545" y="497654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923" name="자유형: 도형 922">
              <a:extLst>
                <a:ext uri="{FF2B5EF4-FFF2-40B4-BE49-F238E27FC236}">
                  <a16:creationId xmlns:a16="http://schemas.microsoft.com/office/drawing/2014/main" id="{F4009F59-8565-4241-BF02-26FD864F2212}"/>
                </a:ext>
              </a:extLst>
            </p:cNvPr>
            <p:cNvSpPr/>
            <p:nvPr/>
          </p:nvSpPr>
          <p:spPr>
            <a:xfrm>
              <a:off x="4503608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4" name="자유형: 도형 923">
              <a:extLst>
                <a:ext uri="{FF2B5EF4-FFF2-40B4-BE49-F238E27FC236}">
                  <a16:creationId xmlns:a16="http://schemas.microsoft.com/office/drawing/2014/main" id="{1EA41289-3E43-49C9-9B44-DFF4DE486E59}"/>
                </a:ext>
              </a:extLst>
            </p:cNvPr>
            <p:cNvSpPr/>
            <p:nvPr/>
          </p:nvSpPr>
          <p:spPr>
            <a:xfrm>
              <a:off x="4503608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5" name="TextBox 924">
              <a:extLst>
                <a:ext uri="{FF2B5EF4-FFF2-40B4-BE49-F238E27FC236}">
                  <a16:creationId xmlns:a16="http://schemas.microsoft.com/office/drawing/2014/main" id="{9A3CB8C3-E521-4A6C-A034-B94C75E258C3}"/>
                </a:ext>
              </a:extLst>
            </p:cNvPr>
            <p:cNvSpPr txBox="1"/>
            <p:nvPr/>
          </p:nvSpPr>
          <p:spPr>
            <a:xfrm rot="16200000">
              <a:off x="4273551" y="497654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26" name="TextBox 925">
              <a:extLst>
                <a:ext uri="{FF2B5EF4-FFF2-40B4-BE49-F238E27FC236}">
                  <a16:creationId xmlns:a16="http://schemas.microsoft.com/office/drawing/2014/main" id="{9EBBE692-928A-47E1-8D2C-9294A1AFB783}"/>
                </a:ext>
              </a:extLst>
            </p:cNvPr>
            <p:cNvSpPr txBox="1"/>
            <p:nvPr/>
          </p:nvSpPr>
          <p:spPr>
            <a:xfrm rot="16200000">
              <a:off x="4250525" y="5110422"/>
              <a:ext cx="59274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짬뽕</a:t>
              </a:r>
            </a:p>
          </p:txBody>
        </p:sp>
        <p:sp>
          <p:nvSpPr>
            <p:cNvPr id="927" name="자유형: 도형 926">
              <a:extLst>
                <a:ext uri="{FF2B5EF4-FFF2-40B4-BE49-F238E27FC236}">
                  <a16:creationId xmlns:a16="http://schemas.microsoft.com/office/drawing/2014/main" id="{57C06FF8-A715-4D36-A0E6-9BE100BA8B87}"/>
                </a:ext>
              </a:extLst>
            </p:cNvPr>
            <p:cNvSpPr/>
            <p:nvPr/>
          </p:nvSpPr>
          <p:spPr>
            <a:xfrm>
              <a:off x="480873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8" name="자유형: 도형 927">
              <a:extLst>
                <a:ext uri="{FF2B5EF4-FFF2-40B4-BE49-F238E27FC236}">
                  <a16:creationId xmlns:a16="http://schemas.microsoft.com/office/drawing/2014/main" id="{6B591A64-19C8-4D87-8AB7-698059D534D0}"/>
                </a:ext>
              </a:extLst>
            </p:cNvPr>
            <p:cNvSpPr/>
            <p:nvPr/>
          </p:nvSpPr>
          <p:spPr>
            <a:xfrm>
              <a:off x="480873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9" name="TextBox 928">
              <a:extLst>
                <a:ext uri="{FF2B5EF4-FFF2-40B4-BE49-F238E27FC236}">
                  <a16:creationId xmlns:a16="http://schemas.microsoft.com/office/drawing/2014/main" id="{28EC977B-DABB-4D96-AB04-8290F09D7A3D}"/>
                </a:ext>
              </a:extLst>
            </p:cNvPr>
            <p:cNvSpPr txBox="1"/>
            <p:nvPr/>
          </p:nvSpPr>
          <p:spPr>
            <a:xfrm rot="16200000">
              <a:off x="4537505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30" name="TextBox 929">
              <a:extLst>
                <a:ext uri="{FF2B5EF4-FFF2-40B4-BE49-F238E27FC236}">
                  <a16:creationId xmlns:a16="http://schemas.microsoft.com/office/drawing/2014/main" id="{A41459D6-35CE-42EA-A62C-000BDDE7A50B}"/>
                </a:ext>
              </a:extLst>
            </p:cNvPr>
            <p:cNvSpPr txBox="1"/>
            <p:nvPr/>
          </p:nvSpPr>
          <p:spPr>
            <a:xfrm rot="16200000">
              <a:off x="4596453" y="5065810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</a:p>
          </p:txBody>
        </p:sp>
        <p:sp>
          <p:nvSpPr>
            <p:cNvPr id="931" name="자유형: 도형 930">
              <a:extLst>
                <a:ext uri="{FF2B5EF4-FFF2-40B4-BE49-F238E27FC236}">
                  <a16:creationId xmlns:a16="http://schemas.microsoft.com/office/drawing/2014/main" id="{A87B09FF-3DCB-46AD-9A28-945192D0A50E}"/>
                </a:ext>
              </a:extLst>
            </p:cNvPr>
            <p:cNvSpPr/>
            <p:nvPr/>
          </p:nvSpPr>
          <p:spPr>
            <a:xfrm>
              <a:off x="5112942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2" name="자유형: 도형 931">
              <a:extLst>
                <a:ext uri="{FF2B5EF4-FFF2-40B4-BE49-F238E27FC236}">
                  <a16:creationId xmlns:a16="http://schemas.microsoft.com/office/drawing/2014/main" id="{596BC7B7-8A57-4E92-88F5-7EEDAEEB32EC}"/>
                </a:ext>
              </a:extLst>
            </p:cNvPr>
            <p:cNvSpPr/>
            <p:nvPr/>
          </p:nvSpPr>
          <p:spPr>
            <a:xfrm>
              <a:off x="5112942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3" name="TextBox 932">
              <a:extLst>
                <a:ext uri="{FF2B5EF4-FFF2-40B4-BE49-F238E27FC236}">
                  <a16:creationId xmlns:a16="http://schemas.microsoft.com/office/drawing/2014/main" id="{26253FEE-00F5-4D25-BE51-2987DBF4795C}"/>
                </a:ext>
              </a:extLst>
            </p:cNvPr>
            <p:cNvSpPr txBox="1"/>
            <p:nvPr/>
          </p:nvSpPr>
          <p:spPr>
            <a:xfrm rot="16200000">
              <a:off x="4705823" y="5166892"/>
              <a:ext cx="70204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스토아 브랜드</a:t>
              </a:r>
            </a:p>
          </p:txBody>
        </p:sp>
        <p:sp>
          <p:nvSpPr>
            <p:cNvPr id="934" name="TextBox 933">
              <a:extLst>
                <a:ext uri="{FF2B5EF4-FFF2-40B4-BE49-F238E27FC236}">
                  <a16:creationId xmlns:a16="http://schemas.microsoft.com/office/drawing/2014/main" id="{960E6454-4BE7-4CC8-BE58-AC72CAD00A33}"/>
                </a:ext>
              </a:extLst>
            </p:cNvPr>
            <p:cNvSpPr txBox="1"/>
            <p:nvPr/>
          </p:nvSpPr>
          <p:spPr>
            <a:xfrm rot="16200000">
              <a:off x="4819420" y="5155061"/>
              <a:ext cx="67471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제품</a:t>
              </a:r>
            </a:p>
          </p:txBody>
        </p:sp>
        <p:sp>
          <p:nvSpPr>
            <p:cNvPr id="935" name="자유형: 도형 934">
              <a:extLst>
                <a:ext uri="{FF2B5EF4-FFF2-40B4-BE49-F238E27FC236}">
                  <a16:creationId xmlns:a16="http://schemas.microsoft.com/office/drawing/2014/main" id="{AA065D93-152B-4463-9634-9524808715B3}"/>
                </a:ext>
              </a:extLst>
            </p:cNvPr>
            <p:cNvSpPr/>
            <p:nvPr/>
          </p:nvSpPr>
          <p:spPr>
            <a:xfrm>
              <a:off x="541806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6" name="자유형: 도형 935">
              <a:extLst>
                <a:ext uri="{FF2B5EF4-FFF2-40B4-BE49-F238E27FC236}">
                  <a16:creationId xmlns:a16="http://schemas.microsoft.com/office/drawing/2014/main" id="{0DAA10E3-B3B4-4949-B187-07515FE24907}"/>
                </a:ext>
              </a:extLst>
            </p:cNvPr>
            <p:cNvSpPr/>
            <p:nvPr/>
          </p:nvSpPr>
          <p:spPr>
            <a:xfrm>
              <a:off x="541806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7" name="TextBox 936">
              <a:extLst>
                <a:ext uri="{FF2B5EF4-FFF2-40B4-BE49-F238E27FC236}">
                  <a16:creationId xmlns:a16="http://schemas.microsoft.com/office/drawing/2014/main" id="{67D3C607-2313-4538-BF85-BC54BA6FE79B}"/>
                </a:ext>
              </a:extLst>
            </p:cNvPr>
            <p:cNvSpPr txBox="1"/>
            <p:nvPr/>
          </p:nvSpPr>
          <p:spPr>
            <a:xfrm rot="16200000">
              <a:off x="5188372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38" name="TextBox 937">
              <a:extLst>
                <a:ext uri="{FF2B5EF4-FFF2-40B4-BE49-F238E27FC236}">
                  <a16:creationId xmlns:a16="http://schemas.microsoft.com/office/drawing/2014/main" id="{6F1044CD-320D-4DD5-9AF5-E861ED1E9C7B}"/>
                </a:ext>
              </a:extLst>
            </p:cNvPr>
            <p:cNvSpPr txBox="1"/>
            <p:nvPr/>
          </p:nvSpPr>
          <p:spPr>
            <a:xfrm rot="16200000">
              <a:off x="5206334" y="506580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냉면</a:t>
              </a:r>
            </a:p>
          </p:txBody>
        </p:sp>
        <p:sp>
          <p:nvSpPr>
            <p:cNvPr id="939" name="자유형: 도형 938">
              <a:extLst>
                <a:ext uri="{FF2B5EF4-FFF2-40B4-BE49-F238E27FC236}">
                  <a16:creationId xmlns:a16="http://schemas.microsoft.com/office/drawing/2014/main" id="{C265D1E5-61B9-4639-BFD6-F725074CC5E5}"/>
                </a:ext>
              </a:extLst>
            </p:cNvPr>
            <p:cNvSpPr/>
            <p:nvPr/>
          </p:nvSpPr>
          <p:spPr>
            <a:xfrm>
              <a:off x="572318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0" name="자유형: 도형 939">
              <a:extLst>
                <a:ext uri="{FF2B5EF4-FFF2-40B4-BE49-F238E27FC236}">
                  <a16:creationId xmlns:a16="http://schemas.microsoft.com/office/drawing/2014/main" id="{07609D07-CA59-4242-B7EC-C2F42529F323}"/>
                </a:ext>
              </a:extLst>
            </p:cNvPr>
            <p:cNvSpPr/>
            <p:nvPr/>
          </p:nvSpPr>
          <p:spPr>
            <a:xfrm>
              <a:off x="572318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1" name="TextBox 940">
              <a:extLst>
                <a:ext uri="{FF2B5EF4-FFF2-40B4-BE49-F238E27FC236}">
                  <a16:creationId xmlns:a16="http://schemas.microsoft.com/office/drawing/2014/main" id="{D3199AA7-08E3-432F-B60E-AC32C06CAA0F}"/>
                </a:ext>
              </a:extLst>
            </p:cNvPr>
            <p:cNvSpPr txBox="1"/>
            <p:nvPr/>
          </p:nvSpPr>
          <p:spPr>
            <a:xfrm rot="16200000">
              <a:off x="5452326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42" name="TextBox 941">
              <a:extLst>
                <a:ext uri="{FF2B5EF4-FFF2-40B4-BE49-F238E27FC236}">
                  <a16:creationId xmlns:a16="http://schemas.microsoft.com/office/drawing/2014/main" id="{CD8D6E99-6270-4072-9FB7-5036BCF02B1B}"/>
                </a:ext>
              </a:extLst>
            </p:cNvPr>
            <p:cNvSpPr txBox="1"/>
            <p:nvPr/>
          </p:nvSpPr>
          <p:spPr>
            <a:xfrm rot="16200000">
              <a:off x="5552261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짬뽕</a:t>
              </a:r>
            </a:p>
          </p:txBody>
        </p:sp>
        <p:sp>
          <p:nvSpPr>
            <p:cNvPr id="943" name="자유형: 도형 942">
              <a:extLst>
                <a:ext uri="{FF2B5EF4-FFF2-40B4-BE49-F238E27FC236}">
                  <a16:creationId xmlns:a16="http://schemas.microsoft.com/office/drawing/2014/main" id="{D7584FD9-7CB8-42CB-BAD1-DAB0668E94FE}"/>
                </a:ext>
              </a:extLst>
            </p:cNvPr>
            <p:cNvSpPr/>
            <p:nvPr/>
          </p:nvSpPr>
          <p:spPr>
            <a:xfrm>
              <a:off x="602831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4" name="자유형: 도형 943">
              <a:extLst>
                <a:ext uri="{FF2B5EF4-FFF2-40B4-BE49-F238E27FC236}">
                  <a16:creationId xmlns:a16="http://schemas.microsoft.com/office/drawing/2014/main" id="{ACA0F8D9-7F28-470C-93CC-F02BBA32EECE}"/>
                </a:ext>
              </a:extLst>
            </p:cNvPr>
            <p:cNvSpPr/>
            <p:nvPr/>
          </p:nvSpPr>
          <p:spPr>
            <a:xfrm>
              <a:off x="602831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5" name="TextBox 944">
              <a:extLst>
                <a:ext uri="{FF2B5EF4-FFF2-40B4-BE49-F238E27FC236}">
                  <a16:creationId xmlns:a16="http://schemas.microsoft.com/office/drawing/2014/main" id="{71305316-1022-45B0-A916-1F8CBFEF4EE0}"/>
                </a:ext>
              </a:extLst>
            </p:cNvPr>
            <p:cNvSpPr txBox="1"/>
            <p:nvPr/>
          </p:nvSpPr>
          <p:spPr>
            <a:xfrm rot="16200000">
              <a:off x="5798253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46" name="TextBox 945">
              <a:extLst>
                <a:ext uri="{FF2B5EF4-FFF2-40B4-BE49-F238E27FC236}">
                  <a16:creationId xmlns:a16="http://schemas.microsoft.com/office/drawing/2014/main" id="{0F41E77D-B867-4908-9F0D-1561506FE2DD}"/>
                </a:ext>
              </a:extLst>
            </p:cNvPr>
            <p:cNvSpPr txBox="1"/>
            <p:nvPr/>
          </p:nvSpPr>
          <p:spPr>
            <a:xfrm rot="16200000">
              <a:off x="5857201" y="5021180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탕</a:t>
              </a:r>
            </a:p>
          </p:txBody>
        </p:sp>
        <p:sp>
          <p:nvSpPr>
            <p:cNvPr id="947" name="자유형: 도형 946">
              <a:extLst>
                <a:ext uri="{FF2B5EF4-FFF2-40B4-BE49-F238E27FC236}">
                  <a16:creationId xmlns:a16="http://schemas.microsoft.com/office/drawing/2014/main" id="{4F1BC4A2-87E0-4061-81F4-03731D86AFE2}"/>
                </a:ext>
              </a:extLst>
            </p:cNvPr>
            <p:cNvSpPr/>
            <p:nvPr/>
          </p:nvSpPr>
          <p:spPr>
            <a:xfrm>
              <a:off x="6333433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8" name="자유형: 도형 947">
              <a:extLst>
                <a:ext uri="{FF2B5EF4-FFF2-40B4-BE49-F238E27FC236}">
                  <a16:creationId xmlns:a16="http://schemas.microsoft.com/office/drawing/2014/main" id="{D6B54435-4834-4B55-AF84-FE170D215E40}"/>
                </a:ext>
              </a:extLst>
            </p:cNvPr>
            <p:cNvSpPr/>
            <p:nvPr/>
          </p:nvSpPr>
          <p:spPr>
            <a:xfrm>
              <a:off x="6333433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9" name="TextBox 948">
              <a:extLst>
                <a:ext uri="{FF2B5EF4-FFF2-40B4-BE49-F238E27FC236}">
                  <a16:creationId xmlns:a16="http://schemas.microsoft.com/office/drawing/2014/main" id="{859BED20-999E-4E34-938A-98119F7B6854}"/>
                </a:ext>
              </a:extLst>
            </p:cNvPr>
            <p:cNvSpPr txBox="1"/>
            <p:nvPr/>
          </p:nvSpPr>
          <p:spPr>
            <a:xfrm rot="16200000">
              <a:off x="6062207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50" name="TextBox 949">
              <a:extLst>
                <a:ext uri="{FF2B5EF4-FFF2-40B4-BE49-F238E27FC236}">
                  <a16:creationId xmlns:a16="http://schemas.microsoft.com/office/drawing/2014/main" id="{B94B5AB2-1E81-49A6-9A6B-0DBDF99F1D85}"/>
                </a:ext>
              </a:extLst>
            </p:cNvPr>
            <p:cNvSpPr txBox="1"/>
            <p:nvPr/>
          </p:nvSpPr>
          <p:spPr>
            <a:xfrm rot="16200000">
              <a:off x="6162142" y="5021180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라면</a:t>
              </a:r>
            </a:p>
          </p:txBody>
        </p:sp>
        <p:sp>
          <p:nvSpPr>
            <p:cNvPr id="951" name="자유형: 도형 950">
              <a:extLst>
                <a:ext uri="{FF2B5EF4-FFF2-40B4-BE49-F238E27FC236}">
                  <a16:creationId xmlns:a16="http://schemas.microsoft.com/office/drawing/2014/main" id="{A397D4A6-C4D3-4527-AB26-3531D67EC6B2}"/>
                </a:ext>
              </a:extLst>
            </p:cNvPr>
            <p:cNvSpPr/>
            <p:nvPr/>
          </p:nvSpPr>
          <p:spPr>
            <a:xfrm>
              <a:off x="663764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2" name="자유형: 도형 951">
              <a:extLst>
                <a:ext uri="{FF2B5EF4-FFF2-40B4-BE49-F238E27FC236}">
                  <a16:creationId xmlns:a16="http://schemas.microsoft.com/office/drawing/2014/main" id="{722F170D-4E12-42C6-AD02-23832381A50E}"/>
                </a:ext>
              </a:extLst>
            </p:cNvPr>
            <p:cNvSpPr/>
            <p:nvPr/>
          </p:nvSpPr>
          <p:spPr>
            <a:xfrm>
              <a:off x="663764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3" name="TextBox 952">
              <a:extLst>
                <a:ext uri="{FF2B5EF4-FFF2-40B4-BE49-F238E27FC236}">
                  <a16:creationId xmlns:a16="http://schemas.microsoft.com/office/drawing/2014/main" id="{3B3E2420-21FA-4126-87ED-60FC46031A7C}"/>
                </a:ext>
              </a:extLst>
            </p:cNvPr>
            <p:cNvSpPr txBox="1"/>
            <p:nvPr/>
          </p:nvSpPr>
          <p:spPr>
            <a:xfrm rot="16200000">
              <a:off x="6408134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54" name="TextBox 953">
              <a:extLst>
                <a:ext uri="{FF2B5EF4-FFF2-40B4-BE49-F238E27FC236}">
                  <a16:creationId xmlns:a16="http://schemas.microsoft.com/office/drawing/2014/main" id="{20106FE8-52FF-4894-BA82-AFD7626EB949}"/>
                </a:ext>
              </a:extLst>
            </p:cNvPr>
            <p:cNvSpPr txBox="1"/>
            <p:nvPr/>
          </p:nvSpPr>
          <p:spPr>
            <a:xfrm rot="16200000">
              <a:off x="6426096" y="506580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우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동</a:t>
              </a:r>
            </a:p>
          </p:txBody>
        </p:sp>
        <p:sp>
          <p:nvSpPr>
            <p:cNvPr id="955" name="자유형: 도형 954">
              <a:extLst>
                <a:ext uri="{FF2B5EF4-FFF2-40B4-BE49-F238E27FC236}">
                  <a16:creationId xmlns:a16="http://schemas.microsoft.com/office/drawing/2014/main" id="{785CDC0B-3209-43B7-8F64-7E4005E5B40B}"/>
                </a:ext>
              </a:extLst>
            </p:cNvPr>
            <p:cNvSpPr/>
            <p:nvPr/>
          </p:nvSpPr>
          <p:spPr>
            <a:xfrm>
              <a:off x="694276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6" name="자유형: 도형 955">
              <a:extLst>
                <a:ext uri="{FF2B5EF4-FFF2-40B4-BE49-F238E27FC236}">
                  <a16:creationId xmlns:a16="http://schemas.microsoft.com/office/drawing/2014/main" id="{C984FA96-56B2-4FD3-B977-7D63B1BFB304}"/>
                </a:ext>
              </a:extLst>
            </p:cNvPr>
            <p:cNvSpPr/>
            <p:nvPr/>
          </p:nvSpPr>
          <p:spPr>
            <a:xfrm>
              <a:off x="694276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7" name="TextBox 956">
              <a:extLst>
                <a:ext uri="{FF2B5EF4-FFF2-40B4-BE49-F238E27FC236}">
                  <a16:creationId xmlns:a16="http://schemas.microsoft.com/office/drawing/2014/main" id="{4952EE9E-840F-403F-8DE9-AEAB48828755}"/>
                </a:ext>
              </a:extLst>
            </p:cNvPr>
            <p:cNvSpPr txBox="1"/>
            <p:nvPr/>
          </p:nvSpPr>
          <p:spPr>
            <a:xfrm rot="16200000">
              <a:off x="6713075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D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58" name="TextBox 957">
              <a:extLst>
                <a:ext uri="{FF2B5EF4-FFF2-40B4-BE49-F238E27FC236}">
                  <a16:creationId xmlns:a16="http://schemas.microsoft.com/office/drawing/2014/main" id="{FA741624-7514-48A3-9CFB-A85225D6EE44}"/>
                </a:ext>
              </a:extLst>
            </p:cNvPr>
            <p:cNvSpPr txBox="1"/>
            <p:nvPr/>
          </p:nvSpPr>
          <p:spPr>
            <a:xfrm rot="16200000">
              <a:off x="6772023" y="502117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959" name="자유형: 도형 958">
              <a:extLst>
                <a:ext uri="{FF2B5EF4-FFF2-40B4-BE49-F238E27FC236}">
                  <a16:creationId xmlns:a16="http://schemas.microsoft.com/office/drawing/2014/main" id="{CBE32803-CC9B-481C-B437-8758A4EFC6AB}"/>
                </a:ext>
              </a:extLst>
            </p:cNvPr>
            <p:cNvSpPr/>
            <p:nvPr/>
          </p:nvSpPr>
          <p:spPr>
            <a:xfrm>
              <a:off x="724789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0" name="자유형: 도형 959">
              <a:extLst>
                <a:ext uri="{FF2B5EF4-FFF2-40B4-BE49-F238E27FC236}">
                  <a16:creationId xmlns:a16="http://schemas.microsoft.com/office/drawing/2014/main" id="{1E60F1D2-89A6-4109-BAD3-319213442A54}"/>
                </a:ext>
              </a:extLst>
            </p:cNvPr>
            <p:cNvSpPr/>
            <p:nvPr/>
          </p:nvSpPr>
          <p:spPr>
            <a:xfrm>
              <a:off x="7247890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1" name="TextBox 960">
              <a:extLst>
                <a:ext uri="{FF2B5EF4-FFF2-40B4-BE49-F238E27FC236}">
                  <a16:creationId xmlns:a16="http://schemas.microsoft.com/office/drawing/2014/main" id="{E6A8EE34-5647-4276-B8C1-7BEAD33859FF}"/>
                </a:ext>
              </a:extLst>
            </p:cNvPr>
            <p:cNvSpPr txBox="1"/>
            <p:nvPr/>
          </p:nvSpPr>
          <p:spPr>
            <a:xfrm rot="16200000">
              <a:off x="7018015" y="497654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62" name="TextBox 961">
              <a:extLst>
                <a:ext uri="{FF2B5EF4-FFF2-40B4-BE49-F238E27FC236}">
                  <a16:creationId xmlns:a16="http://schemas.microsoft.com/office/drawing/2014/main" id="{7E3B5981-6DAA-4B22-8866-01ABBBF734D7}"/>
                </a:ext>
              </a:extLst>
            </p:cNvPr>
            <p:cNvSpPr txBox="1"/>
            <p:nvPr/>
          </p:nvSpPr>
          <p:spPr>
            <a:xfrm rot="16200000">
              <a:off x="7076963" y="502116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963" name="자유형: 도형 962">
              <a:extLst>
                <a:ext uri="{FF2B5EF4-FFF2-40B4-BE49-F238E27FC236}">
                  <a16:creationId xmlns:a16="http://schemas.microsoft.com/office/drawing/2014/main" id="{9139C09F-5552-45B8-AA70-CB88157E576E}"/>
                </a:ext>
              </a:extLst>
            </p:cNvPr>
            <p:cNvSpPr/>
            <p:nvPr/>
          </p:nvSpPr>
          <p:spPr>
            <a:xfrm>
              <a:off x="7553013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4" name="자유형: 도형 963">
              <a:extLst>
                <a:ext uri="{FF2B5EF4-FFF2-40B4-BE49-F238E27FC236}">
                  <a16:creationId xmlns:a16="http://schemas.microsoft.com/office/drawing/2014/main" id="{6E8F2608-90B0-454E-AA37-3EF6F474D004}"/>
                </a:ext>
              </a:extLst>
            </p:cNvPr>
            <p:cNvSpPr/>
            <p:nvPr/>
          </p:nvSpPr>
          <p:spPr>
            <a:xfrm>
              <a:off x="7553013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AA34C8A1-F52C-4460-A023-5BB7BA048FAE}"/>
                </a:ext>
              </a:extLst>
            </p:cNvPr>
            <p:cNvSpPr txBox="1"/>
            <p:nvPr/>
          </p:nvSpPr>
          <p:spPr>
            <a:xfrm rot="16200000">
              <a:off x="7322956" y="497654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66" name="TextBox 965">
              <a:extLst>
                <a:ext uri="{FF2B5EF4-FFF2-40B4-BE49-F238E27FC236}">
                  <a16:creationId xmlns:a16="http://schemas.microsoft.com/office/drawing/2014/main" id="{E2A55A37-B1CF-4096-8E14-89031C35E1A1}"/>
                </a:ext>
              </a:extLst>
            </p:cNvPr>
            <p:cNvSpPr txBox="1"/>
            <p:nvPr/>
          </p:nvSpPr>
          <p:spPr>
            <a:xfrm rot="16200000">
              <a:off x="7299931" y="5110431"/>
              <a:ext cx="59274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국수</a:t>
              </a:r>
            </a:p>
          </p:txBody>
        </p:sp>
        <p:sp>
          <p:nvSpPr>
            <p:cNvPr id="967" name="자유형: 도형 966">
              <a:extLst>
                <a:ext uri="{FF2B5EF4-FFF2-40B4-BE49-F238E27FC236}">
                  <a16:creationId xmlns:a16="http://schemas.microsoft.com/office/drawing/2014/main" id="{90EC3CBC-D8CD-4231-96AD-B8BC3B1AB1A7}"/>
                </a:ext>
              </a:extLst>
            </p:cNvPr>
            <p:cNvSpPr/>
            <p:nvPr/>
          </p:nvSpPr>
          <p:spPr>
            <a:xfrm>
              <a:off x="785813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8" name="자유형: 도형 967">
              <a:extLst>
                <a:ext uri="{FF2B5EF4-FFF2-40B4-BE49-F238E27FC236}">
                  <a16:creationId xmlns:a16="http://schemas.microsoft.com/office/drawing/2014/main" id="{60EFEF7C-CF0A-4326-9D46-60F6304F90CB}"/>
                </a:ext>
              </a:extLst>
            </p:cNvPr>
            <p:cNvSpPr/>
            <p:nvPr/>
          </p:nvSpPr>
          <p:spPr>
            <a:xfrm>
              <a:off x="7858135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9" name="TextBox 968">
              <a:extLst>
                <a:ext uri="{FF2B5EF4-FFF2-40B4-BE49-F238E27FC236}">
                  <a16:creationId xmlns:a16="http://schemas.microsoft.com/office/drawing/2014/main" id="{3926894F-284A-45C5-A780-3BBAA48B9BDA}"/>
                </a:ext>
              </a:extLst>
            </p:cNvPr>
            <p:cNvSpPr txBox="1"/>
            <p:nvPr/>
          </p:nvSpPr>
          <p:spPr>
            <a:xfrm rot="16200000">
              <a:off x="7586910" y="502116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70" name="TextBox 969">
              <a:extLst>
                <a:ext uri="{FF2B5EF4-FFF2-40B4-BE49-F238E27FC236}">
                  <a16:creationId xmlns:a16="http://schemas.microsoft.com/office/drawing/2014/main" id="{008A64DE-EE9C-4FB0-8297-A4B3045301FB}"/>
                </a:ext>
              </a:extLst>
            </p:cNvPr>
            <p:cNvSpPr txBox="1"/>
            <p:nvPr/>
          </p:nvSpPr>
          <p:spPr>
            <a:xfrm rot="16200000">
              <a:off x="7645858" y="506580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사리</a:t>
              </a:r>
            </a:p>
          </p:txBody>
        </p:sp>
        <p:sp>
          <p:nvSpPr>
            <p:cNvPr id="971" name="자유형: 도형 970">
              <a:extLst>
                <a:ext uri="{FF2B5EF4-FFF2-40B4-BE49-F238E27FC236}">
                  <a16:creationId xmlns:a16="http://schemas.microsoft.com/office/drawing/2014/main" id="{D120BDE2-502C-48FA-9A0D-C3F6AB15D859}"/>
                </a:ext>
              </a:extLst>
            </p:cNvPr>
            <p:cNvSpPr/>
            <p:nvPr/>
          </p:nvSpPr>
          <p:spPr>
            <a:xfrm>
              <a:off x="816234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2" name="자유형: 도형 971">
              <a:extLst>
                <a:ext uri="{FF2B5EF4-FFF2-40B4-BE49-F238E27FC236}">
                  <a16:creationId xmlns:a16="http://schemas.microsoft.com/office/drawing/2014/main" id="{1F2E789B-6682-4692-8635-6293C39DA819}"/>
                </a:ext>
              </a:extLst>
            </p:cNvPr>
            <p:cNvSpPr/>
            <p:nvPr/>
          </p:nvSpPr>
          <p:spPr>
            <a:xfrm>
              <a:off x="8162347" y="4919421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3" name="TextBox 972">
              <a:extLst>
                <a:ext uri="{FF2B5EF4-FFF2-40B4-BE49-F238E27FC236}">
                  <a16:creationId xmlns:a16="http://schemas.microsoft.com/office/drawing/2014/main" id="{BC8F53C1-2315-410E-A7EC-F204042A22A7}"/>
                </a:ext>
              </a:extLst>
            </p:cNvPr>
            <p:cNvSpPr txBox="1"/>
            <p:nvPr/>
          </p:nvSpPr>
          <p:spPr>
            <a:xfrm rot="16200000">
              <a:off x="7932837" y="497655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C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974" name="TextBox 973">
              <a:extLst>
                <a:ext uri="{FF2B5EF4-FFF2-40B4-BE49-F238E27FC236}">
                  <a16:creationId xmlns:a16="http://schemas.microsoft.com/office/drawing/2014/main" id="{BF0D8F4E-472D-4252-B76A-E2CD2F596364}"/>
                </a:ext>
              </a:extLst>
            </p:cNvPr>
            <p:cNvSpPr txBox="1"/>
            <p:nvPr/>
          </p:nvSpPr>
          <p:spPr>
            <a:xfrm rot="16200000">
              <a:off x="7950798" y="506580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제품 라</a:t>
              </a:r>
            </a:p>
          </p:txBody>
        </p:sp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592B7B2F-493E-4155-AF28-6D7A07E594E8}"/>
                </a:ext>
              </a:extLst>
            </p:cNvPr>
            <p:cNvSpPr/>
            <p:nvPr/>
          </p:nvSpPr>
          <p:spPr>
            <a:xfrm>
              <a:off x="691851" y="4919421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0D4F4308-F73C-4739-89B7-DD734A74BF70}"/>
                </a:ext>
              </a:extLst>
            </p:cNvPr>
            <p:cNvSpPr txBox="1"/>
            <p:nvPr/>
          </p:nvSpPr>
          <p:spPr>
            <a:xfrm>
              <a:off x="481307" y="4825774"/>
              <a:ext cx="237528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0</a:t>
              </a:r>
            </a:p>
          </p:txBody>
        </p:sp>
        <p:sp>
          <p:nvSpPr>
            <p:cNvPr id="977" name="자유형: 도형 976">
              <a:extLst>
                <a:ext uri="{FF2B5EF4-FFF2-40B4-BE49-F238E27FC236}">
                  <a16:creationId xmlns:a16="http://schemas.microsoft.com/office/drawing/2014/main" id="{4DB3B513-89AC-46A2-B99C-9DD5E1CC9E03}"/>
                </a:ext>
              </a:extLst>
            </p:cNvPr>
            <p:cNvSpPr/>
            <p:nvPr/>
          </p:nvSpPr>
          <p:spPr>
            <a:xfrm>
              <a:off x="691851" y="4689896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8" name="TextBox 977">
              <a:extLst>
                <a:ext uri="{FF2B5EF4-FFF2-40B4-BE49-F238E27FC236}">
                  <a16:creationId xmlns:a16="http://schemas.microsoft.com/office/drawing/2014/main" id="{8C5E8979-81F3-4E2D-A9B0-5CCA4406B96D}"/>
                </a:ext>
              </a:extLst>
            </p:cNvPr>
            <p:cNvSpPr txBox="1"/>
            <p:nvPr/>
          </p:nvSpPr>
          <p:spPr>
            <a:xfrm>
              <a:off x="370870" y="4596486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100</a:t>
              </a:r>
            </a:p>
          </p:txBody>
        </p:sp>
        <p:sp>
          <p:nvSpPr>
            <p:cNvPr id="979" name="자유형: 도형 978">
              <a:extLst>
                <a:ext uri="{FF2B5EF4-FFF2-40B4-BE49-F238E27FC236}">
                  <a16:creationId xmlns:a16="http://schemas.microsoft.com/office/drawing/2014/main" id="{99ABD6C6-AA76-48DA-902A-5D5FC25EF17F}"/>
                </a:ext>
              </a:extLst>
            </p:cNvPr>
            <p:cNvSpPr/>
            <p:nvPr/>
          </p:nvSpPr>
          <p:spPr>
            <a:xfrm>
              <a:off x="691851" y="4460371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23B3BD33-9572-4E18-879E-BA7117B107A1}"/>
                </a:ext>
              </a:extLst>
            </p:cNvPr>
            <p:cNvSpPr txBox="1"/>
            <p:nvPr/>
          </p:nvSpPr>
          <p:spPr>
            <a:xfrm>
              <a:off x="370870" y="4367188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200</a:t>
              </a:r>
            </a:p>
          </p:txBody>
        </p:sp>
        <p:sp>
          <p:nvSpPr>
            <p:cNvPr id="981" name="자유형: 도형 980">
              <a:extLst>
                <a:ext uri="{FF2B5EF4-FFF2-40B4-BE49-F238E27FC236}">
                  <a16:creationId xmlns:a16="http://schemas.microsoft.com/office/drawing/2014/main" id="{75B1D66E-2822-49D0-8148-B8829A9BCBE1}"/>
                </a:ext>
              </a:extLst>
            </p:cNvPr>
            <p:cNvSpPr/>
            <p:nvPr/>
          </p:nvSpPr>
          <p:spPr>
            <a:xfrm>
              <a:off x="691851" y="4231757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2" name="TextBox 981">
              <a:extLst>
                <a:ext uri="{FF2B5EF4-FFF2-40B4-BE49-F238E27FC236}">
                  <a16:creationId xmlns:a16="http://schemas.microsoft.com/office/drawing/2014/main" id="{302642C4-1F9E-4232-BCDE-9925CEF87BE9}"/>
                </a:ext>
              </a:extLst>
            </p:cNvPr>
            <p:cNvSpPr txBox="1"/>
            <p:nvPr/>
          </p:nvSpPr>
          <p:spPr>
            <a:xfrm>
              <a:off x="370870" y="413790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300</a:t>
              </a:r>
            </a:p>
          </p:txBody>
        </p:sp>
        <p:sp>
          <p:nvSpPr>
            <p:cNvPr id="983" name="자유형: 도형 982">
              <a:extLst>
                <a:ext uri="{FF2B5EF4-FFF2-40B4-BE49-F238E27FC236}">
                  <a16:creationId xmlns:a16="http://schemas.microsoft.com/office/drawing/2014/main" id="{26146D1E-281A-4928-A4DA-8BBCA71053E5}"/>
                </a:ext>
              </a:extLst>
            </p:cNvPr>
            <p:cNvSpPr/>
            <p:nvPr/>
          </p:nvSpPr>
          <p:spPr>
            <a:xfrm>
              <a:off x="691851" y="4002231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4" name="TextBox 983">
              <a:extLst>
                <a:ext uri="{FF2B5EF4-FFF2-40B4-BE49-F238E27FC236}">
                  <a16:creationId xmlns:a16="http://schemas.microsoft.com/office/drawing/2014/main" id="{D3B20254-C44C-4E2F-9C93-86C9E4116E08}"/>
                </a:ext>
              </a:extLst>
            </p:cNvPr>
            <p:cNvSpPr txBox="1"/>
            <p:nvPr/>
          </p:nvSpPr>
          <p:spPr>
            <a:xfrm>
              <a:off x="370870" y="3908612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400</a:t>
              </a:r>
            </a:p>
          </p:txBody>
        </p:sp>
        <p:sp>
          <p:nvSpPr>
            <p:cNvPr id="985" name="자유형: 도형 984">
              <a:extLst>
                <a:ext uri="{FF2B5EF4-FFF2-40B4-BE49-F238E27FC236}">
                  <a16:creationId xmlns:a16="http://schemas.microsoft.com/office/drawing/2014/main" id="{A1134EF4-9D9F-4E79-918D-8CFC15E56D81}"/>
                </a:ext>
              </a:extLst>
            </p:cNvPr>
            <p:cNvSpPr/>
            <p:nvPr/>
          </p:nvSpPr>
          <p:spPr>
            <a:xfrm>
              <a:off x="691851" y="3772706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6" name="TextBox 985">
              <a:extLst>
                <a:ext uri="{FF2B5EF4-FFF2-40B4-BE49-F238E27FC236}">
                  <a16:creationId xmlns:a16="http://schemas.microsoft.com/office/drawing/2014/main" id="{96DA9538-8604-404F-A7A1-8CF1C821A337}"/>
                </a:ext>
              </a:extLst>
            </p:cNvPr>
            <p:cNvSpPr txBox="1"/>
            <p:nvPr/>
          </p:nvSpPr>
          <p:spPr>
            <a:xfrm>
              <a:off x="370870" y="3679314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500</a:t>
              </a:r>
            </a:p>
          </p:txBody>
        </p:sp>
        <p:sp>
          <p:nvSpPr>
            <p:cNvPr id="987" name="자유형: 도형 986">
              <a:extLst>
                <a:ext uri="{FF2B5EF4-FFF2-40B4-BE49-F238E27FC236}">
                  <a16:creationId xmlns:a16="http://schemas.microsoft.com/office/drawing/2014/main" id="{E2D37076-F7ED-47E2-B6BB-408A516CCFDA}"/>
                </a:ext>
              </a:extLst>
            </p:cNvPr>
            <p:cNvSpPr/>
            <p:nvPr/>
          </p:nvSpPr>
          <p:spPr>
            <a:xfrm>
              <a:off x="691851" y="3543181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8150991A-7282-46B3-9878-8AE3725883F9}"/>
                </a:ext>
              </a:extLst>
            </p:cNvPr>
            <p:cNvSpPr txBox="1"/>
            <p:nvPr/>
          </p:nvSpPr>
          <p:spPr>
            <a:xfrm>
              <a:off x="370870" y="3450026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600</a:t>
              </a:r>
            </a:p>
          </p:txBody>
        </p:sp>
        <p:grpSp>
          <p:nvGrpSpPr>
            <p:cNvPr id="98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21908" y="3504927"/>
              <a:ext cx="81062" cy="1414494"/>
              <a:chOff x="721908" y="3504927"/>
              <a:chExt cx="81062" cy="1414494"/>
            </a:xfrm>
            <a:solidFill>
              <a:srgbClr val="000000"/>
            </a:solidFill>
          </p:grpSpPr>
          <p:sp>
            <p:nvSpPr>
              <p:cNvPr id="990" name="자유형: 도형 989">
                <a:extLst>
                  <a:ext uri="{FF2B5EF4-FFF2-40B4-BE49-F238E27FC236}">
                    <a16:creationId xmlns:a16="http://schemas.microsoft.com/office/drawing/2014/main" id="{50D44A74-D99F-4317-9170-644A4A23DB0A}"/>
                  </a:ext>
                </a:extLst>
              </p:cNvPr>
              <p:cNvSpPr/>
              <p:nvPr/>
            </p:nvSpPr>
            <p:spPr>
              <a:xfrm>
                <a:off x="721908" y="3504927"/>
                <a:ext cx="81062" cy="1414494"/>
              </a:xfrm>
              <a:custGeom>
                <a:avLst/>
                <a:gdLst>
                  <a:gd name="connsiteX0" fmla="*/ 0 w 81062"/>
                  <a:gd name="connsiteY0" fmla="*/ 0 h 1414494"/>
                  <a:gd name="connsiteX1" fmla="*/ 81062 w 81062"/>
                  <a:gd name="connsiteY1" fmla="*/ 0 h 1414494"/>
                  <a:gd name="connsiteX2" fmla="*/ 81062 w 81062"/>
                  <a:gd name="connsiteY2" fmla="*/ 1414494 h 1414494"/>
                  <a:gd name="connsiteX3" fmla="*/ 0 w 81062"/>
                  <a:gd name="connsiteY3" fmla="*/ 1414494 h 141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14494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414494"/>
                    </a:lnTo>
                    <a:lnTo>
                      <a:pt x="0" y="141449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1" name="자유형: 도형 990">
                <a:extLst>
                  <a:ext uri="{FF2B5EF4-FFF2-40B4-BE49-F238E27FC236}">
                    <a16:creationId xmlns:a16="http://schemas.microsoft.com/office/drawing/2014/main" id="{3B7E9375-E07C-4EF4-8354-1A29DDDAB986}"/>
                  </a:ext>
                </a:extLst>
              </p:cNvPr>
              <p:cNvSpPr/>
              <p:nvPr/>
            </p:nvSpPr>
            <p:spPr>
              <a:xfrm>
                <a:off x="721908" y="3504927"/>
                <a:ext cx="81062" cy="1414494"/>
              </a:xfrm>
              <a:custGeom>
                <a:avLst/>
                <a:gdLst>
                  <a:gd name="connsiteX0" fmla="*/ 0 w 81062"/>
                  <a:gd name="connsiteY0" fmla="*/ 0 h 1414494"/>
                  <a:gd name="connsiteX1" fmla="*/ 81062 w 81062"/>
                  <a:gd name="connsiteY1" fmla="*/ 0 h 1414494"/>
                  <a:gd name="connsiteX2" fmla="*/ 81062 w 81062"/>
                  <a:gd name="connsiteY2" fmla="*/ 1414494 h 1414494"/>
                  <a:gd name="connsiteX3" fmla="*/ 0 w 81062"/>
                  <a:gd name="connsiteY3" fmla="*/ 1414494 h 141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14494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414494"/>
                    </a:lnTo>
                    <a:lnTo>
                      <a:pt x="0" y="1414494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9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027031" y="3986748"/>
              <a:ext cx="81062" cy="932673"/>
              <a:chOff x="1027031" y="3986748"/>
              <a:chExt cx="81062" cy="932673"/>
            </a:xfrm>
            <a:solidFill>
              <a:srgbClr val="000000"/>
            </a:solidFill>
          </p:grpSpPr>
          <p:sp>
            <p:nvSpPr>
              <p:cNvPr id="993" name="자유형: 도형 992">
                <a:extLst>
                  <a:ext uri="{FF2B5EF4-FFF2-40B4-BE49-F238E27FC236}">
                    <a16:creationId xmlns:a16="http://schemas.microsoft.com/office/drawing/2014/main" id="{B91E9763-C65F-41F0-83B7-60AAAB3EE47F}"/>
                  </a:ext>
                </a:extLst>
              </p:cNvPr>
              <p:cNvSpPr/>
              <p:nvPr/>
            </p:nvSpPr>
            <p:spPr>
              <a:xfrm>
                <a:off x="1027031" y="3986748"/>
                <a:ext cx="81062" cy="932673"/>
              </a:xfrm>
              <a:custGeom>
                <a:avLst/>
                <a:gdLst>
                  <a:gd name="connsiteX0" fmla="*/ 0 w 81062"/>
                  <a:gd name="connsiteY0" fmla="*/ 0 h 932673"/>
                  <a:gd name="connsiteX1" fmla="*/ 81062 w 81062"/>
                  <a:gd name="connsiteY1" fmla="*/ 0 h 932673"/>
                  <a:gd name="connsiteX2" fmla="*/ 81062 w 81062"/>
                  <a:gd name="connsiteY2" fmla="*/ 932674 h 932673"/>
                  <a:gd name="connsiteX3" fmla="*/ 0 w 81062"/>
                  <a:gd name="connsiteY3" fmla="*/ 932674 h 932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3267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32674"/>
                    </a:lnTo>
                    <a:lnTo>
                      <a:pt x="0" y="93267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4" name="자유형: 도형 993">
                <a:extLst>
                  <a:ext uri="{FF2B5EF4-FFF2-40B4-BE49-F238E27FC236}">
                    <a16:creationId xmlns:a16="http://schemas.microsoft.com/office/drawing/2014/main" id="{C08730CD-FD6E-4FFB-9DB7-F52CBDF7EFFD}"/>
                  </a:ext>
                </a:extLst>
              </p:cNvPr>
              <p:cNvSpPr/>
              <p:nvPr/>
            </p:nvSpPr>
            <p:spPr>
              <a:xfrm>
                <a:off x="1027031" y="3986748"/>
                <a:ext cx="81062" cy="932673"/>
              </a:xfrm>
              <a:custGeom>
                <a:avLst/>
                <a:gdLst>
                  <a:gd name="connsiteX0" fmla="*/ 0 w 81062"/>
                  <a:gd name="connsiteY0" fmla="*/ 0 h 932673"/>
                  <a:gd name="connsiteX1" fmla="*/ 81062 w 81062"/>
                  <a:gd name="connsiteY1" fmla="*/ 0 h 932673"/>
                  <a:gd name="connsiteX2" fmla="*/ 81062 w 81062"/>
                  <a:gd name="connsiteY2" fmla="*/ 932674 h 932673"/>
                  <a:gd name="connsiteX3" fmla="*/ 0 w 81062"/>
                  <a:gd name="connsiteY3" fmla="*/ 932674 h 932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3267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32674"/>
                    </a:lnTo>
                    <a:lnTo>
                      <a:pt x="0" y="932674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9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332153" y="4580598"/>
              <a:ext cx="81062" cy="338822"/>
              <a:chOff x="1332153" y="4580598"/>
              <a:chExt cx="81062" cy="338822"/>
            </a:xfrm>
            <a:solidFill>
              <a:srgbClr val="000000"/>
            </a:solidFill>
          </p:grpSpPr>
          <p:sp>
            <p:nvSpPr>
              <p:cNvPr id="996" name="자유형: 도형 995">
                <a:extLst>
                  <a:ext uri="{FF2B5EF4-FFF2-40B4-BE49-F238E27FC236}">
                    <a16:creationId xmlns:a16="http://schemas.microsoft.com/office/drawing/2014/main" id="{BF7EB309-06D9-47A4-89D1-C545B20335E2}"/>
                  </a:ext>
                </a:extLst>
              </p:cNvPr>
              <p:cNvSpPr/>
              <p:nvPr/>
            </p:nvSpPr>
            <p:spPr>
              <a:xfrm>
                <a:off x="1332153" y="4580598"/>
                <a:ext cx="81062" cy="338822"/>
              </a:xfrm>
              <a:custGeom>
                <a:avLst/>
                <a:gdLst>
                  <a:gd name="connsiteX0" fmla="*/ 0 w 81062"/>
                  <a:gd name="connsiteY0" fmla="*/ 0 h 338822"/>
                  <a:gd name="connsiteX1" fmla="*/ 81062 w 81062"/>
                  <a:gd name="connsiteY1" fmla="*/ 0 h 338822"/>
                  <a:gd name="connsiteX2" fmla="*/ 81062 w 81062"/>
                  <a:gd name="connsiteY2" fmla="*/ 338823 h 338822"/>
                  <a:gd name="connsiteX3" fmla="*/ 0 w 81062"/>
                  <a:gd name="connsiteY3" fmla="*/ 338823 h 33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882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8823"/>
                    </a:lnTo>
                    <a:lnTo>
                      <a:pt x="0" y="33882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7" name="자유형: 도형 996">
                <a:extLst>
                  <a:ext uri="{FF2B5EF4-FFF2-40B4-BE49-F238E27FC236}">
                    <a16:creationId xmlns:a16="http://schemas.microsoft.com/office/drawing/2014/main" id="{5266C941-E32A-4E1D-B993-AE64A71595D5}"/>
                  </a:ext>
                </a:extLst>
              </p:cNvPr>
              <p:cNvSpPr/>
              <p:nvPr/>
            </p:nvSpPr>
            <p:spPr>
              <a:xfrm>
                <a:off x="1332153" y="4580598"/>
                <a:ext cx="81062" cy="338822"/>
              </a:xfrm>
              <a:custGeom>
                <a:avLst/>
                <a:gdLst>
                  <a:gd name="connsiteX0" fmla="*/ 0 w 81062"/>
                  <a:gd name="connsiteY0" fmla="*/ 0 h 338822"/>
                  <a:gd name="connsiteX1" fmla="*/ 81062 w 81062"/>
                  <a:gd name="connsiteY1" fmla="*/ 0 h 338822"/>
                  <a:gd name="connsiteX2" fmla="*/ 81062 w 81062"/>
                  <a:gd name="connsiteY2" fmla="*/ 338823 h 338822"/>
                  <a:gd name="connsiteX3" fmla="*/ 0 w 81062"/>
                  <a:gd name="connsiteY3" fmla="*/ 338823 h 33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882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8823"/>
                    </a:lnTo>
                    <a:lnTo>
                      <a:pt x="0" y="338823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9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637276" y="4515020"/>
              <a:ext cx="81062" cy="404401"/>
              <a:chOff x="1637276" y="4515020"/>
              <a:chExt cx="81062" cy="404401"/>
            </a:xfrm>
            <a:solidFill>
              <a:srgbClr val="000000"/>
            </a:solidFill>
          </p:grpSpPr>
          <p:sp>
            <p:nvSpPr>
              <p:cNvPr id="999" name="자유형: 도형 998">
                <a:extLst>
                  <a:ext uri="{FF2B5EF4-FFF2-40B4-BE49-F238E27FC236}">
                    <a16:creationId xmlns:a16="http://schemas.microsoft.com/office/drawing/2014/main" id="{ABC0D930-CFAD-41D1-9410-C77A4E9CC653}"/>
                  </a:ext>
                </a:extLst>
              </p:cNvPr>
              <p:cNvSpPr/>
              <p:nvPr/>
            </p:nvSpPr>
            <p:spPr>
              <a:xfrm>
                <a:off x="1637276" y="4515020"/>
                <a:ext cx="81062" cy="404401"/>
              </a:xfrm>
              <a:custGeom>
                <a:avLst/>
                <a:gdLst>
                  <a:gd name="connsiteX0" fmla="*/ 0 w 81062"/>
                  <a:gd name="connsiteY0" fmla="*/ 0 h 404401"/>
                  <a:gd name="connsiteX1" fmla="*/ 81062 w 81062"/>
                  <a:gd name="connsiteY1" fmla="*/ 0 h 404401"/>
                  <a:gd name="connsiteX2" fmla="*/ 81062 w 81062"/>
                  <a:gd name="connsiteY2" fmla="*/ 404401 h 404401"/>
                  <a:gd name="connsiteX3" fmla="*/ 0 w 81062"/>
                  <a:gd name="connsiteY3" fmla="*/ 404401 h 40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0440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04401"/>
                    </a:lnTo>
                    <a:lnTo>
                      <a:pt x="0" y="40440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0" name="자유형: 도형 999">
                <a:extLst>
                  <a:ext uri="{FF2B5EF4-FFF2-40B4-BE49-F238E27FC236}">
                    <a16:creationId xmlns:a16="http://schemas.microsoft.com/office/drawing/2014/main" id="{9937CFA7-1098-42EC-8E7B-D1BCE312904D}"/>
                  </a:ext>
                </a:extLst>
              </p:cNvPr>
              <p:cNvSpPr/>
              <p:nvPr/>
            </p:nvSpPr>
            <p:spPr>
              <a:xfrm>
                <a:off x="1637276" y="4515020"/>
                <a:ext cx="81062" cy="404401"/>
              </a:xfrm>
              <a:custGeom>
                <a:avLst/>
                <a:gdLst>
                  <a:gd name="connsiteX0" fmla="*/ 0 w 81062"/>
                  <a:gd name="connsiteY0" fmla="*/ 0 h 404401"/>
                  <a:gd name="connsiteX1" fmla="*/ 81062 w 81062"/>
                  <a:gd name="connsiteY1" fmla="*/ 0 h 404401"/>
                  <a:gd name="connsiteX2" fmla="*/ 81062 w 81062"/>
                  <a:gd name="connsiteY2" fmla="*/ 404401 h 404401"/>
                  <a:gd name="connsiteX3" fmla="*/ 0 w 81062"/>
                  <a:gd name="connsiteY3" fmla="*/ 404401 h 40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0440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04401"/>
                    </a:lnTo>
                    <a:lnTo>
                      <a:pt x="0" y="404401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0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942399" y="4582420"/>
              <a:ext cx="81062" cy="336090"/>
              <a:chOff x="1942399" y="4582420"/>
              <a:chExt cx="81062" cy="336090"/>
            </a:xfrm>
            <a:solidFill>
              <a:srgbClr val="000000"/>
            </a:solidFill>
          </p:grpSpPr>
          <p:sp>
            <p:nvSpPr>
              <p:cNvPr id="1002" name="자유형: 도형 1001">
                <a:extLst>
                  <a:ext uri="{FF2B5EF4-FFF2-40B4-BE49-F238E27FC236}">
                    <a16:creationId xmlns:a16="http://schemas.microsoft.com/office/drawing/2014/main" id="{715C5CE5-1CB0-46D2-B4D8-01251BE98A07}"/>
                  </a:ext>
                </a:extLst>
              </p:cNvPr>
              <p:cNvSpPr/>
              <p:nvPr/>
            </p:nvSpPr>
            <p:spPr>
              <a:xfrm>
                <a:off x="1942399" y="4582420"/>
                <a:ext cx="81062" cy="336090"/>
              </a:xfrm>
              <a:custGeom>
                <a:avLst/>
                <a:gdLst>
                  <a:gd name="connsiteX0" fmla="*/ 0 w 81062"/>
                  <a:gd name="connsiteY0" fmla="*/ 0 h 336090"/>
                  <a:gd name="connsiteX1" fmla="*/ 81062 w 81062"/>
                  <a:gd name="connsiteY1" fmla="*/ 0 h 336090"/>
                  <a:gd name="connsiteX2" fmla="*/ 81062 w 81062"/>
                  <a:gd name="connsiteY2" fmla="*/ 336090 h 336090"/>
                  <a:gd name="connsiteX3" fmla="*/ 0 w 81062"/>
                  <a:gd name="connsiteY3" fmla="*/ 336090 h 336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609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6090"/>
                    </a:lnTo>
                    <a:lnTo>
                      <a:pt x="0" y="33609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3" name="자유형: 도형 1002">
                <a:extLst>
                  <a:ext uri="{FF2B5EF4-FFF2-40B4-BE49-F238E27FC236}">
                    <a16:creationId xmlns:a16="http://schemas.microsoft.com/office/drawing/2014/main" id="{53E7D3BC-798B-41D0-9697-8B660F90B8FF}"/>
                  </a:ext>
                </a:extLst>
              </p:cNvPr>
              <p:cNvSpPr/>
              <p:nvPr/>
            </p:nvSpPr>
            <p:spPr>
              <a:xfrm>
                <a:off x="1942399" y="4582420"/>
                <a:ext cx="81062" cy="336090"/>
              </a:xfrm>
              <a:custGeom>
                <a:avLst/>
                <a:gdLst>
                  <a:gd name="connsiteX0" fmla="*/ 0 w 81062"/>
                  <a:gd name="connsiteY0" fmla="*/ 0 h 336090"/>
                  <a:gd name="connsiteX1" fmla="*/ 81062 w 81062"/>
                  <a:gd name="connsiteY1" fmla="*/ 0 h 336090"/>
                  <a:gd name="connsiteX2" fmla="*/ 81062 w 81062"/>
                  <a:gd name="connsiteY2" fmla="*/ 336090 h 336090"/>
                  <a:gd name="connsiteX3" fmla="*/ 0 w 81062"/>
                  <a:gd name="connsiteY3" fmla="*/ 336090 h 336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609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6090"/>
                    </a:lnTo>
                    <a:lnTo>
                      <a:pt x="0" y="336090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0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246611" y="4625228"/>
              <a:ext cx="81062" cy="293282"/>
              <a:chOff x="2246611" y="4625228"/>
              <a:chExt cx="81062" cy="293282"/>
            </a:xfrm>
            <a:solidFill>
              <a:srgbClr val="000000"/>
            </a:solidFill>
          </p:grpSpPr>
          <p:sp>
            <p:nvSpPr>
              <p:cNvPr id="1005" name="자유형: 도형 1004">
                <a:extLst>
                  <a:ext uri="{FF2B5EF4-FFF2-40B4-BE49-F238E27FC236}">
                    <a16:creationId xmlns:a16="http://schemas.microsoft.com/office/drawing/2014/main" id="{CA2B59F6-BD8F-43FA-B588-8ADA47663210}"/>
                  </a:ext>
                </a:extLst>
              </p:cNvPr>
              <p:cNvSpPr/>
              <p:nvPr/>
            </p:nvSpPr>
            <p:spPr>
              <a:xfrm>
                <a:off x="2246611" y="4625228"/>
                <a:ext cx="81062" cy="293282"/>
              </a:xfrm>
              <a:custGeom>
                <a:avLst/>
                <a:gdLst>
                  <a:gd name="connsiteX0" fmla="*/ 0 w 81062"/>
                  <a:gd name="connsiteY0" fmla="*/ 0 h 293282"/>
                  <a:gd name="connsiteX1" fmla="*/ 81062 w 81062"/>
                  <a:gd name="connsiteY1" fmla="*/ 0 h 293282"/>
                  <a:gd name="connsiteX2" fmla="*/ 81062 w 81062"/>
                  <a:gd name="connsiteY2" fmla="*/ 293282 h 293282"/>
                  <a:gd name="connsiteX3" fmla="*/ 0 w 81062"/>
                  <a:gd name="connsiteY3" fmla="*/ 293282 h 293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9328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93282"/>
                    </a:lnTo>
                    <a:lnTo>
                      <a:pt x="0" y="29328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6" name="자유형: 도형 1005">
                <a:extLst>
                  <a:ext uri="{FF2B5EF4-FFF2-40B4-BE49-F238E27FC236}">
                    <a16:creationId xmlns:a16="http://schemas.microsoft.com/office/drawing/2014/main" id="{CC59B0EB-8115-424A-A308-A65BAA2F44CF}"/>
                  </a:ext>
                </a:extLst>
              </p:cNvPr>
              <p:cNvSpPr/>
              <p:nvPr/>
            </p:nvSpPr>
            <p:spPr>
              <a:xfrm>
                <a:off x="2246611" y="4625228"/>
                <a:ext cx="81062" cy="293282"/>
              </a:xfrm>
              <a:custGeom>
                <a:avLst/>
                <a:gdLst>
                  <a:gd name="connsiteX0" fmla="*/ 0 w 81062"/>
                  <a:gd name="connsiteY0" fmla="*/ 0 h 293282"/>
                  <a:gd name="connsiteX1" fmla="*/ 81062 w 81062"/>
                  <a:gd name="connsiteY1" fmla="*/ 0 h 293282"/>
                  <a:gd name="connsiteX2" fmla="*/ 81062 w 81062"/>
                  <a:gd name="connsiteY2" fmla="*/ 293282 h 293282"/>
                  <a:gd name="connsiteX3" fmla="*/ 0 w 81062"/>
                  <a:gd name="connsiteY3" fmla="*/ 293282 h 293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9328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93282"/>
                    </a:lnTo>
                    <a:lnTo>
                      <a:pt x="0" y="293282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0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551733" y="4693539"/>
              <a:ext cx="81062" cy="225881"/>
              <a:chOff x="2551733" y="4693539"/>
              <a:chExt cx="81062" cy="225881"/>
            </a:xfrm>
            <a:solidFill>
              <a:srgbClr val="000000"/>
            </a:solidFill>
          </p:grpSpPr>
          <p:sp>
            <p:nvSpPr>
              <p:cNvPr id="1008" name="자유형: 도형 1007">
                <a:extLst>
                  <a:ext uri="{FF2B5EF4-FFF2-40B4-BE49-F238E27FC236}">
                    <a16:creationId xmlns:a16="http://schemas.microsoft.com/office/drawing/2014/main" id="{18C8A706-AED5-46F0-AED5-C76611FC651E}"/>
                  </a:ext>
                </a:extLst>
              </p:cNvPr>
              <p:cNvSpPr/>
              <p:nvPr/>
            </p:nvSpPr>
            <p:spPr>
              <a:xfrm>
                <a:off x="2551733" y="4693539"/>
                <a:ext cx="81062" cy="225881"/>
              </a:xfrm>
              <a:custGeom>
                <a:avLst/>
                <a:gdLst>
                  <a:gd name="connsiteX0" fmla="*/ 0 w 81062"/>
                  <a:gd name="connsiteY0" fmla="*/ 0 h 225881"/>
                  <a:gd name="connsiteX1" fmla="*/ 81063 w 81062"/>
                  <a:gd name="connsiteY1" fmla="*/ 0 h 225881"/>
                  <a:gd name="connsiteX2" fmla="*/ 81063 w 81062"/>
                  <a:gd name="connsiteY2" fmla="*/ 225882 h 225881"/>
                  <a:gd name="connsiteX3" fmla="*/ 0 w 81062"/>
                  <a:gd name="connsiteY3" fmla="*/ 225882 h 225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2588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225882"/>
                    </a:lnTo>
                    <a:lnTo>
                      <a:pt x="0" y="22588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9" name="자유형: 도형 1008">
                <a:extLst>
                  <a:ext uri="{FF2B5EF4-FFF2-40B4-BE49-F238E27FC236}">
                    <a16:creationId xmlns:a16="http://schemas.microsoft.com/office/drawing/2014/main" id="{70A22AB9-4B71-446C-B66C-6BB0A16817F2}"/>
                  </a:ext>
                </a:extLst>
              </p:cNvPr>
              <p:cNvSpPr/>
              <p:nvPr/>
            </p:nvSpPr>
            <p:spPr>
              <a:xfrm>
                <a:off x="2551733" y="4693539"/>
                <a:ext cx="81062" cy="225881"/>
              </a:xfrm>
              <a:custGeom>
                <a:avLst/>
                <a:gdLst>
                  <a:gd name="connsiteX0" fmla="*/ 0 w 81062"/>
                  <a:gd name="connsiteY0" fmla="*/ 0 h 225881"/>
                  <a:gd name="connsiteX1" fmla="*/ 81063 w 81062"/>
                  <a:gd name="connsiteY1" fmla="*/ 0 h 225881"/>
                  <a:gd name="connsiteX2" fmla="*/ 81063 w 81062"/>
                  <a:gd name="connsiteY2" fmla="*/ 225882 h 225881"/>
                  <a:gd name="connsiteX3" fmla="*/ 0 w 81062"/>
                  <a:gd name="connsiteY3" fmla="*/ 225882 h 225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2588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225882"/>
                    </a:lnTo>
                    <a:lnTo>
                      <a:pt x="0" y="225882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1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856856" y="4719953"/>
              <a:ext cx="81062" cy="199468"/>
              <a:chOff x="2856856" y="4719953"/>
              <a:chExt cx="81062" cy="199468"/>
            </a:xfrm>
            <a:solidFill>
              <a:srgbClr val="000000"/>
            </a:solidFill>
          </p:grpSpPr>
          <p:sp>
            <p:nvSpPr>
              <p:cNvPr id="1011" name="자유형: 도형 1010">
                <a:extLst>
                  <a:ext uri="{FF2B5EF4-FFF2-40B4-BE49-F238E27FC236}">
                    <a16:creationId xmlns:a16="http://schemas.microsoft.com/office/drawing/2014/main" id="{F62A6C61-2E07-4D02-AC3A-3D8BF1D6F615}"/>
                  </a:ext>
                </a:extLst>
              </p:cNvPr>
              <p:cNvSpPr/>
              <p:nvPr/>
            </p:nvSpPr>
            <p:spPr>
              <a:xfrm>
                <a:off x="2856856" y="4719953"/>
                <a:ext cx="81062" cy="199468"/>
              </a:xfrm>
              <a:custGeom>
                <a:avLst/>
                <a:gdLst>
                  <a:gd name="connsiteX0" fmla="*/ 0 w 81062"/>
                  <a:gd name="connsiteY0" fmla="*/ 0 h 199468"/>
                  <a:gd name="connsiteX1" fmla="*/ 81063 w 81062"/>
                  <a:gd name="connsiteY1" fmla="*/ 0 h 199468"/>
                  <a:gd name="connsiteX2" fmla="*/ 81063 w 81062"/>
                  <a:gd name="connsiteY2" fmla="*/ 199468 h 199468"/>
                  <a:gd name="connsiteX3" fmla="*/ 0 w 81062"/>
                  <a:gd name="connsiteY3" fmla="*/ 199468 h 19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9946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99468"/>
                    </a:lnTo>
                    <a:lnTo>
                      <a:pt x="0" y="19946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2" name="자유형: 도형 1011">
                <a:extLst>
                  <a:ext uri="{FF2B5EF4-FFF2-40B4-BE49-F238E27FC236}">
                    <a16:creationId xmlns:a16="http://schemas.microsoft.com/office/drawing/2014/main" id="{DB194129-A70F-4412-95C2-9C8B7F3BC6C7}"/>
                  </a:ext>
                </a:extLst>
              </p:cNvPr>
              <p:cNvSpPr/>
              <p:nvPr/>
            </p:nvSpPr>
            <p:spPr>
              <a:xfrm>
                <a:off x="2856856" y="4719953"/>
                <a:ext cx="81062" cy="199468"/>
              </a:xfrm>
              <a:custGeom>
                <a:avLst/>
                <a:gdLst>
                  <a:gd name="connsiteX0" fmla="*/ 0 w 81062"/>
                  <a:gd name="connsiteY0" fmla="*/ 0 h 199468"/>
                  <a:gd name="connsiteX1" fmla="*/ 81063 w 81062"/>
                  <a:gd name="connsiteY1" fmla="*/ 0 h 199468"/>
                  <a:gd name="connsiteX2" fmla="*/ 81063 w 81062"/>
                  <a:gd name="connsiteY2" fmla="*/ 199468 h 199468"/>
                  <a:gd name="connsiteX3" fmla="*/ 0 w 81062"/>
                  <a:gd name="connsiteY3" fmla="*/ 199468 h 19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9946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99468"/>
                    </a:lnTo>
                    <a:lnTo>
                      <a:pt x="0" y="199468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1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161979" y="4770048"/>
              <a:ext cx="81062" cy="148462"/>
              <a:chOff x="3161979" y="4770048"/>
              <a:chExt cx="81062" cy="148462"/>
            </a:xfrm>
            <a:solidFill>
              <a:srgbClr val="000000"/>
            </a:solidFill>
          </p:grpSpPr>
          <p:sp>
            <p:nvSpPr>
              <p:cNvPr id="1014" name="자유형: 도형 1013">
                <a:extLst>
                  <a:ext uri="{FF2B5EF4-FFF2-40B4-BE49-F238E27FC236}">
                    <a16:creationId xmlns:a16="http://schemas.microsoft.com/office/drawing/2014/main" id="{F99D1D93-34DA-49F4-9744-3A13F5D6BA51}"/>
                  </a:ext>
                </a:extLst>
              </p:cNvPr>
              <p:cNvSpPr/>
              <p:nvPr/>
            </p:nvSpPr>
            <p:spPr>
              <a:xfrm>
                <a:off x="3161979" y="4770048"/>
                <a:ext cx="81062" cy="148462"/>
              </a:xfrm>
              <a:custGeom>
                <a:avLst/>
                <a:gdLst>
                  <a:gd name="connsiteX0" fmla="*/ 0 w 81062"/>
                  <a:gd name="connsiteY0" fmla="*/ 0 h 148462"/>
                  <a:gd name="connsiteX1" fmla="*/ 81063 w 81062"/>
                  <a:gd name="connsiteY1" fmla="*/ 0 h 148462"/>
                  <a:gd name="connsiteX2" fmla="*/ 81063 w 81062"/>
                  <a:gd name="connsiteY2" fmla="*/ 148463 h 148462"/>
                  <a:gd name="connsiteX3" fmla="*/ 0 w 81062"/>
                  <a:gd name="connsiteY3" fmla="*/ 148463 h 14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846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48463"/>
                    </a:lnTo>
                    <a:lnTo>
                      <a:pt x="0" y="14846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5" name="자유형: 도형 1014">
                <a:extLst>
                  <a:ext uri="{FF2B5EF4-FFF2-40B4-BE49-F238E27FC236}">
                    <a16:creationId xmlns:a16="http://schemas.microsoft.com/office/drawing/2014/main" id="{03206EF7-EF9A-474A-B41A-B5BC2ED7F6D9}"/>
                  </a:ext>
                </a:extLst>
              </p:cNvPr>
              <p:cNvSpPr/>
              <p:nvPr/>
            </p:nvSpPr>
            <p:spPr>
              <a:xfrm>
                <a:off x="3161979" y="4770048"/>
                <a:ext cx="81062" cy="148462"/>
              </a:xfrm>
              <a:custGeom>
                <a:avLst/>
                <a:gdLst>
                  <a:gd name="connsiteX0" fmla="*/ 0 w 81062"/>
                  <a:gd name="connsiteY0" fmla="*/ 0 h 148462"/>
                  <a:gd name="connsiteX1" fmla="*/ 81063 w 81062"/>
                  <a:gd name="connsiteY1" fmla="*/ 0 h 148462"/>
                  <a:gd name="connsiteX2" fmla="*/ 81063 w 81062"/>
                  <a:gd name="connsiteY2" fmla="*/ 148463 h 148462"/>
                  <a:gd name="connsiteX3" fmla="*/ 0 w 81062"/>
                  <a:gd name="connsiteY3" fmla="*/ 148463 h 14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846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48463"/>
                    </a:lnTo>
                    <a:lnTo>
                      <a:pt x="0" y="148463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1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467101" y="4820142"/>
              <a:ext cx="81062" cy="98367"/>
              <a:chOff x="3467101" y="4820142"/>
              <a:chExt cx="81062" cy="98367"/>
            </a:xfrm>
            <a:solidFill>
              <a:srgbClr val="000000"/>
            </a:solidFill>
          </p:grpSpPr>
          <p:sp>
            <p:nvSpPr>
              <p:cNvPr id="1017" name="자유형: 도형 1016">
                <a:extLst>
                  <a:ext uri="{FF2B5EF4-FFF2-40B4-BE49-F238E27FC236}">
                    <a16:creationId xmlns:a16="http://schemas.microsoft.com/office/drawing/2014/main" id="{0EB197E4-9D26-43C8-8724-83BAFB580C97}"/>
                  </a:ext>
                </a:extLst>
              </p:cNvPr>
              <p:cNvSpPr/>
              <p:nvPr/>
            </p:nvSpPr>
            <p:spPr>
              <a:xfrm>
                <a:off x="3467101" y="4820142"/>
                <a:ext cx="81062" cy="98367"/>
              </a:xfrm>
              <a:custGeom>
                <a:avLst/>
                <a:gdLst>
                  <a:gd name="connsiteX0" fmla="*/ 0 w 81062"/>
                  <a:gd name="connsiteY0" fmla="*/ 0 h 98367"/>
                  <a:gd name="connsiteX1" fmla="*/ 81063 w 81062"/>
                  <a:gd name="connsiteY1" fmla="*/ 0 h 98367"/>
                  <a:gd name="connsiteX2" fmla="*/ 81063 w 81062"/>
                  <a:gd name="connsiteY2" fmla="*/ 98368 h 98367"/>
                  <a:gd name="connsiteX3" fmla="*/ 0 w 81062"/>
                  <a:gd name="connsiteY3" fmla="*/ 98368 h 9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836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8368"/>
                    </a:lnTo>
                    <a:lnTo>
                      <a:pt x="0" y="9836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8" name="자유형: 도형 1017">
                <a:extLst>
                  <a:ext uri="{FF2B5EF4-FFF2-40B4-BE49-F238E27FC236}">
                    <a16:creationId xmlns:a16="http://schemas.microsoft.com/office/drawing/2014/main" id="{3A9E5D23-702B-4679-A6A2-5087FE0B3DF7}"/>
                  </a:ext>
                </a:extLst>
              </p:cNvPr>
              <p:cNvSpPr/>
              <p:nvPr/>
            </p:nvSpPr>
            <p:spPr>
              <a:xfrm>
                <a:off x="3467101" y="4820142"/>
                <a:ext cx="81062" cy="98367"/>
              </a:xfrm>
              <a:custGeom>
                <a:avLst/>
                <a:gdLst>
                  <a:gd name="connsiteX0" fmla="*/ 0 w 81062"/>
                  <a:gd name="connsiteY0" fmla="*/ 0 h 98367"/>
                  <a:gd name="connsiteX1" fmla="*/ 81063 w 81062"/>
                  <a:gd name="connsiteY1" fmla="*/ 0 h 98367"/>
                  <a:gd name="connsiteX2" fmla="*/ 81063 w 81062"/>
                  <a:gd name="connsiteY2" fmla="*/ 98368 h 98367"/>
                  <a:gd name="connsiteX3" fmla="*/ 0 w 81062"/>
                  <a:gd name="connsiteY3" fmla="*/ 98368 h 9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836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8368"/>
                    </a:lnTo>
                    <a:lnTo>
                      <a:pt x="0" y="98368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1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771313" y="4830161"/>
              <a:ext cx="81062" cy="88348"/>
              <a:chOff x="3771313" y="4830161"/>
              <a:chExt cx="81062" cy="88348"/>
            </a:xfrm>
            <a:solidFill>
              <a:srgbClr val="000000"/>
            </a:solidFill>
          </p:grpSpPr>
          <p:sp>
            <p:nvSpPr>
              <p:cNvPr id="1020" name="자유형: 도형 1019">
                <a:extLst>
                  <a:ext uri="{FF2B5EF4-FFF2-40B4-BE49-F238E27FC236}">
                    <a16:creationId xmlns:a16="http://schemas.microsoft.com/office/drawing/2014/main" id="{3A61E0DF-BE77-4652-A9AA-92869B6C8D0F}"/>
                  </a:ext>
                </a:extLst>
              </p:cNvPr>
              <p:cNvSpPr/>
              <p:nvPr/>
            </p:nvSpPr>
            <p:spPr>
              <a:xfrm>
                <a:off x="3771313" y="4830161"/>
                <a:ext cx="81062" cy="88348"/>
              </a:xfrm>
              <a:custGeom>
                <a:avLst/>
                <a:gdLst>
                  <a:gd name="connsiteX0" fmla="*/ 0 w 81062"/>
                  <a:gd name="connsiteY0" fmla="*/ 0 h 88348"/>
                  <a:gd name="connsiteX1" fmla="*/ 81062 w 81062"/>
                  <a:gd name="connsiteY1" fmla="*/ 0 h 88348"/>
                  <a:gd name="connsiteX2" fmla="*/ 81062 w 81062"/>
                  <a:gd name="connsiteY2" fmla="*/ 88349 h 88348"/>
                  <a:gd name="connsiteX3" fmla="*/ 0 w 81062"/>
                  <a:gd name="connsiteY3" fmla="*/ 88349 h 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834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88349"/>
                    </a:lnTo>
                    <a:lnTo>
                      <a:pt x="0" y="8834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1" name="자유형: 도형 1020">
                <a:extLst>
                  <a:ext uri="{FF2B5EF4-FFF2-40B4-BE49-F238E27FC236}">
                    <a16:creationId xmlns:a16="http://schemas.microsoft.com/office/drawing/2014/main" id="{FAA7C517-DB6C-4D3B-829F-F2DB72C7C1B6}"/>
                  </a:ext>
                </a:extLst>
              </p:cNvPr>
              <p:cNvSpPr/>
              <p:nvPr/>
            </p:nvSpPr>
            <p:spPr>
              <a:xfrm>
                <a:off x="3771313" y="4830161"/>
                <a:ext cx="81062" cy="88348"/>
              </a:xfrm>
              <a:custGeom>
                <a:avLst/>
                <a:gdLst>
                  <a:gd name="connsiteX0" fmla="*/ 0 w 81062"/>
                  <a:gd name="connsiteY0" fmla="*/ 0 h 88348"/>
                  <a:gd name="connsiteX1" fmla="*/ 81062 w 81062"/>
                  <a:gd name="connsiteY1" fmla="*/ 0 h 88348"/>
                  <a:gd name="connsiteX2" fmla="*/ 81062 w 81062"/>
                  <a:gd name="connsiteY2" fmla="*/ 88349 h 88348"/>
                  <a:gd name="connsiteX3" fmla="*/ 0 w 81062"/>
                  <a:gd name="connsiteY3" fmla="*/ 88349 h 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834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88349"/>
                    </a:lnTo>
                    <a:lnTo>
                      <a:pt x="0" y="88349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2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076436" y="4828340"/>
              <a:ext cx="81062" cy="90170"/>
              <a:chOff x="4076436" y="4828340"/>
              <a:chExt cx="81062" cy="90170"/>
            </a:xfrm>
            <a:solidFill>
              <a:srgbClr val="000000"/>
            </a:solidFill>
          </p:grpSpPr>
          <p:sp>
            <p:nvSpPr>
              <p:cNvPr id="1023" name="자유형: 도형 1022">
                <a:extLst>
                  <a:ext uri="{FF2B5EF4-FFF2-40B4-BE49-F238E27FC236}">
                    <a16:creationId xmlns:a16="http://schemas.microsoft.com/office/drawing/2014/main" id="{639D2D47-BEEC-45E0-B030-4B2D600A9CB7}"/>
                  </a:ext>
                </a:extLst>
              </p:cNvPr>
              <p:cNvSpPr/>
              <p:nvPr/>
            </p:nvSpPr>
            <p:spPr>
              <a:xfrm>
                <a:off x="4076436" y="4828340"/>
                <a:ext cx="81062" cy="90170"/>
              </a:xfrm>
              <a:custGeom>
                <a:avLst/>
                <a:gdLst>
                  <a:gd name="connsiteX0" fmla="*/ 0 w 81062"/>
                  <a:gd name="connsiteY0" fmla="*/ 0 h 90170"/>
                  <a:gd name="connsiteX1" fmla="*/ 81062 w 81062"/>
                  <a:gd name="connsiteY1" fmla="*/ 0 h 90170"/>
                  <a:gd name="connsiteX2" fmla="*/ 81062 w 81062"/>
                  <a:gd name="connsiteY2" fmla="*/ 90171 h 90170"/>
                  <a:gd name="connsiteX3" fmla="*/ 0 w 81062"/>
                  <a:gd name="connsiteY3" fmla="*/ 90171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017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0171"/>
                    </a:lnTo>
                    <a:lnTo>
                      <a:pt x="0" y="9017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B568EEFF-26EB-462B-AA95-FB9715752977}"/>
                  </a:ext>
                </a:extLst>
              </p:cNvPr>
              <p:cNvSpPr/>
              <p:nvPr/>
            </p:nvSpPr>
            <p:spPr>
              <a:xfrm>
                <a:off x="4076436" y="4828340"/>
                <a:ext cx="81062" cy="90170"/>
              </a:xfrm>
              <a:custGeom>
                <a:avLst/>
                <a:gdLst>
                  <a:gd name="connsiteX0" fmla="*/ 0 w 81062"/>
                  <a:gd name="connsiteY0" fmla="*/ 0 h 90170"/>
                  <a:gd name="connsiteX1" fmla="*/ 81062 w 81062"/>
                  <a:gd name="connsiteY1" fmla="*/ 0 h 90170"/>
                  <a:gd name="connsiteX2" fmla="*/ 81062 w 81062"/>
                  <a:gd name="connsiteY2" fmla="*/ 90171 h 90170"/>
                  <a:gd name="connsiteX3" fmla="*/ 0 w 81062"/>
                  <a:gd name="connsiteY3" fmla="*/ 90171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017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0171"/>
                    </a:lnTo>
                    <a:lnTo>
                      <a:pt x="0" y="90171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2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381558" y="4819232"/>
              <a:ext cx="81062" cy="100189"/>
              <a:chOff x="4381558" y="4819232"/>
              <a:chExt cx="81062" cy="100189"/>
            </a:xfrm>
            <a:solidFill>
              <a:srgbClr val="000000"/>
            </a:solidFill>
          </p:grpSpPr>
          <p:sp>
            <p:nvSpPr>
              <p:cNvPr id="1026" name="자유형: 도형 1025">
                <a:extLst>
                  <a:ext uri="{FF2B5EF4-FFF2-40B4-BE49-F238E27FC236}">
                    <a16:creationId xmlns:a16="http://schemas.microsoft.com/office/drawing/2014/main" id="{A68C15C3-88DE-487A-A766-50DDECD5EB06}"/>
                  </a:ext>
                </a:extLst>
              </p:cNvPr>
              <p:cNvSpPr/>
              <p:nvPr/>
            </p:nvSpPr>
            <p:spPr>
              <a:xfrm>
                <a:off x="4381558" y="4819232"/>
                <a:ext cx="81062" cy="100189"/>
              </a:xfrm>
              <a:custGeom>
                <a:avLst/>
                <a:gdLst>
                  <a:gd name="connsiteX0" fmla="*/ 0 w 81062"/>
                  <a:gd name="connsiteY0" fmla="*/ 0 h 100189"/>
                  <a:gd name="connsiteX1" fmla="*/ 81062 w 81062"/>
                  <a:gd name="connsiteY1" fmla="*/ 0 h 100189"/>
                  <a:gd name="connsiteX2" fmla="*/ 81062 w 81062"/>
                  <a:gd name="connsiteY2" fmla="*/ 100190 h 100189"/>
                  <a:gd name="connsiteX3" fmla="*/ 0 w 81062"/>
                  <a:gd name="connsiteY3" fmla="*/ 100190 h 10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018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00190"/>
                    </a:lnTo>
                    <a:lnTo>
                      <a:pt x="0" y="10019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7" name="자유형: 도형 1026">
                <a:extLst>
                  <a:ext uri="{FF2B5EF4-FFF2-40B4-BE49-F238E27FC236}">
                    <a16:creationId xmlns:a16="http://schemas.microsoft.com/office/drawing/2014/main" id="{65C6ACAA-5DEC-4A04-B79C-186241D463D9}"/>
                  </a:ext>
                </a:extLst>
              </p:cNvPr>
              <p:cNvSpPr/>
              <p:nvPr/>
            </p:nvSpPr>
            <p:spPr>
              <a:xfrm>
                <a:off x="4381558" y="4819232"/>
                <a:ext cx="81062" cy="100189"/>
              </a:xfrm>
              <a:custGeom>
                <a:avLst/>
                <a:gdLst>
                  <a:gd name="connsiteX0" fmla="*/ 0 w 81062"/>
                  <a:gd name="connsiteY0" fmla="*/ 0 h 100189"/>
                  <a:gd name="connsiteX1" fmla="*/ 81062 w 81062"/>
                  <a:gd name="connsiteY1" fmla="*/ 0 h 100189"/>
                  <a:gd name="connsiteX2" fmla="*/ 81062 w 81062"/>
                  <a:gd name="connsiteY2" fmla="*/ 100190 h 100189"/>
                  <a:gd name="connsiteX3" fmla="*/ 0 w 81062"/>
                  <a:gd name="connsiteY3" fmla="*/ 100190 h 10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018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00190"/>
                    </a:lnTo>
                    <a:lnTo>
                      <a:pt x="0" y="100190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2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686681" y="4826518"/>
              <a:ext cx="81062" cy="92903"/>
              <a:chOff x="4686681" y="4826518"/>
              <a:chExt cx="81062" cy="92903"/>
            </a:xfrm>
            <a:solidFill>
              <a:srgbClr val="000000"/>
            </a:solidFill>
          </p:grpSpPr>
          <p:sp>
            <p:nvSpPr>
              <p:cNvPr id="1029" name="자유형: 도형 1028">
                <a:extLst>
                  <a:ext uri="{FF2B5EF4-FFF2-40B4-BE49-F238E27FC236}">
                    <a16:creationId xmlns:a16="http://schemas.microsoft.com/office/drawing/2014/main" id="{FDCDF083-B93A-45EC-B9B8-4128BC596198}"/>
                  </a:ext>
                </a:extLst>
              </p:cNvPr>
              <p:cNvSpPr/>
              <p:nvPr/>
            </p:nvSpPr>
            <p:spPr>
              <a:xfrm>
                <a:off x="4686681" y="4826518"/>
                <a:ext cx="81062" cy="92903"/>
              </a:xfrm>
              <a:custGeom>
                <a:avLst/>
                <a:gdLst>
                  <a:gd name="connsiteX0" fmla="*/ 0 w 81062"/>
                  <a:gd name="connsiteY0" fmla="*/ 0 h 92903"/>
                  <a:gd name="connsiteX1" fmla="*/ 81062 w 81062"/>
                  <a:gd name="connsiteY1" fmla="*/ 0 h 92903"/>
                  <a:gd name="connsiteX2" fmla="*/ 81062 w 81062"/>
                  <a:gd name="connsiteY2" fmla="*/ 92903 h 92903"/>
                  <a:gd name="connsiteX3" fmla="*/ 0 w 81062"/>
                  <a:gd name="connsiteY3" fmla="*/ 92903 h 9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290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2903"/>
                    </a:lnTo>
                    <a:lnTo>
                      <a:pt x="0" y="9290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0" name="자유형: 도형 1029">
                <a:extLst>
                  <a:ext uri="{FF2B5EF4-FFF2-40B4-BE49-F238E27FC236}">
                    <a16:creationId xmlns:a16="http://schemas.microsoft.com/office/drawing/2014/main" id="{05BC5CCD-D72A-4E7A-907C-E6D5EC44EAE6}"/>
                  </a:ext>
                </a:extLst>
              </p:cNvPr>
              <p:cNvSpPr/>
              <p:nvPr/>
            </p:nvSpPr>
            <p:spPr>
              <a:xfrm>
                <a:off x="4686681" y="4826518"/>
                <a:ext cx="81062" cy="92903"/>
              </a:xfrm>
              <a:custGeom>
                <a:avLst/>
                <a:gdLst>
                  <a:gd name="connsiteX0" fmla="*/ 0 w 81062"/>
                  <a:gd name="connsiteY0" fmla="*/ 0 h 92903"/>
                  <a:gd name="connsiteX1" fmla="*/ 81062 w 81062"/>
                  <a:gd name="connsiteY1" fmla="*/ 0 h 92903"/>
                  <a:gd name="connsiteX2" fmla="*/ 81062 w 81062"/>
                  <a:gd name="connsiteY2" fmla="*/ 92903 h 92903"/>
                  <a:gd name="connsiteX3" fmla="*/ 0 w 81062"/>
                  <a:gd name="connsiteY3" fmla="*/ 92903 h 9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290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2903"/>
                    </a:lnTo>
                    <a:lnTo>
                      <a:pt x="0" y="92903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3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991804" y="4840180"/>
              <a:ext cx="81062" cy="79240"/>
              <a:chOff x="4991804" y="4840180"/>
              <a:chExt cx="81062" cy="79240"/>
            </a:xfrm>
            <a:solidFill>
              <a:srgbClr val="000000"/>
            </a:solidFill>
          </p:grpSpPr>
          <p:sp>
            <p:nvSpPr>
              <p:cNvPr id="1032" name="자유형: 도형 1031">
                <a:extLst>
                  <a:ext uri="{FF2B5EF4-FFF2-40B4-BE49-F238E27FC236}">
                    <a16:creationId xmlns:a16="http://schemas.microsoft.com/office/drawing/2014/main" id="{B88CF07C-CCF0-4D8A-9A30-81AD30C73D14}"/>
                  </a:ext>
                </a:extLst>
              </p:cNvPr>
              <p:cNvSpPr/>
              <p:nvPr/>
            </p:nvSpPr>
            <p:spPr>
              <a:xfrm>
                <a:off x="4991804" y="4840180"/>
                <a:ext cx="81062" cy="79240"/>
              </a:xfrm>
              <a:custGeom>
                <a:avLst/>
                <a:gdLst>
                  <a:gd name="connsiteX0" fmla="*/ 0 w 81062"/>
                  <a:gd name="connsiteY0" fmla="*/ 0 h 79240"/>
                  <a:gd name="connsiteX1" fmla="*/ 81062 w 81062"/>
                  <a:gd name="connsiteY1" fmla="*/ 0 h 79240"/>
                  <a:gd name="connsiteX2" fmla="*/ 81062 w 81062"/>
                  <a:gd name="connsiteY2" fmla="*/ 79241 h 79240"/>
                  <a:gd name="connsiteX3" fmla="*/ 0 w 81062"/>
                  <a:gd name="connsiteY3" fmla="*/ 79241 h 7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924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79241"/>
                    </a:lnTo>
                    <a:lnTo>
                      <a:pt x="0" y="7924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3" name="자유형: 도형 1032">
                <a:extLst>
                  <a:ext uri="{FF2B5EF4-FFF2-40B4-BE49-F238E27FC236}">
                    <a16:creationId xmlns:a16="http://schemas.microsoft.com/office/drawing/2014/main" id="{E76EB8B8-37A2-4315-9EBD-0211E185F531}"/>
                  </a:ext>
                </a:extLst>
              </p:cNvPr>
              <p:cNvSpPr/>
              <p:nvPr/>
            </p:nvSpPr>
            <p:spPr>
              <a:xfrm>
                <a:off x="4991804" y="4840180"/>
                <a:ext cx="81062" cy="79240"/>
              </a:xfrm>
              <a:custGeom>
                <a:avLst/>
                <a:gdLst>
                  <a:gd name="connsiteX0" fmla="*/ 0 w 81062"/>
                  <a:gd name="connsiteY0" fmla="*/ 0 h 79240"/>
                  <a:gd name="connsiteX1" fmla="*/ 81062 w 81062"/>
                  <a:gd name="connsiteY1" fmla="*/ 0 h 79240"/>
                  <a:gd name="connsiteX2" fmla="*/ 81062 w 81062"/>
                  <a:gd name="connsiteY2" fmla="*/ 79241 h 79240"/>
                  <a:gd name="connsiteX3" fmla="*/ 0 w 81062"/>
                  <a:gd name="connsiteY3" fmla="*/ 79241 h 7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924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79241"/>
                    </a:lnTo>
                    <a:lnTo>
                      <a:pt x="0" y="79241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3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296016" y="4863861"/>
              <a:ext cx="81062" cy="54648"/>
              <a:chOff x="5296016" y="4863861"/>
              <a:chExt cx="81062" cy="54648"/>
            </a:xfrm>
            <a:solidFill>
              <a:srgbClr val="000000"/>
            </a:solidFill>
          </p:grpSpPr>
          <p:sp>
            <p:nvSpPr>
              <p:cNvPr id="1035" name="자유형: 도형 1034">
                <a:extLst>
                  <a:ext uri="{FF2B5EF4-FFF2-40B4-BE49-F238E27FC236}">
                    <a16:creationId xmlns:a16="http://schemas.microsoft.com/office/drawing/2014/main" id="{EF4A336A-6A48-4C36-9366-5A4A88EE6509}"/>
                  </a:ext>
                </a:extLst>
              </p:cNvPr>
              <p:cNvSpPr/>
              <p:nvPr/>
            </p:nvSpPr>
            <p:spPr>
              <a:xfrm>
                <a:off x="5296016" y="4863861"/>
                <a:ext cx="81062" cy="54648"/>
              </a:xfrm>
              <a:custGeom>
                <a:avLst/>
                <a:gdLst>
                  <a:gd name="connsiteX0" fmla="*/ 0 w 81062"/>
                  <a:gd name="connsiteY0" fmla="*/ 0 h 54648"/>
                  <a:gd name="connsiteX1" fmla="*/ 81063 w 81062"/>
                  <a:gd name="connsiteY1" fmla="*/ 0 h 54648"/>
                  <a:gd name="connsiteX2" fmla="*/ 81063 w 81062"/>
                  <a:gd name="connsiteY2" fmla="*/ 54649 h 54648"/>
                  <a:gd name="connsiteX3" fmla="*/ 0 w 81062"/>
                  <a:gd name="connsiteY3" fmla="*/ 54649 h 5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464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4649"/>
                    </a:lnTo>
                    <a:lnTo>
                      <a:pt x="0" y="5464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6" name="자유형: 도형 1035">
                <a:extLst>
                  <a:ext uri="{FF2B5EF4-FFF2-40B4-BE49-F238E27FC236}">
                    <a16:creationId xmlns:a16="http://schemas.microsoft.com/office/drawing/2014/main" id="{F7EFE36E-30C0-4DBA-83CC-55F2623BD6FC}"/>
                  </a:ext>
                </a:extLst>
              </p:cNvPr>
              <p:cNvSpPr/>
              <p:nvPr/>
            </p:nvSpPr>
            <p:spPr>
              <a:xfrm>
                <a:off x="5296016" y="4863861"/>
                <a:ext cx="81062" cy="54648"/>
              </a:xfrm>
              <a:custGeom>
                <a:avLst/>
                <a:gdLst>
                  <a:gd name="connsiteX0" fmla="*/ 0 w 81062"/>
                  <a:gd name="connsiteY0" fmla="*/ 0 h 54648"/>
                  <a:gd name="connsiteX1" fmla="*/ 81063 w 81062"/>
                  <a:gd name="connsiteY1" fmla="*/ 0 h 54648"/>
                  <a:gd name="connsiteX2" fmla="*/ 81063 w 81062"/>
                  <a:gd name="connsiteY2" fmla="*/ 54649 h 54648"/>
                  <a:gd name="connsiteX3" fmla="*/ 0 w 81062"/>
                  <a:gd name="connsiteY3" fmla="*/ 54649 h 5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464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4649"/>
                    </a:lnTo>
                    <a:lnTo>
                      <a:pt x="0" y="54649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3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601138" y="4825607"/>
              <a:ext cx="81062" cy="93813"/>
              <a:chOff x="5601138" y="4825607"/>
              <a:chExt cx="81062" cy="93813"/>
            </a:xfrm>
            <a:solidFill>
              <a:srgbClr val="000000"/>
            </a:solidFill>
          </p:grpSpPr>
          <p:sp>
            <p:nvSpPr>
              <p:cNvPr id="1038" name="자유형: 도형 1037">
                <a:extLst>
                  <a:ext uri="{FF2B5EF4-FFF2-40B4-BE49-F238E27FC236}">
                    <a16:creationId xmlns:a16="http://schemas.microsoft.com/office/drawing/2014/main" id="{7D90B54A-C61E-4257-A69E-7A1F5FC1D675}"/>
                  </a:ext>
                </a:extLst>
              </p:cNvPr>
              <p:cNvSpPr/>
              <p:nvPr/>
            </p:nvSpPr>
            <p:spPr>
              <a:xfrm>
                <a:off x="5601138" y="4825607"/>
                <a:ext cx="81062" cy="93813"/>
              </a:xfrm>
              <a:custGeom>
                <a:avLst/>
                <a:gdLst>
                  <a:gd name="connsiteX0" fmla="*/ 0 w 81062"/>
                  <a:gd name="connsiteY0" fmla="*/ 0 h 93813"/>
                  <a:gd name="connsiteX1" fmla="*/ 81063 w 81062"/>
                  <a:gd name="connsiteY1" fmla="*/ 0 h 93813"/>
                  <a:gd name="connsiteX2" fmla="*/ 81063 w 81062"/>
                  <a:gd name="connsiteY2" fmla="*/ 93814 h 93813"/>
                  <a:gd name="connsiteX3" fmla="*/ 0 w 81062"/>
                  <a:gd name="connsiteY3" fmla="*/ 93814 h 9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381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3814"/>
                    </a:lnTo>
                    <a:lnTo>
                      <a:pt x="0" y="9381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9" name="자유형: 도형 1038">
                <a:extLst>
                  <a:ext uri="{FF2B5EF4-FFF2-40B4-BE49-F238E27FC236}">
                    <a16:creationId xmlns:a16="http://schemas.microsoft.com/office/drawing/2014/main" id="{6959C6A4-A35F-42F2-BF4D-DC4800F6FA82}"/>
                  </a:ext>
                </a:extLst>
              </p:cNvPr>
              <p:cNvSpPr/>
              <p:nvPr/>
            </p:nvSpPr>
            <p:spPr>
              <a:xfrm>
                <a:off x="5601138" y="4825607"/>
                <a:ext cx="81062" cy="93813"/>
              </a:xfrm>
              <a:custGeom>
                <a:avLst/>
                <a:gdLst>
                  <a:gd name="connsiteX0" fmla="*/ 0 w 81062"/>
                  <a:gd name="connsiteY0" fmla="*/ 0 h 93813"/>
                  <a:gd name="connsiteX1" fmla="*/ 81063 w 81062"/>
                  <a:gd name="connsiteY1" fmla="*/ 0 h 93813"/>
                  <a:gd name="connsiteX2" fmla="*/ 81063 w 81062"/>
                  <a:gd name="connsiteY2" fmla="*/ 93814 h 93813"/>
                  <a:gd name="connsiteX3" fmla="*/ 0 w 81062"/>
                  <a:gd name="connsiteY3" fmla="*/ 93814 h 9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381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3814"/>
                    </a:lnTo>
                    <a:lnTo>
                      <a:pt x="0" y="93814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4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906261" y="4859307"/>
              <a:ext cx="81062" cy="60113"/>
              <a:chOff x="5906261" y="4859307"/>
              <a:chExt cx="81062" cy="60113"/>
            </a:xfrm>
            <a:solidFill>
              <a:srgbClr val="000000"/>
            </a:solidFill>
          </p:grpSpPr>
          <p:sp>
            <p:nvSpPr>
              <p:cNvPr id="1041" name="자유형: 도형 1040">
                <a:extLst>
                  <a:ext uri="{FF2B5EF4-FFF2-40B4-BE49-F238E27FC236}">
                    <a16:creationId xmlns:a16="http://schemas.microsoft.com/office/drawing/2014/main" id="{C5BBBA1E-DC7C-4A66-B13B-9ECE89552BED}"/>
                  </a:ext>
                </a:extLst>
              </p:cNvPr>
              <p:cNvSpPr/>
              <p:nvPr/>
            </p:nvSpPr>
            <p:spPr>
              <a:xfrm>
                <a:off x="5906261" y="4859307"/>
                <a:ext cx="81062" cy="60113"/>
              </a:xfrm>
              <a:custGeom>
                <a:avLst/>
                <a:gdLst>
                  <a:gd name="connsiteX0" fmla="*/ 0 w 81062"/>
                  <a:gd name="connsiteY0" fmla="*/ 0 h 60113"/>
                  <a:gd name="connsiteX1" fmla="*/ 81063 w 81062"/>
                  <a:gd name="connsiteY1" fmla="*/ 0 h 60113"/>
                  <a:gd name="connsiteX2" fmla="*/ 81063 w 81062"/>
                  <a:gd name="connsiteY2" fmla="*/ 60114 h 60113"/>
                  <a:gd name="connsiteX3" fmla="*/ 0 w 81062"/>
                  <a:gd name="connsiteY3" fmla="*/ 60114 h 6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011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0114"/>
                    </a:lnTo>
                    <a:lnTo>
                      <a:pt x="0" y="6011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2" name="자유형: 도형 1041">
                <a:extLst>
                  <a:ext uri="{FF2B5EF4-FFF2-40B4-BE49-F238E27FC236}">
                    <a16:creationId xmlns:a16="http://schemas.microsoft.com/office/drawing/2014/main" id="{880E5FD9-7141-42FB-97ED-8052ABA8C20B}"/>
                  </a:ext>
                </a:extLst>
              </p:cNvPr>
              <p:cNvSpPr/>
              <p:nvPr/>
            </p:nvSpPr>
            <p:spPr>
              <a:xfrm>
                <a:off x="5906261" y="4859307"/>
                <a:ext cx="81062" cy="60113"/>
              </a:xfrm>
              <a:custGeom>
                <a:avLst/>
                <a:gdLst>
                  <a:gd name="connsiteX0" fmla="*/ 0 w 81062"/>
                  <a:gd name="connsiteY0" fmla="*/ 0 h 60113"/>
                  <a:gd name="connsiteX1" fmla="*/ 81063 w 81062"/>
                  <a:gd name="connsiteY1" fmla="*/ 0 h 60113"/>
                  <a:gd name="connsiteX2" fmla="*/ 81063 w 81062"/>
                  <a:gd name="connsiteY2" fmla="*/ 60114 h 60113"/>
                  <a:gd name="connsiteX3" fmla="*/ 0 w 81062"/>
                  <a:gd name="connsiteY3" fmla="*/ 60114 h 6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011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0114"/>
                    </a:lnTo>
                    <a:lnTo>
                      <a:pt x="0" y="60114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4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211384" y="4850199"/>
              <a:ext cx="81062" cy="68311"/>
              <a:chOff x="6211384" y="4850199"/>
              <a:chExt cx="81062" cy="68311"/>
            </a:xfrm>
            <a:solidFill>
              <a:srgbClr val="000000"/>
            </a:solidFill>
          </p:grpSpPr>
          <p:sp>
            <p:nvSpPr>
              <p:cNvPr id="1044" name="자유형: 도형 1043">
                <a:extLst>
                  <a:ext uri="{FF2B5EF4-FFF2-40B4-BE49-F238E27FC236}">
                    <a16:creationId xmlns:a16="http://schemas.microsoft.com/office/drawing/2014/main" id="{0372B846-D218-40E4-8696-56B9016B8DAA}"/>
                  </a:ext>
                </a:extLst>
              </p:cNvPr>
              <p:cNvSpPr/>
              <p:nvPr/>
            </p:nvSpPr>
            <p:spPr>
              <a:xfrm>
                <a:off x="6211384" y="4850199"/>
                <a:ext cx="81062" cy="68311"/>
              </a:xfrm>
              <a:custGeom>
                <a:avLst/>
                <a:gdLst>
                  <a:gd name="connsiteX0" fmla="*/ 0 w 81062"/>
                  <a:gd name="connsiteY0" fmla="*/ 0 h 68311"/>
                  <a:gd name="connsiteX1" fmla="*/ 81063 w 81062"/>
                  <a:gd name="connsiteY1" fmla="*/ 0 h 68311"/>
                  <a:gd name="connsiteX2" fmla="*/ 81063 w 81062"/>
                  <a:gd name="connsiteY2" fmla="*/ 68311 h 68311"/>
                  <a:gd name="connsiteX3" fmla="*/ 0 w 81062"/>
                  <a:gd name="connsiteY3" fmla="*/ 68311 h 68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831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8311"/>
                    </a:lnTo>
                    <a:lnTo>
                      <a:pt x="0" y="6831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0B1FA546-513E-4786-85CF-17C6782A1391}"/>
                  </a:ext>
                </a:extLst>
              </p:cNvPr>
              <p:cNvSpPr/>
              <p:nvPr/>
            </p:nvSpPr>
            <p:spPr>
              <a:xfrm>
                <a:off x="6211384" y="4850199"/>
                <a:ext cx="81062" cy="68311"/>
              </a:xfrm>
              <a:custGeom>
                <a:avLst/>
                <a:gdLst>
                  <a:gd name="connsiteX0" fmla="*/ 0 w 81062"/>
                  <a:gd name="connsiteY0" fmla="*/ 0 h 68311"/>
                  <a:gd name="connsiteX1" fmla="*/ 81063 w 81062"/>
                  <a:gd name="connsiteY1" fmla="*/ 0 h 68311"/>
                  <a:gd name="connsiteX2" fmla="*/ 81063 w 81062"/>
                  <a:gd name="connsiteY2" fmla="*/ 68311 h 68311"/>
                  <a:gd name="connsiteX3" fmla="*/ 0 w 81062"/>
                  <a:gd name="connsiteY3" fmla="*/ 68311 h 68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831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8311"/>
                    </a:lnTo>
                    <a:lnTo>
                      <a:pt x="0" y="68311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4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516506" y="4869326"/>
              <a:ext cx="81062" cy="50094"/>
              <a:chOff x="6516506" y="4869326"/>
              <a:chExt cx="81062" cy="50094"/>
            </a:xfrm>
            <a:solidFill>
              <a:srgbClr val="000000"/>
            </a:solidFill>
          </p:grpSpPr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178623CA-6E13-4F7A-A8E8-132C83EE273D}"/>
                  </a:ext>
                </a:extLst>
              </p:cNvPr>
              <p:cNvSpPr/>
              <p:nvPr/>
            </p:nvSpPr>
            <p:spPr>
              <a:xfrm>
                <a:off x="6516506" y="4869326"/>
                <a:ext cx="81062" cy="50094"/>
              </a:xfrm>
              <a:custGeom>
                <a:avLst/>
                <a:gdLst>
                  <a:gd name="connsiteX0" fmla="*/ 0 w 81062"/>
                  <a:gd name="connsiteY0" fmla="*/ 0 h 50094"/>
                  <a:gd name="connsiteX1" fmla="*/ 81063 w 81062"/>
                  <a:gd name="connsiteY1" fmla="*/ 0 h 50094"/>
                  <a:gd name="connsiteX2" fmla="*/ 81063 w 81062"/>
                  <a:gd name="connsiteY2" fmla="*/ 50095 h 50094"/>
                  <a:gd name="connsiteX3" fmla="*/ 0 w 81062"/>
                  <a:gd name="connsiteY3" fmla="*/ 50095 h 5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009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0095"/>
                    </a:lnTo>
                    <a:lnTo>
                      <a:pt x="0" y="50095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AAE3B3E2-6581-452A-B142-E10497F58CA3}"/>
                  </a:ext>
                </a:extLst>
              </p:cNvPr>
              <p:cNvSpPr/>
              <p:nvPr/>
            </p:nvSpPr>
            <p:spPr>
              <a:xfrm>
                <a:off x="6516506" y="4869326"/>
                <a:ext cx="81062" cy="50094"/>
              </a:xfrm>
              <a:custGeom>
                <a:avLst/>
                <a:gdLst>
                  <a:gd name="connsiteX0" fmla="*/ 0 w 81062"/>
                  <a:gd name="connsiteY0" fmla="*/ 0 h 50094"/>
                  <a:gd name="connsiteX1" fmla="*/ 81063 w 81062"/>
                  <a:gd name="connsiteY1" fmla="*/ 0 h 50094"/>
                  <a:gd name="connsiteX2" fmla="*/ 81063 w 81062"/>
                  <a:gd name="connsiteY2" fmla="*/ 50095 h 50094"/>
                  <a:gd name="connsiteX3" fmla="*/ 0 w 81062"/>
                  <a:gd name="connsiteY3" fmla="*/ 50095 h 5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009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0095"/>
                    </a:lnTo>
                    <a:lnTo>
                      <a:pt x="0" y="50095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4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820718" y="4874791"/>
              <a:ext cx="81062" cy="44629"/>
              <a:chOff x="6820718" y="4874791"/>
              <a:chExt cx="81062" cy="44629"/>
            </a:xfrm>
            <a:solidFill>
              <a:srgbClr val="000000"/>
            </a:solidFill>
          </p:grpSpPr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A0A54558-9914-429C-A633-297D249D95FC}"/>
                  </a:ext>
                </a:extLst>
              </p:cNvPr>
              <p:cNvSpPr/>
              <p:nvPr/>
            </p:nvSpPr>
            <p:spPr>
              <a:xfrm>
                <a:off x="6820718" y="4874791"/>
                <a:ext cx="81062" cy="44629"/>
              </a:xfrm>
              <a:custGeom>
                <a:avLst/>
                <a:gdLst>
                  <a:gd name="connsiteX0" fmla="*/ 0 w 81062"/>
                  <a:gd name="connsiteY0" fmla="*/ 0 h 44629"/>
                  <a:gd name="connsiteX1" fmla="*/ 81063 w 81062"/>
                  <a:gd name="connsiteY1" fmla="*/ 0 h 44629"/>
                  <a:gd name="connsiteX2" fmla="*/ 81063 w 81062"/>
                  <a:gd name="connsiteY2" fmla="*/ 44630 h 44629"/>
                  <a:gd name="connsiteX3" fmla="*/ 0 w 81062"/>
                  <a:gd name="connsiteY3" fmla="*/ 44630 h 44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462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4630"/>
                    </a:lnTo>
                    <a:lnTo>
                      <a:pt x="0" y="4463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73002E16-B2EE-4969-AB80-BF81611489D0}"/>
                  </a:ext>
                </a:extLst>
              </p:cNvPr>
              <p:cNvSpPr/>
              <p:nvPr/>
            </p:nvSpPr>
            <p:spPr>
              <a:xfrm>
                <a:off x="6820718" y="4874791"/>
                <a:ext cx="81062" cy="44629"/>
              </a:xfrm>
              <a:custGeom>
                <a:avLst/>
                <a:gdLst>
                  <a:gd name="connsiteX0" fmla="*/ 0 w 81062"/>
                  <a:gd name="connsiteY0" fmla="*/ 0 h 44629"/>
                  <a:gd name="connsiteX1" fmla="*/ 81063 w 81062"/>
                  <a:gd name="connsiteY1" fmla="*/ 0 h 44629"/>
                  <a:gd name="connsiteX2" fmla="*/ 81063 w 81062"/>
                  <a:gd name="connsiteY2" fmla="*/ 44630 h 44629"/>
                  <a:gd name="connsiteX3" fmla="*/ 0 w 81062"/>
                  <a:gd name="connsiteY3" fmla="*/ 44630 h 44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462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4630"/>
                    </a:lnTo>
                    <a:lnTo>
                      <a:pt x="0" y="44630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5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125841" y="4882989"/>
              <a:ext cx="81062" cy="36432"/>
              <a:chOff x="7125841" y="4882989"/>
              <a:chExt cx="81062" cy="36432"/>
            </a:xfrm>
            <a:solidFill>
              <a:srgbClr val="000000"/>
            </a:solidFill>
          </p:grpSpPr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47008EA2-D606-433B-948D-F20448A99722}"/>
                  </a:ext>
                </a:extLst>
              </p:cNvPr>
              <p:cNvSpPr/>
              <p:nvPr/>
            </p:nvSpPr>
            <p:spPr>
              <a:xfrm>
                <a:off x="7125841" y="4882989"/>
                <a:ext cx="81062" cy="36432"/>
              </a:xfrm>
              <a:custGeom>
                <a:avLst/>
                <a:gdLst>
                  <a:gd name="connsiteX0" fmla="*/ 0 w 81062"/>
                  <a:gd name="connsiteY0" fmla="*/ 0 h 36432"/>
                  <a:gd name="connsiteX1" fmla="*/ 81063 w 81062"/>
                  <a:gd name="connsiteY1" fmla="*/ 0 h 36432"/>
                  <a:gd name="connsiteX2" fmla="*/ 81063 w 81062"/>
                  <a:gd name="connsiteY2" fmla="*/ 36433 h 36432"/>
                  <a:gd name="connsiteX3" fmla="*/ 0 w 81062"/>
                  <a:gd name="connsiteY3" fmla="*/ 36433 h 3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643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6433"/>
                    </a:lnTo>
                    <a:lnTo>
                      <a:pt x="0" y="3643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99D4AE41-38B0-4527-80E8-1B74BAAFF4B2}"/>
                  </a:ext>
                </a:extLst>
              </p:cNvPr>
              <p:cNvSpPr/>
              <p:nvPr/>
            </p:nvSpPr>
            <p:spPr>
              <a:xfrm>
                <a:off x="7125841" y="4882989"/>
                <a:ext cx="81062" cy="36432"/>
              </a:xfrm>
              <a:custGeom>
                <a:avLst/>
                <a:gdLst>
                  <a:gd name="connsiteX0" fmla="*/ 0 w 81062"/>
                  <a:gd name="connsiteY0" fmla="*/ 0 h 36432"/>
                  <a:gd name="connsiteX1" fmla="*/ 81063 w 81062"/>
                  <a:gd name="connsiteY1" fmla="*/ 0 h 36432"/>
                  <a:gd name="connsiteX2" fmla="*/ 81063 w 81062"/>
                  <a:gd name="connsiteY2" fmla="*/ 36433 h 36432"/>
                  <a:gd name="connsiteX3" fmla="*/ 0 w 81062"/>
                  <a:gd name="connsiteY3" fmla="*/ 36433 h 3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643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6433"/>
                    </a:lnTo>
                    <a:lnTo>
                      <a:pt x="0" y="36433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5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430964" y="4889364"/>
              <a:ext cx="81062" cy="30056"/>
              <a:chOff x="7430964" y="4889364"/>
              <a:chExt cx="81062" cy="30056"/>
            </a:xfrm>
            <a:solidFill>
              <a:srgbClr val="000000"/>
            </a:solidFill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318C0B27-57CF-4ACA-95F8-20B019352458}"/>
                  </a:ext>
                </a:extLst>
              </p:cNvPr>
              <p:cNvSpPr/>
              <p:nvPr/>
            </p:nvSpPr>
            <p:spPr>
              <a:xfrm>
                <a:off x="7430964" y="4889364"/>
                <a:ext cx="81062" cy="30056"/>
              </a:xfrm>
              <a:custGeom>
                <a:avLst/>
                <a:gdLst>
                  <a:gd name="connsiteX0" fmla="*/ 0 w 81062"/>
                  <a:gd name="connsiteY0" fmla="*/ 0 h 30056"/>
                  <a:gd name="connsiteX1" fmla="*/ 81063 w 81062"/>
                  <a:gd name="connsiteY1" fmla="*/ 0 h 30056"/>
                  <a:gd name="connsiteX2" fmla="*/ 81063 w 81062"/>
                  <a:gd name="connsiteY2" fmla="*/ 30057 h 30056"/>
                  <a:gd name="connsiteX3" fmla="*/ 0 w 81062"/>
                  <a:gd name="connsiteY3" fmla="*/ 30057 h 3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005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0057"/>
                    </a:lnTo>
                    <a:lnTo>
                      <a:pt x="0" y="3005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7" name="자유형: 도형 1056">
                <a:extLst>
                  <a:ext uri="{FF2B5EF4-FFF2-40B4-BE49-F238E27FC236}">
                    <a16:creationId xmlns:a16="http://schemas.microsoft.com/office/drawing/2014/main" id="{BEA1FA69-3105-4D95-94C0-8E4E3E049EF9}"/>
                  </a:ext>
                </a:extLst>
              </p:cNvPr>
              <p:cNvSpPr/>
              <p:nvPr/>
            </p:nvSpPr>
            <p:spPr>
              <a:xfrm>
                <a:off x="7430964" y="4889364"/>
                <a:ext cx="81062" cy="30056"/>
              </a:xfrm>
              <a:custGeom>
                <a:avLst/>
                <a:gdLst>
                  <a:gd name="connsiteX0" fmla="*/ 0 w 81062"/>
                  <a:gd name="connsiteY0" fmla="*/ 0 h 30056"/>
                  <a:gd name="connsiteX1" fmla="*/ 81063 w 81062"/>
                  <a:gd name="connsiteY1" fmla="*/ 0 h 30056"/>
                  <a:gd name="connsiteX2" fmla="*/ 81063 w 81062"/>
                  <a:gd name="connsiteY2" fmla="*/ 30057 h 30056"/>
                  <a:gd name="connsiteX3" fmla="*/ 0 w 81062"/>
                  <a:gd name="connsiteY3" fmla="*/ 30057 h 3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005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0057"/>
                    </a:lnTo>
                    <a:lnTo>
                      <a:pt x="0" y="30057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5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736086" y="4869326"/>
              <a:ext cx="81062" cy="50094"/>
              <a:chOff x="7736086" y="4869326"/>
              <a:chExt cx="81062" cy="50094"/>
            </a:xfrm>
            <a:solidFill>
              <a:srgbClr val="000000"/>
            </a:solidFill>
          </p:grpSpPr>
          <p:sp>
            <p:nvSpPr>
              <p:cNvPr id="1059" name="자유형: 도형 1058">
                <a:extLst>
                  <a:ext uri="{FF2B5EF4-FFF2-40B4-BE49-F238E27FC236}">
                    <a16:creationId xmlns:a16="http://schemas.microsoft.com/office/drawing/2014/main" id="{5D6C5346-2D92-4C79-9528-AD2E399F958D}"/>
                  </a:ext>
                </a:extLst>
              </p:cNvPr>
              <p:cNvSpPr/>
              <p:nvPr/>
            </p:nvSpPr>
            <p:spPr>
              <a:xfrm>
                <a:off x="7736086" y="4869326"/>
                <a:ext cx="81062" cy="50094"/>
              </a:xfrm>
              <a:custGeom>
                <a:avLst/>
                <a:gdLst>
                  <a:gd name="connsiteX0" fmla="*/ 0 w 81062"/>
                  <a:gd name="connsiteY0" fmla="*/ 0 h 50094"/>
                  <a:gd name="connsiteX1" fmla="*/ 81063 w 81062"/>
                  <a:gd name="connsiteY1" fmla="*/ 0 h 50094"/>
                  <a:gd name="connsiteX2" fmla="*/ 81063 w 81062"/>
                  <a:gd name="connsiteY2" fmla="*/ 50095 h 50094"/>
                  <a:gd name="connsiteX3" fmla="*/ 0 w 81062"/>
                  <a:gd name="connsiteY3" fmla="*/ 50095 h 5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009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0095"/>
                    </a:lnTo>
                    <a:lnTo>
                      <a:pt x="0" y="50095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0" name="자유형: 도형 1059">
                <a:extLst>
                  <a:ext uri="{FF2B5EF4-FFF2-40B4-BE49-F238E27FC236}">
                    <a16:creationId xmlns:a16="http://schemas.microsoft.com/office/drawing/2014/main" id="{40F34204-74B2-4DE9-B207-6C946014A236}"/>
                  </a:ext>
                </a:extLst>
              </p:cNvPr>
              <p:cNvSpPr/>
              <p:nvPr/>
            </p:nvSpPr>
            <p:spPr>
              <a:xfrm>
                <a:off x="7736086" y="4869326"/>
                <a:ext cx="81062" cy="50094"/>
              </a:xfrm>
              <a:custGeom>
                <a:avLst/>
                <a:gdLst>
                  <a:gd name="connsiteX0" fmla="*/ 0 w 81062"/>
                  <a:gd name="connsiteY0" fmla="*/ 0 h 50094"/>
                  <a:gd name="connsiteX1" fmla="*/ 81063 w 81062"/>
                  <a:gd name="connsiteY1" fmla="*/ 0 h 50094"/>
                  <a:gd name="connsiteX2" fmla="*/ 81063 w 81062"/>
                  <a:gd name="connsiteY2" fmla="*/ 50095 h 50094"/>
                  <a:gd name="connsiteX3" fmla="*/ 0 w 81062"/>
                  <a:gd name="connsiteY3" fmla="*/ 50095 h 5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009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0095"/>
                    </a:lnTo>
                    <a:lnTo>
                      <a:pt x="0" y="50095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6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041209" y="4870237"/>
              <a:ext cx="81062" cy="49183"/>
              <a:chOff x="8041209" y="4870237"/>
              <a:chExt cx="81062" cy="49183"/>
            </a:xfrm>
            <a:solidFill>
              <a:srgbClr val="000000"/>
            </a:solidFill>
          </p:grpSpPr>
          <p:sp>
            <p:nvSpPr>
              <p:cNvPr id="1062" name="자유형: 도형 1061">
                <a:extLst>
                  <a:ext uri="{FF2B5EF4-FFF2-40B4-BE49-F238E27FC236}">
                    <a16:creationId xmlns:a16="http://schemas.microsoft.com/office/drawing/2014/main" id="{59721158-286D-401C-8909-EB55BC618FF9}"/>
                  </a:ext>
                </a:extLst>
              </p:cNvPr>
              <p:cNvSpPr/>
              <p:nvPr/>
            </p:nvSpPr>
            <p:spPr>
              <a:xfrm>
                <a:off x="8041209" y="4870237"/>
                <a:ext cx="81062" cy="49183"/>
              </a:xfrm>
              <a:custGeom>
                <a:avLst/>
                <a:gdLst>
                  <a:gd name="connsiteX0" fmla="*/ 0 w 81062"/>
                  <a:gd name="connsiteY0" fmla="*/ 0 h 49183"/>
                  <a:gd name="connsiteX1" fmla="*/ 81063 w 81062"/>
                  <a:gd name="connsiteY1" fmla="*/ 0 h 49183"/>
                  <a:gd name="connsiteX2" fmla="*/ 81063 w 81062"/>
                  <a:gd name="connsiteY2" fmla="*/ 49184 h 49183"/>
                  <a:gd name="connsiteX3" fmla="*/ 0 w 81062"/>
                  <a:gd name="connsiteY3" fmla="*/ 49184 h 4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918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9184"/>
                    </a:lnTo>
                    <a:lnTo>
                      <a:pt x="0" y="4918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3" name="자유형: 도형 1062">
                <a:extLst>
                  <a:ext uri="{FF2B5EF4-FFF2-40B4-BE49-F238E27FC236}">
                    <a16:creationId xmlns:a16="http://schemas.microsoft.com/office/drawing/2014/main" id="{975C217B-05C2-4C5A-B91B-1446EEE04219}"/>
                  </a:ext>
                </a:extLst>
              </p:cNvPr>
              <p:cNvSpPr/>
              <p:nvPr/>
            </p:nvSpPr>
            <p:spPr>
              <a:xfrm>
                <a:off x="8041209" y="4870237"/>
                <a:ext cx="81062" cy="49183"/>
              </a:xfrm>
              <a:custGeom>
                <a:avLst/>
                <a:gdLst>
                  <a:gd name="connsiteX0" fmla="*/ 0 w 81062"/>
                  <a:gd name="connsiteY0" fmla="*/ 0 h 49183"/>
                  <a:gd name="connsiteX1" fmla="*/ 81063 w 81062"/>
                  <a:gd name="connsiteY1" fmla="*/ 0 h 49183"/>
                  <a:gd name="connsiteX2" fmla="*/ 81063 w 81062"/>
                  <a:gd name="connsiteY2" fmla="*/ 49184 h 49183"/>
                  <a:gd name="connsiteX3" fmla="*/ 0 w 81062"/>
                  <a:gd name="connsiteY3" fmla="*/ 49184 h 4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918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9184"/>
                    </a:lnTo>
                    <a:lnTo>
                      <a:pt x="0" y="49184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6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03881" y="3540449"/>
              <a:ext cx="81062" cy="1378972"/>
              <a:chOff x="803881" y="3540449"/>
              <a:chExt cx="81062" cy="1378972"/>
            </a:xfrm>
            <a:solidFill>
              <a:srgbClr val="000000"/>
            </a:solidFill>
          </p:grpSpPr>
          <p:sp>
            <p:nvSpPr>
              <p:cNvPr id="1065" name="자유형: 도형 1064">
                <a:extLst>
                  <a:ext uri="{FF2B5EF4-FFF2-40B4-BE49-F238E27FC236}">
                    <a16:creationId xmlns:a16="http://schemas.microsoft.com/office/drawing/2014/main" id="{56D30D43-B744-417C-9DAF-061A9FE207E6}"/>
                  </a:ext>
                </a:extLst>
              </p:cNvPr>
              <p:cNvSpPr/>
              <p:nvPr/>
            </p:nvSpPr>
            <p:spPr>
              <a:xfrm>
                <a:off x="803881" y="3540449"/>
                <a:ext cx="81062" cy="1378972"/>
              </a:xfrm>
              <a:custGeom>
                <a:avLst/>
                <a:gdLst>
                  <a:gd name="connsiteX0" fmla="*/ 0 w 81062"/>
                  <a:gd name="connsiteY0" fmla="*/ 0 h 1378972"/>
                  <a:gd name="connsiteX1" fmla="*/ 81062 w 81062"/>
                  <a:gd name="connsiteY1" fmla="*/ 0 h 1378972"/>
                  <a:gd name="connsiteX2" fmla="*/ 81062 w 81062"/>
                  <a:gd name="connsiteY2" fmla="*/ 1378973 h 1378972"/>
                  <a:gd name="connsiteX3" fmla="*/ 0 w 81062"/>
                  <a:gd name="connsiteY3" fmla="*/ 1378973 h 137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7897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78973"/>
                    </a:lnTo>
                    <a:lnTo>
                      <a:pt x="0" y="137897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6" name="자유형: 도형 1065">
                <a:extLst>
                  <a:ext uri="{FF2B5EF4-FFF2-40B4-BE49-F238E27FC236}">
                    <a16:creationId xmlns:a16="http://schemas.microsoft.com/office/drawing/2014/main" id="{88A4D4AE-4EE8-44DB-B74A-8C058A1C0F34}"/>
                  </a:ext>
                </a:extLst>
              </p:cNvPr>
              <p:cNvSpPr/>
              <p:nvPr/>
            </p:nvSpPr>
            <p:spPr>
              <a:xfrm>
                <a:off x="803881" y="3540449"/>
                <a:ext cx="81062" cy="1378972"/>
              </a:xfrm>
              <a:custGeom>
                <a:avLst/>
                <a:gdLst>
                  <a:gd name="connsiteX0" fmla="*/ 0 w 81062"/>
                  <a:gd name="connsiteY0" fmla="*/ 0 h 1378972"/>
                  <a:gd name="connsiteX1" fmla="*/ 81062 w 81062"/>
                  <a:gd name="connsiteY1" fmla="*/ 0 h 1378972"/>
                  <a:gd name="connsiteX2" fmla="*/ 81062 w 81062"/>
                  <a:gd name="connsiteY2" fmla="*/ 1378973 h 1378972"/>
                  <a:gd name="connsiteX3" fmla="*/ 0 w 81062"/>
                  <a:gd name="connsiteY3" fmla="*/ 1378973 h 137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7897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78973"/>
                    </a:lnTo>
                    <a:lnTo>
                      <a:pt x="0" y="1378973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6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108093" y="3820979"/>
              <a:ext cx="81062" cy="1098441"/>
              <a:chOff x="1108093" y="3820979"/>
              <a:chExt cx="81062" cy="1098441"/>
            </a:xfrm>
            <a:solidFill>
              <a:srgbClr val="000000"/>
            </a:solidFill>
          </p:grpSpPr>
          <p:sp>
            <p:nvSpPr>
              <p:cNvPr id="1068" name="자유형: 도형 1067">
                <a:extLst>
                  <a:ext uri="{FF2B5EF4-FFF2-40B4-BE49-F238E27FC236}">
                    <a16:creationId xmlns:a16="http://schemas.microsoft.com/office/drawing/2014/main" id="{0F5C2C14-401D-486D-B561-07227FC4AC05}"/>
                  </a:ext>
                </a:extLst>
              </p:cNvPr>
              <p:cNvSpPr/>
              <p:nvPr/>
            </p:nvSpPr>
            <p:spPr>
              <a:xfrm>
                <a:off x="1108093" y="3820979"/>
                <a:ext cx="81062" cy="1098441"/>
              </a:xfrm>
              <a:custGeom>
                <a:avLst/>
                <a:gdLst>
                  <a:gd name="connsiteX0" fmla="*/ 0 w 81062"/>
                  <a:gd name="connsiteY0" fmla="*/ 0 h 1098441"/>
                  <a:gd name="connsiteX1" fmla="*/ 81062 w 81062"/>
                  <a:gd name="connsiteY1" fmla="*/ 0 h 1098441"/>
                  <a:gd name="connsiteX2" fmla="*/ 81062 w 81062"/>
                  <a:gd name="connsiteY2" fmla="*/ 1098442 h 1098441"/>
                  <a:gd name="connsiteX3" fmla="*/ 0 w 81062"/>
                  <a:gd name="connsiteY3" fmla="*/ 1098442 h 10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9844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098442"/>
                    </a:lnTo>
                    <a:lnTo>
                      <a:pt x="0" y="109844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9" name="자유형: 도형 1068">
                <a:extLst>
                  <a:ext uri="{FF2B5EF4-FFF2-40B4-BE49-F238E27FC236}">
                    <a16:creationId xmlns:a16="http://schemas.microsoft.com/office/drawing/2014/main" id="{1C7BD711-9D23-4492-ABAE-1464CC8D3CF2}"/>
                  </a:ext>
                </a:extLst>
              </p:cNvPr>
              <p:cNvSpPr/>
              <p:nvPr/>
            </p:nvSpPr>
            <p:spPr>
              <a:xfrm>
                <a:off x="1108093" y="3820979"/>
                <a:ext cx="81062" cy="1098441"/>
              </a:xfrm>
              <a:custGeom>
                <a:avLst/>
                <a:gdLst>
                  <a:gd name="connsiteX0" fmla="*/ 0 w 81062"/>
                  <a:gd name="connsiteY0" fmla="*/ 0 h 1098441"/>
                  <a:gd name="connsiteX1" fmla="*/ 81062 w 81062"/>
                  <a:gd name="connsiteY1" fmla="*/ 0 h 1098441"/>
                  <a:gd name="connsiteX2" fmla="*/ 81062 w 81062"/>
                  <a:gd name="connsiteY2" fmla="*/ 1098442 h 1098441"/>
                  <a:gd name="connsiteX3" fmla="*/ 0 w 81062"/>
                  <a:gd name="connsiteY3" fmla="*/ 1098442 h 10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9844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098442"/>
                    </a:lnTo>
                    <a:lnTo>
                      <a:pt x="0" y="1098442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413216" y="4488606"/>
              <a:ext cx="81062" cy="430815"/>
              <a:chOff x="1413216" y="4488606"/>
              <a:chExt cx="81062" cy="430815"/>
            </a:xfrm>
            <a:solidFill>
              <a:srgbClr val="000000"/>
            </a:solidFill>
          </p:grpSpPr>
          <p:sp>
            <p:nvSpPr>
              <p:cNvPr id="1071" name="자유형: 도형 1070">
                <a:extLst>
                  <a:ext uri="{FF2B5EF4-FFF2-40B4-BE49-F238E27FC236}">
                    <a16:creationId xmlns:a16="http://schemas.microsoft.com/office/drawing/2014/main" id="{8538B00D-00D1-49C4-A9C2-7B642515EF46}"/>
                  </a:ext>
                </a:extLst>
              </p:cNvPr>
              <p:cNvSpPr/>
              <p:nvPr/>
            </p:nvSpPr>
            <p:spPr>
              <a:xfrm>
                <a:off x="1413216" y="4488606"/>
                <a:ext cx="81062" cy="430815"/>
              </a:xfrm>
              <a:custGeom>
                <a:avLst/>
                <a:gdLst>
                  <a:gd name="connsiteX0" fmla="*/ 0 w 81062"/>
                  <a:gd name="connsiteY0" fmla="*/ 0 h 430815"/>
                  <a:gd name="connsiteX1" fmla="*/ 81062 w 81062"/>
                  <a:gd name="connsiteY1" fmla="*/ 0 h 430815"/>
                  <a:gd name="connsiteX2" fmla="*/ 81062 w 81062"/>
                  <a:gd name="connsiteY2" fmla="*/ 430815 h 430815"/>
                  <a:gd name="connsiteX3" fmla="*/ 0 w 81062"/>
                  <a:gd name="connsiteY3" fmla="*/ 430815 h 43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081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30815"/>
                    </a:lnTo>
                    <a:lnTo>
                      <a:pt x="0" y="430815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2" name="자유형: 도형 1071">
                <a:extLst>
                  <a:ext uri="{FF2B5EF4-FFF2-40B4-BE49-F238E27FC236}">
                    <a16:creationId xmlns:a16="http://schemas.microsoft.com/office/drawing/2014/main" id="{0F3FFA1F-44CF-4CB2-95EE-6342C9E6B0D0}"/>
                  </a:ext>
                </a:extLst>
              </p:cNvPr>
              <p:cNvSpPr/>
              <p:nvPr/>
            </p:nvSpPr>
            <p:spPr>
              <a:xfrm>
                <a:off x="1413216" y="4488606"/>
                <a:ext cx="81062" cy="430815"/>
              </a:xfrm>
              <a:custGeom>
                <a:avLst/>
                <a:gdLst>
                  <a:gd name="connsiteX0" fmla="*/ 0 w 81062"/>
                  <a:gd name="connsiteY0" fmla="*/ 0 h 430815"/>
                  <a:gd name="connsiteX1" fmla="*/ 81062 w 81062"/>
                  <a:gd name="connsiteY1" fmla="*/ 0 h 430815"/>
                  <a:gd name="connsiteX2" fmla="*/ 81062 w 81062"/>
                  <a:gd name="connsiteY2" fmla="*/ 430815 h 430815"/>
                  <a:gd name="connsiteX3" fmla="*/ 0 w 81062"/>
                  <a:gd name="connsiteY3" fmla="*/ 430815 h 43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081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30815"/>
                    </a:lnTo>
                    <a:lnTo>
                      <a:pt x="0" y="430815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718338" y="4472211"/>
              <a:ext cx="81062" cy="447209"/>
              <a:chOff x="1718338" y="4472211"/>
              <a:chExt cx="81062" cy="447209"/>
            </a:xfrm>
            <a:solidFill>
              <a:srgbClr val="000000"/>
            </a:solidFill>
          </p:grpSpPr>
          <p:sp>
            <p:nvSpPr>
              <p:cNvPr id="1074" name="자유형: 도형 1073">
                <a:extLst>
                  <a:ext uri="{FF2B5EF4-FFF2-40B4-BE49-F238E27FC236}">
                    <a16:creationId xmlns:a16="http://schemas.microsoft.com/office/drawing/2014/main" id="{991DF68B-EC34-4519-A4EC-D262BB37DA64}"/>
                  </a:ext>
                </a:extLst>
              </p:cNvPr>
              <p:cNvSpPr/>
              <p:nvPr/>
            </p:nvSpPr>
            <p:spPr>
              <a:xfrm>
                <a:off x="1718338" y="4472211"/>
                <a:ext cx="81062" cy="447209"/>
              </a:xfrm>
              <a:custGeom>
                <a:avLst/>
                <a:gdLst>
                  <a:gd name="connsiteX0" fmla="*/ 0 w 81062"/>
                  <a:gd name="connsiteY0" fmla="*/ 0 h 447209"/>
                  <a:gd name="connsiteX1" fmla="*/ 81062 w 81062"/>
                  <a:gd name="connsiteY1" fmla="*/ 0 h 447209"/>
                  <a:gd name="connsiteX2" fmla="*/ 81062 w 81062"/>
                  <a:gd name="connsiteY2" fmla="*/ 447210 h 447209"/>
                  <a:gd name="connsiteX3" fmla="*/ 0 w 81062"/>
                  <a:gd name="connsiteY3" fmla="*/ 447210 h 447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4720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47210"/>
                    </a:lnTo>
                    <a:lnTo>
                      <a:pt x="0" y="44721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5" name="자유형: 도형 1074">
                <a:extLst>
                  <a:ext uri="{FF2B5EF4-FFF2-40B4-BE49-F238E27FC236}">
                    <a16:creationId xmlns:a16="http://schemas.microsoft.com/office/drawing/2014/main" id="{6DCF6768-7D15-4C33-A29F-54BF74A91909}"/>
                  </a:ext>
                </a:extLst>
              </p:cNvPr>
              <p:cNvSpPr/>
              <p:nvPr/>
            </p:nvSpPr>
            <p:spPr>
              <a:xfrm>
                <a:off x="1718338" y="4472211"/>
                <a:ext cx="81062" cy="447209"/>
              </a:xfrm>
              <a:custGeom>
                <a:avLst/>
                <a:gdLst>
                  <a:gd name="connsiteX0" fmla="*/ 0 w 81062"/>
                  <a:gd name="connsiteY0" fmla="*/ 0 h 447209"/>
                  <a:gd name="connsiteX1" fmla="*/ 81062 w 81062"/>
                  <a:gd name="connsiteY1" fmla="*/ 0 h 447209"/>
                  <a:gd name="connsiteX2" fmla="*/ 81062 w 81062"/>
                  <a:gd name="connsiteY2" fmla="*/ 447210 h 447209"/>
                  <a:gd name="connsiteX3" fmla="*/ 0 w 81062"/>
                  <a:gd name="connsiteY3" fmla="*/ 447210 h 447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4720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47210"/>
                    </a:lnTo>
                    <a:lnTo>
                      <a:pt x="0" y="447210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023461" y="4619763"/>
              <a:ext cx="81062" cy="299657"/>
              <a:chOff x="2023461" y="4619763"/>
              <a:chExt cx="81062" cy="299657"/>
            </a:xfrm>
            <a:solidFill>
              <a:srgbClr val="000000"/>
            </a:solidFill>
          </p:grpSpPr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DD74CB24-6091-42FB-BEC1-F498711962AB}"/>
                  </a:ext>
                </a:extLst>
              </p:cNvPr>
              <p:cNvSpPr/>
              <p:nvPr/>
            </p:nvSpPr>
            <p:spPr>
              <a:xfrm>
                <a:off x="2023461" y="4619763"/>
                <a:ext cx="81062" cy="299657"/>
              </a:xfrm>
              <a:custGeom>
                <a:avLst/>
                <a:gdLst>
                  <a:gd name="connsiteX0" fmla="*/ 0 w 81062"/>
                  <a:gd name="connsiteY0" fmla="*/ 0 h 299657"/>
                  <a:gd name="connsiteX1" fmla="*/ 81062 w 81062"/>
                  <a:gd name="connsiteY1" fmla="*/ 0 h 299657"/>
                  <a:gd name="connsiteX2" fmla="*/ 81062 w 81062"/>
                  <a:gd name="connsiteY2" fmla="*/ 299658 h 299657"/>
                  <a:gd name="connsiteX3" fmla="*/ 0 w 81062"/>
                  <a:gd name="connsiteY3" fmla="*/ 299658 h 29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9965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99658"/>
                    </a:lnTo>
                    <a:lnTo>
                      <a:pt x="0" y="29965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A3D2F627-EAAB-499F-B29A-90D21F1FD5BD}"/>
                  </a:ext>
                </a:extLst>
              </p:cNvPr>
              <p:cNvSpPr/>
              <p:nvPr/>
            </p:nvSpPr>
            <p:spPr>
              <a:xfrm>
                <a:off x="2023461" y="4619763"/>
                <a:ext cx="81062" cy="299657"/>
              </a:xfrm>
              <a:custGeom>
                <a:avLst/>
                <a:gdLst>
                  <a:gd name="connsiteX0" fmla="*/ 0 w 81062"/>
                  <a:gd name="connsiteY0" fmla="*/ 0 h 299657"/>
                  <a:gd name="connsiteX1" fmla="*/ 81062 w 81062"/>
                  <a:gd name="connsiteY1" fmla="*/ 0 h 299657"/>
                  <a:gd name="connsiteX2" fmla="*/ 81062 w 81062"/>
                  <a:gd name="connsiteY2" fmla="*/ 299658 h 299657"/>
                  <a:gd name="connsiteX3" fmla="*/ 0 w 81062"/>
                  <a:gd name="connsiteY3" fmla="*/ 299658 h 29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9965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99658"/>
                    </a:lnTo>
                    <a:lnTo>
                      <a:pt x="0" y="299658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328584" y="4618852"/>
              <a:ext cx="81062" cy="300568"/>
              <a:chOff x="2328584" y="4618852"/>
              <a:chExt cx="81062" cy="300568"/>
            </a:xfrm>
            <a:solidFill>
              <a:srgbClr val="000000"/>
            </a:solidFill>
          </p:grpSpPr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9CBBA59B-58C1-462E-9D96-0E9CAF317A09}"/>
                  </a:ext>
                </a:extLst>
              </p:cNvPr>
              <p:cNvSpPr/>
              <p:nvPr/>
            </p:nvSpPr>
            <p:spPr>
              <a:xfrm>
                <a:off x="2328584" y="4618852"/>
                <a:ext cx="81062" cy="300568"/>
              </a:xfrm>
              <a:custGeom>
                <a:avLst/>
                <a:gdLst>
                  <a:gd name="connsiteX0" fmla="*/ 0 w 81062"/>
                  <a:gd name="connsiteY0" fmla="*/ 0 h 300568"/>
                  <a:gd name="connsiteX1" fmla="*/ 81062 w 81062"/>
                  <a:gd name="connsiteY1" fmla="*/ 0 h 300568"/>
                  <a:gd name="connsiteX2" fmla="*/ 81062 w 81062"/>
                  <a:gd name="connsiteY2" fmla="*/ 300569 h 300568"/>
                  <a:gd name="connsiteX3" fmla="*/ 0 w 81062"/>
                  <a:gd name="connsiteY3" fmla="*/ 300569 h 300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0056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00569"/>
                    </a:lnTo>
                    <a:lnTo>
                      <a:pt x="0" y="30056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66E70C4E-9F29-466A-A921-7041E27B1440}"/>
                  </a:ext>
                </a:extLst>
              </p:cNvPr>
              <p:cNvSpPr/>
              <p:nvPr/>
            </p:nvSpPr>
            <p:spPr>
              <a:xfrm>
                <a:off x="2328584" y="4618852"/>
                <a:ext cx="81062" cy="300568"/>
              </a:xfrm>
              <a:custGeom>
                <a:avLst/>
                <a:gdLst>
                  <a:gd name="connsiteX0" fmla="*/ 0 w 81062"/>
                  <a:gd name="connsiteY0" fmla="*/ 0 h 300568"/>
                  <a:gd name="connsiteX1" fmla="*/ 81062 w 81062"/>
                  <a:gd name="connsiteY1" fmla="*/ 0 h 300568"/>
                  <a:gd name="connsiteX2" fmla="*/ 81062 w 81062"/>
                  <a:gd name="connsiteY2" fmla="*/ 300569 h 300568"/>
                  <a:gd name="connsiteX3" fmla="*/ 0 w 81062"/>
                  <a:gd name="connsiteY3" fmla="*/ 300569 h 300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0056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00569"/>
                    </a:lnTo>
                    <a:lnTo>
                      <a:pt x="0" y="30056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8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632796" y="4673501"/>
              <a:ext cx="81062" cy="245919"/>
              <a:chOff x="2632796" y="4673501"/>
              <a:chExt cx="81062" cy="245919"/>
            </a:xfrm>
            <a:solidFill>
              <a:srgbClr val="000000"/>
            </a:solidFill>
          </p:grpSpPr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04200D39-D786-4B2B-B6F3-2D3FB9BC2E96}"/>
                  </a:ext>
                </a:extLst>
              </p:cNvPr>
              <p:cNvSpPr/>
              <p:nvPr/>
            </p:nvSpPr>
            <p:spPr>
              <a:xfrm>
                <a:off x="2632796" y="4673501"/>
                <a:ext cx="81062" cy="245919"/>
              </a:xfrm>
              <a:custGeom>
                <a:avLst/>
                <a:gdLst>
                  <a:gd name="connsiteX0" fmla="*/ 0 w 81062"/>
                  <a:gd name="connsiteY0" fmla="*/ 0 h 245919"/>
                  <a:gd name="connsiteX1" fmla="*/ 81062 w 81062"/>
                  <a:gd name="connsiteY1" fmla="*/ 0 h 245919"/>
                  <a:gd name="connsiteX2" fmla="*/ 81062 w 81062"/>
                  <a:gd name="connsiteY2" fmla="*/ 245920 h 245919"/>
                  <a:gd name="connsiteX3" fmla="*/ 0 w 81062"/>
                  <a:gd name="connsiteY3" fmla="*/ 245920 h 24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4591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45920"/>
                    </a:lnTo>
                    <a:lnTo>
                      <a:pt x="0" y="24592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262C138D-B95E-4D96-827F-B5E818B40CB0}"/>
                  </a:ext>
                </a:extLst>
              </p:cNvPr>
              <p:cNvSpPr/>
              <p:nvPr/>
            </p:nvSpPr>
            <p:spPr>
              <a:xfrm>
                <a:off x="2632796" y="4673501"/>
                <a:ext cx="81062" cy="245919"/>
              </a:xfrm>
              <a:custGeom>
                <a:avLst/>
                <a:gdLst>
                  <a:gd name="connsiteX0" fmla="*/ 0 w 81062"/>
                  <a:gd name="connsiteY0" fmla="*/ 0 h 245919"/>
                  <a:gd name="connsiteX1" fmla="*/ 81062 w 81062"/>
                  <a:gd name="connsiteY1" fmla="*/ 0 h 245919"/>
                  <a:gd name="connsiteX2" fmla="*/ 81062 w 81062"/>
                  <a:gd name="connsiteY2" fmla="*/ 245920 h 245919"/>
                  <a:gd name="connsiteX3" fmla="*/ 0 w 81062"/>
                  <a:gd name="connsiteY3" fmla="*/ 245920 h 24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4591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45920"/>
                    </a:lnTo>
                    <a:lnTo>
                      <a:pt x="0" y="245920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8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937918" y="4696272"/>
              <a:ext cx="81062" cy="222238"/>
              <a:chOff x="2937918" y="4696272"/>
              <a:chExt cx="81062" cy="222238"/>
            </a:xfrm>
            <a:solidFill>
              <a:srgbClr val="000000"/>
            </a:solidFill>
          </p:grpSpPr>
          <p:sp>
            <p:nvSpPr>
              <p:cNvPr id="1086" name="자유형: 도형 1085">
                <a:extLst>
                  <a:ext uri="{FF2B5EF4-FFF2-40B4-BE49-F238E27FC236}">
                    <a16:creationId xmlns:a16="http://schemas.microsoft.com/office/drawing/2014/main" id="{3A5BEEF4-DA75-48C4-902E-19F551FAC0DB}"/>
                  </a:ext>
                </a:extLst>
              </p:cNvPr>
              <p:cNvSpPr/>
              <p:nvPr/>
            </p:nvSpPr>
            <p:spPr>
              <a:xfrm>
                <a:off x="2937918" y="4696272"/>
                <a:ext cx="81062" cy="222238"/>
              </a:xfrm>
              <a:custGeom>
                <a:avLst/>
                <a:gdLst>
                  <a:gd name="connsiteX0" fmla="*/ 0 w 81062"/>
                  <a:gd name="connsiteY0" fmla="*/ 0 h 222238"/>
                  <a:gd name="connsiteX1" fmla="*/ 81062 w 81062"/>
                  <a:gd name="connsiteY1" fmla="*/ 0 h 222238"/>
                  <a:gd name="connsiteX2" fmla="*/ 81062 w 81062"/>
                  <a:gd name="connsiteY2" fmla="*/ 222239 h 222238"/>
                  <a:gd name="connsiteX3" fmla="*/ 0 w 81062"/>
                  <a:gd name="connsiteY3" fmla="*/ 222239 h 2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2223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22239"/>
                    </a:lnTo>
                    <a:lnTo>
                      <a:pt x="0" y="22223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7" name="자유형: 도형 1086">
                <a:extLst>
                  <a:ext uri="{FF2B5EF4-FFF2-40B4-BE49-F238E27FC236}">
                    <a16:creationId xmlns:a16="http://schemas.microsoft.com/office/drawing/2014/main" id="{2727EC33-D936-462D-9A47-F536F5C7036C}"/>
                  </a:ext>
                </a:extLst>
              </p:cNvPr>
              <p:cNvSpPr/>
              <p:nvPr/>
            </p:nvSpPr>
            <p:spPr>
              <a:xfrm>
                <a:off x="2937918" y="4696272"/>
                <a:ext cx="81062" cy="222238"/>
              </a:xfrm>
              <a:custGeom>
                <a:avLst/>
                <a:gdLst>
                  <a:gd name="connsiteX0" fmla="*/ 0 w 81062"/>
                  <a:gd name="connsiteY0" fmla="*/ 0 h 222238"/>
                  <a:gd name="connsiteX1" fmla="*/ 81062 w 81062"/>
                  <a:gd name="connsiteY1" fmla="*/ 0 h 222238"/>
                  <a:gd name="connsiteX2" fmla="*/ 81062 w 81062"/>
                  <a:gd name="connsiteY2" fmla="*/ 222239 h 222238"/>
                  <a:gd name="connsiteX3" fmla="*/ 0 w 81062"/>
                  <a:gd name="connsiteY3" fmla="*/ 222239 h 2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2223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22239"/>
                    </a:lnTo>
                    <a:lnTo>
                      <a:pt x="0" y="22223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8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243041" y="4789175"/>
              <a:ext cx="81062" cy="130246"/>
              <a:chOff x="3243041" y="4789175"/>
              <a:chExt cx="81062" cy="130246"/>
            </a:xfrm>
            <a:solidFill>
              <a:srgbClr val="000000"/>
            </a:solidFill>
          </p:grpSpPr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74D6D6F9-D3C9-440C-A101-B720C82DAD72}"/>
                  </a:ext>
                </a:extLst>
              </p:cNvPr>
              <p:cNvSpPr/>
              <p:nvPr/>
            </p:nvSpPr>
            <p:spPr>
              <a:xfrm>
                <a:off x="3243041" y="4789175"/>
                <a:ext cx="81062" cy="130246"/>
              </a:xfrm>
              <a:custGeom>
                <a:avLst/>
                <a:gdLst>
                  <a:gd name="connsiteX0" fmla="*/ 0 w 81062"/>
                  <a:gd name="connsiteY0" fmla="*/ 0 h 130246"/>
                  <a:gd name="connsiteX1" fmla="*/ 81062 w 81062"/>
                  <a:gd name="connsiteY1" fmla="*/ 0 h 130246"/>
                  <a:gd name="connsiteX2" fmla="*/ 81062 w 81062"/>
                  <a:gd name="connsiteY2" fmla="*/ 130246 h 130246"/>
                  <a:gd name="connsiteX3" fmla="*/ 0 w 81062"/>
                  <a:gd name="connsiteY3" fmla="*/ 130246 h 13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024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0246"/>
                    </a:lnTo>
                    <a:lnTo>
                      <a:pt x="0" y="13024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455220E3-4D16-43E4-957F-4B4824B90B23}"/>
                  </a:ext>
                </a:extLst>
              </p:cNvPr>
              <p:cNvSpPr/>
              <p:nvPr/>
            </p:nvSpPr>
            <p:spPr>
              <a:xfrm>
                <a:off x="3243041" y="4789175"/>
                <a:ext cx="81062" cy="130246"/>
              </a:xfrm>
              <a:custGeom>
                <a:avLst/>
                <a:gdLst>
                  <a:gd name="connsiteX0" fmla="*/ 0 w 81062"/>
                  <a:gd name="connsiteY0" fmla="*/ 0 h 130246"/>
                  <a:gd name="connsiteX1" fmla="*/ 81062 w 81062"/>
                  <a:gd name="connsiteY1" fmla="*/ 0 h 130246"/>
                  <a:gd name="connsiteX2" fmla="*/ 81062 w 81062"/>
                  <a:gd name="connsiteY2" fmla="*/ 130246 h 130246"/>
                  <a:gd name="connsiteX3" fmla="*/ 0 w 81062"/>
                  <a:gd name="connsiteY3" fmla="*/ 130246 h 13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024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0246"/>
                    </a:lnTo>
                    <a:lnTo>
                      <a:pt x="0" y="130246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9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548164" y="4802837"/>
              <a:ext cx="81062" cy="116584"/>
              <a:chOff x="3548164" y="4802837"/>
              <a:chExt cx="81062" cy="116584"/>
            </a:xfrm>
            <a:solidFill>
              <a:srgbClr val="000000"/>
            </a:solidFill>
          </p:grpSpPr>
          <p:sp>
            <p:nvSpPr>
              <p:cNvPr id="1092" name="자유형: 도형 1091">
                <a:extLst>
                  <a:ext uri="{FF2B5EF4-FFF2-40B4-BE49-F238E27FC236}">
                    <a16:creationId xmlns:a16="http://schemas.microsoft.com/office/drawing/2014/main" id="{6BCDDA82-B32C-4B4E-99CD-AE19D7D30043}"/>
                  </a:ext>
                </a:extLst>
              </p:cNvPr>
              <p:cNvSpPr/>
              <p:nvPr/>
            </p:nvSpPr>
            <p:spPr>
              <a:xfrm>
                <a:off x="3548164" y="4802837"/>
                <a:ext cx="81062" cy="116584"/>
              </a:xfrm>
              <a:custGeom>
                <a:avLst/>
                <a:gdLst>
                  <a:gd name="connsiteX0" fmla="*/ 0 w 81062"/>
                  <a:gd name="connsiteY0" fmla="*/ 0 h 116584"/>
                  <a:gd name="connsiteX1" fmla="*/ 81062 w 81062"/>
                  <a:gd name="connsiteY1" fmla="*/ 0 h 116584"/>
                  <a:gd name="connsiteX2" fmla="*/ 81062 w 81062"/>
                  <a:gd name="connsiteY2" fmla="*/ 116584 h 116584"/>
                  <a:gd name="connsiteX3" fmla="*/ 0 w 81062"/>
                  <a:gd name="connsiteY3" fmla="*/ 116584 h 11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6584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6584"/>
                    </a:lnTo>
                    <a:lnTo>
                      <a:pt x="0" y="11658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3" name="자유형: 도형 1092">
                <a:extLst>
                  <a:ext uri="{FF2B5EF4-FFF2-40B4-BE49-F238E27FC236}">
                    <a16:creationId xmlns:a16="http://schemas.microsoft.com/office/drawing/2014/main" id="{F8802DC4-207D-4F8A-B777-7D2627BE2DE9}"/>
                  </a:ext>
                </a:extLst>
              </p:cNvPr>
              <p:cNvSpPr/>
              <p:nvPr/>
            </p:nvSpPr>
            <p:spPr>
              <a:xfrm>
                <a:off x="3548164" y="4802837"/>
                <a:ext cx="81062" cy="116584"/>
              </a:xfrm>
              <a:custGeom>
                <a:avLst/>
                <a:gdLst>
                  <a:gd name="connsiteX0" fmla="*/ 0 w 81062"/>
                  <a:gd name="connsiteY0" fmla="*/ 0 h 116584"/>
                  <a:gd name="connsiteX1" fmla="*/ 81062 w 81062"/>
                  <a:gd name="connsiteY1" fmla="*/ 0 h 116584"/>
                  <a:gd name="connsiteX2" fmla="*/ 81062 w 81062"/>
                  <a:gd name="connsiteY2" fmla="*/ 116584 h 116584"/>
                  <a:gd name="connsiteX3" fmla="*/ 0 w 81062"/>
                  <a:gd name="connsiteY3" fmla="*/ 116584 h 11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6584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6584"/>
                    </a:lnTo>
                    <a:lnTo>
                      <a:pt x="0" y="116584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9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853286" y="4787353"/>
              <a:ext cx="81062" cy="132068"/>
              <a:chOff x="3853286" y="4787353"/>
              <a:chExt cx="81062" cy="132068"/>
            </a:xfrm>
            <a:solidFill>
              <a:srgbClr val="000000"/>
            </a:solidFill>
          </p:grpSpPr>
          <p:sp>
            <p:nvSpPr>
              <p:cNvPr id="1095" name="자유형: 도형 1094">
                <a:extLst>
                  <a:ext uri="{FF2B5EF4-FFF2-40B4-BE49-F238E27FC236}">
                    <a16:creationId xmlns:a16="http://schemas.microsoft.com/office/drawing/2014/main" id="{8EE0D612-4253-4E9A-9980-3F6B4391FF2D}"/>
                  </a:ext>
                </a:extLst>
              </p:cNvPr>
              <p:cNvSpPr/>
              <p:nvPr/>
            </p:nvSpPr>
            <p:spPr>
              <a:xfrm>
                <a:off x="3853286" y="4787353"/>
                <a:ext cx="81062" cy="132068"/>
              </a:xfrm>
              <a:custGeom>
                <a:avLst/>
                <a:gdLst>
                  <a:gd name="connsiteX0" fmla="*/ 0 w 81062"/>
                  <a:gd name="connsiteY0" fmla="*/ 0 h 132068"/>
                  <a:gd name="connsiteX1" fmla="*/ 81062 w 81062"/>
                  <a:gd name="connsiteY1" fmla="*/ 0 h 132068"/>
                  <a:gd name="connsiteX2" fmla="*/ 81062 w 81062"/>
                  <a:gd name="connsiteY2" fmla="*/ 132068 h 132068"/>
                  <a:gd name="connsiteX3" fmla="*/ 0 w 81062"/>
                  <a:gd name="connsiteY3" fmla="*/ 132068 h 13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206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2068"/>
                    </a:lnTo>
                    <a:lnTo>
                      <a:pt x="0" y="13206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6" name="자유형: 도형 1095">
                <a:extLst>
                  <a:ext uri="{FF2B5EF4-FFF2-40B4-BE49-F238E27FC236}">
                    <a16:creationId xmlns:a16="http://schemas.microsoft.com/office/drawing/2014/main" id="{871ECC00-094E-4F67-B37B-F5B1EF9DD1A8}"/>
                  </a:ext>
                </a:extLst>
              </p:cNvPr>
              <p:cNvSpPr/>
              <p:nvPr/>
            </p:nvSpPr>
            <p:spPr>
              <a:xfrm>
                <a:off x="3853286" y="4787353"/>
                <a:ext cx="81062" cy="132068"/>
              </a:xfrm>
              <a:custGeom>
                <a:avLst/>
                <a:gdLst>
                  <a:gd name="connsiteX0" fmla="*/ 0 w 81062"/>
                  <a:gd name="connsiteY0" fmla="*/ 0 h 132068"/>
                  <a:gd name="connsiteX1" fmla="*/ 81062 w 81062"/>
                  <a:gd name="connsiteY1" fmla="*/ 0 h 132068"/>
                  <a:gd name="connsiteX2" fmla="*/ 81062 w 81062"/>
                  <a:gd name="connsiteY2" fmla="*/ 132068 h 132068"/>
                  <a:gd name="connsiteX3" fmla="*/ 0 w 81062"/>
                  <a:gd name="connsiteY3" fmla="*/ 132068 h 13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206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2068"/>
                    </a:lnTo>
                    <a:lnTo>
                      <a:pt x="0" y="132068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9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157498" y="4838359"/>
              <a:ext cx="81062" cy="81062"/>
              <a:chOff x="4157498" y="4838359"/>
              <a:chExt cx="81062" cy="81062"/>
            </a:xfrm>
            <a:solidFill>
              <a:srgbClr val="000000"/>
            </a:solidFill>
          </p:grpSpPr>
          <p:sp>
            <p:nvSpPr>
              <p:cNvPr id="1098" name="자유형: 도형 1097">
                <a:extLst>
                  <a:ext uri="{FF2B5EF4-FFF2-40B4-BE49-F238E27FC236}">
                    <a16:creationId xmlns:a16="http://schemas.microsoft.com/office/drawing/2014/main" id="{4D0B60C8-FF57-4E30-8D3D-0FE710EF9173}"/>
                  </a:ext>
                </a:extLst>
              </p:cNvPr>
              <p:cNvSpPr/>
              <p:nvPr/>
            </p:nvSpPr>
            <p:spPr>
              <a:xfrm>
                <a:off x="4157498" y="4838359"/>
                <a:ext cx="81062" cy="81062"/>
              </a:xfrm>
              <a:custGeom>
                <a:avLst/>
                <a:gdLst>
                  <a:gd name="connsiteX0" fmla="*/ 0 w 81062"/>
                  <a:gd name="connsiteY0" fmla="*/ 0 h 81062"/>
                  <a:gd name="connsiteX1" fmla="*/ 81062 w 81062"/>
                  <a:gd name="connsiteY1" fmla="*/ 0 h 81062"/>
                  <a:gd name="connsiteX2" fmla="*/ 81062 w 81062"/>
                  <a:gd name="connsiteY2" fmla="*/ 81063 h 81062"/>
                  <a:gd name="connsiteX3" fmla="*/ 0 w 81062"/>
                  <a:gd name="connsiteY3" fmla="*/ 81063 h 81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106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81063"/>
                    </a:lnTo>
                    <a:lnTo>
                      <a:pt x="0" y="8106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9" name="자유형: 도형 1098">
                <a:extLst>
                  <a:ext uri="{FF2B5EF4-FFF2-40B4-BE49-F238E27FC236}">
                    <a16:creationId xmlns:a16="http://schemas.microsoft.com/office/drawing/2014/main" id="{14F5AF46-329D-4355-8F46-DD7D41588B0B}"/>
                  </a:ext>
                </a:extLst>
              </p:cNvPr>
              <p:cNvSpPr/>
              <p:nvPr/>
            </p:nvSpPr>
            <p:spPr>
              <a:xfrm>
                <a:off x="4157498" y="4838359"/>
                <a:ext cx="81062" cy="81062"/>
              </a:xfrm>
              <a:custGeom>
                <a:avLst/>
                <a:gdLst>
                  <a:gd name="connsiteX0" fmla="*/ 0 w 81062"/>
                  <a:gd name="connsiteY0" fmla="*/ 0 h 81062"/>
                  <a:gd name="connsiteX1" fmla="*/ 81062 w 81062"/>
                  <a:gd name="connsiteY1" fmla="*/ 0 h 81062"/>
                  <a:gd name="connsiteX2" fmla="*/ 81062 w 81062"/>
                  <a:gd name="connsiteY2" fmla="*/ 81063 h 81062"/>
                  <a:gd name="connsiteX3" fmla="*/ 0 w 81062"/>
                  <a:gd name="connsiteY3" fmla="*/ 81063 h 81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106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81063"/>
                    </a:lnTo>
                    <a:lnTo>
                      <a:pt x="0" y="81063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0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462621" y="4811034"/>
              <a:ext cx="81062" cy="108386"/>
              <a:chOff x="4462621" y="4811034"/>
              <a:chExt cx="81062" cy="108386"/>
            </a:xfrm>
            <a:solidFill>
              <a:srgbClr val="000000"/>
            </a:solidFill>
          </p:grpSpPr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C80DC1C9-8C95-464B-9A77-6D0A90F8D138}"/>
                  </a:ext>
                </a:extLst>
              </p:cNvPr>
              <p:cNvSpPr/>
              <p:nvPr/>
            </p:nvSpPr>
            <p:spPr>
              <a:xfrm>
                <a:off x="4462621" y="4811034"/>
                <a:ext cx="81062" cy="108386"/>
              </a:xfrm>
              <a:custGeom>
                <a:avLst/>
                <a:gdLst>
                  <a:gd name="connsiteX0" fmla="*/ 0 w 81062"/>
                  <a:gd name="connsiteY0" fmla="*/ 0 h 108386"/>
                  <a:gd name="connsiteX1" fmla="*/ 81062 w 81062"/>
                  <a:gd name="connsiteY1" fmla="*/ 0 h 108386"/>
                  <a:gd name="connsiteX2" fmla="*/ 81062 w 81062"/>
                  <a:gd name="connsiteY2" fmla="*/ 108387 h 108386"/>
                  <a:gd name="connsiteX3" fmla="*/ 0 w 81062"/>
                  <a:gd name="connsiteY3" fmla="*/ 108387 h 10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838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08387"/>
                    </a:lnTo>
                    <a:lnTo>
                      <a:pt x="0" y="10838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C2C3FDB6-9B98-4FD3-AA38-CD4DE29E8A63}"/>
                  </a:ext>
                </a:extLst>
              </p:cNvPr>
              <p:cNvSpPr/>
              <p:nvPr/>
            </p:nvSpPr>
            <p:spPr>
              <a:xfrm>
                <a:off x="4462621" y="4811034"/>
                <a:ext cx="81062" cy="108386"/>
              </a:xfrm>
              <a:custGeom>
                <a:avLst/>
                <a:gdLst>
                  <a:gd name="connsiteX0" fmla="*/ 0 w 81062"/>
                  <a:gd name="connsiteY0" fmla="*/ 0 h 108386"/>
                  <a:gd name="connsiteX1" fmla="*/ 81062 w 81062"/>
                  <a:gd name="connsiteY1" fmla="*/ 0 h 108386"/>
                  <a:gd name="connsiteX2" fmla="*/ 81062 w 81062"/>
                  <a:gd name="connsiteY2" fmla="*/ 108387 h 108386"/>
                  <a:gd name="connsiteX3" fmla="*/ 0 w 81062"/>
                  <a:gd name="connsiteY3" fmla="*/ 108387 h 10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838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08387"/>
                    </a:lnTo>
                    <a:lnTo>
                      <a:pt x="0" y="108387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0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767744" y="4845645"/>
              <a:ext cx="81062" cy="73775"/>
              <a:chOff x="4767744" y="4845645"/>
              <a:chExt cx="81062" cy="73775"/>
            </a:xfrm>
            <a:solidFill>
              <a:srgbClr val="000000"/>
            </a:solidFill>
          </p:grpSpPr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C0D9CDF3-A567-421B-9289-58443630758B}"/>
                  </a:ext>
                </a:extLst>
              </p:cNvPr>
              <p:cNvSpPr/>
              <p:nvPr/>
            </p:nvSpPr>
            <p:spPr>
              <a:xfrm>
                <a:off x="4767744" y="4845645"/>
                <a:ext cx="81062" cy="73775"/>
              </a:xfrm>
              <a:custGeom>
                <a:avLst/>
                <a:gdLst>
                  <a:gd name="connsiteX0" fmla="*/ 0 w 81062"/>
                  <a:gd name="connsiteY0" fmla="*/ 0 h 73775"/>
                  <a:gd name="connsiteX1" fmla="*/ 81062 w 81062"/>
                  <a:gd name="connsiteY1" fmla="*/ 0 h 73775"/>
                  <a:gd name="connsiteX2" fmla="*/ 81062 w 81062"/>
                  <a:gd name="connsiteY2" fmla="*/ 73776 h 73775"/>
                  <a:gd name="connsiteX3" fmla="*/ 0 w 81062"/>
                  <a:gd name="connsiteY3" fmla="*/ 73776 h 7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377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73776"/>
                    </a:lnTo>
                    <a:lnTo>
                      <a:pt x="0" y="7377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52677324-1963-44F1-BD10-D36F5FFB6BF1}"/>
                  </a:ext>
                </a:extLst>
              </p:cNvPr>
              <p:cNvSpPr/>
              <p:nvPr/>
            </p:nvSpPr>
            <p:spPr>
              <a:xfrm>
                <a:off x="4767744" y="4845645"/>
                <a:ext cx="81062" cy="73775"/>
              </a:xfrm>
              <a:custGeom>
                <a:avLst/>
                <a:gdLst>
                  <a:gd name="connsiteX0" fmla="*/ 0 w 81062"/>
                  <a:gd name="connsiteY0" fmla="*/ 0 h 73775"/>
                  <a:gd name="connsiteX1" fmla="*/ 81062 w 81062"/>
                  <a:gd name="connsiteY1" fmla="*/ 0 h 73775"/>
                  <a:gd name="connsiteX2" fmla="*/ 81062 w 81062"/>
                  <a:gd name="connsiteY2" fmla="*/ 73776 h 73775"/>
                  <a:gd name="connsiteX3" fmla="*/ 0 w 81062"/>
                  <a:gd name="connsiteY3" fmla="*/ 73776 h 7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377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73776"/>
                    </a:lnTo>
                    <a:lnTo>
                      <a:pt x="0" y="73776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0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072866" y="4866594"/>
              <a:ext cx="81062" cy="52827"/>
              <a:chOff x="5072866" y="4866594"/>
              <a:chExt cx="81062" cy="52827"/>
            </a:xfrm>
            <a:solidFill>
              <a:srgbClr val="000000"/>
            </a:solidFill>
          </p:grpSpPr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76AA3626-1C80-4FCB-B45C-9AC3117D9EFB}"/>
                  </a:ext>
                </a:extLst>
              </p:cNvPr>
              <p:cNvSpPr/>
              <p:nvPr/>
            </p:nvSpPr>
            <p:spPr>
              <a:xfrm>
                <a:off x="5072866" y="4866594"/>
                <a:ext cx="81062" cy="52827"/>
              </a:xfrm>
              <a:custGeom>
                <a:avLst/>
                <a:gdLst>
                  <a:gd name="connsiteX0" fmla="*/ 0 w 81062"/>
                  <a:gd name="connsiteY0" fmla="*/ 0 h 52827"/>
                  <a:gd name="connsiteX1" fmla="*/ 81063 w 81062"/>
                  <a:gd name="connsiteY1" fmla="*/ 0 h 52827"/>
                  <a:gd name="connsiteX2" fmla="*/ 81063 w 81062"/>
                  <a:gd name="connsiteY2" fmla="*/ 52827 h 52827"/>
                  <a:gd name="connsiteX3" fmla="*/ 0 w 81062"/>
                  <a:gd name="connsiteY3" fmla="*/ 52827 h 5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282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2827"/>
                    </a:lnTo>
                    <a:lnTo>
                      <a:pt x="0" y="5282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6E85A7CB-A96F-46F0-B4BF-852C7D80BA03}"/>
                  </a:ext>
                </a:extLst>
              </p:cNvPr>
              <p:cNvSpPr/>
              <p:nvPr/>
            </p:nvSpPr>
            <p:spPr>
              <a:xfrm>
                <a:off x="5072866" y="4866594"/>
                <a:ext cx="81062" cy="52827"/>
              </a:xfrm>
              <a:custGeom>
                <a:avLst/>
                <a:gdLst>
                  <a:gd name="connsiteX0" fmla="*/ 0 w 81062"/>
                  <a:gd name="connsiteY0" fmla="*/ 0 h 52827"/>
                  <a:gd name="connsiteX1" fmla="*/ 81063 w 81062"/>
                  <a:gd name="connsiteY1" fmla="*/ 0 h 52827"/>
                  <a:gd name="connsiteX2" fmla="*/ 81063 w 81062"/>
                  <a:gd name="connsiteY2" fmla="*/ 52827 h 52827"/>
                  <a:gd name="connsiteX3" fmla="*/ 0 w 81062"/>
                  <a:gd name="connsiteY3" fmla="*/ 52827 h 5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282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2827"/>
                    </a:lnTo>
                    <a:lnTo>
                      <a:pt x="0" y="52827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0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377989" y="4841091"/>
              <a:ext cx="81062" cy="77419"/>
              <a:chOff x="5377989" y="4841091"/>
              <a:chExt cx="81062" cy="77419"/>
            </a:xfrm>
            <a:solidFill>
              <a:srgbClr val="000000"/>
            </a:solidFill>
          </p:grpSpPr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0A0A28D8-025E-4797-973D-BE1564715403}"/>
                  </a:ext>
                </a:extLst>
              </p:cNvPr>
              <p:cNvSpPr/>
              <p:nvPr/>
            </p:nvSpPr>
            <p:spPr>
              <a:xfrm>
                <a:off x="5377989" y="4841091"/>
                <a:ext cx="81062" cy="77419"/>
              </a:xfrm>
              <a:custGeom>
                <a:avLst/>
                <a:gdLst>
                  <a:gd name="connsiteX0" fmla="*/ 0 w 81062"/>
                  <a:gd name="connsiteY0" fmla="*/ 0 h 77419"/>
                  <a:gd name="connsiteX1" fmla="*/ 81063 w 81062"/>
                  <a:gd name="connsiteY1" fmla="*/ 0 h 77419"/>
                  <a:gd name="connsiteX2" fmla="*/ 81063 w 81062"/>
                  <a:gd name="connsiteY2" fmla="*/ 77419 h 77419"/>
                  <a:gd name="connsiteX3" fmla="*/ 0 w 81062"/>
                  <a:gd name="connsiteY3" fmla="*/ 77419 h 7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741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77419"/>
                    </a:lnTo>
                    <a:lnTo>
                      <a:pt x="0" y="7741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620DBCE3-1D6A-411C-AF69-9A6DFFEFD454}"/>
                  </a:ext>
                </a:extLst>
              </p:cNvPr>
              <p:cNvSpPr/>
              <p:nvPr/>
            </p:nvSpPr>
            <p:spPr>
              <a:xfrm>
                <a:off x="5377989" y="4841091"/>
                <a:ext cx="81062" cy="77419"/>
              </a:xfrm>
              <a:custGeom>
                <a:avLst/>
                <a:gdLst>
                  <a:gd name="connsiteX0" fmla="*/ 0 w 81062"/>
                  <a:gd name="connsiteY0" fmla="*/ 0 h 77419"/>
                  <a:gd name="connsiteX1" fmla="*/ 81063 w 81062"/>
                  <a:gd name="connsiteY1" fmla="*/ 0 h 77419"/>
                  <a:gd name="connsiteX2" fmla="*/ 81063 w 81062"/>
                  <a:gd name="connsiteY2" fmla="*/ 77419 h 77419"/>
                  <a:gd name="connsiteX3" fmla="*/ 0 w 81062"/>
                  <a:gd name="connsiteY3" fmla="*/ 77419 h 7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741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77419"/>
                    </a:lnTo>
                    <a:lnTo>
                      <a:pt x="0" y="7741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1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682201" y="4862951"/>
              <a:ext cx="81062" cy="55559"/>
              <a:chOff x="5682201" y="4862951"/>
              <a:chExt cx="81062" cy="55559"/>
            </a:xfrm>
            <a:solidFill>
              <a:srgbClr val="000000"/>
            </a:solidFill>
          </p:grpSpPr>
          <p:sp>
            <p:nvSpPr>
              <p:cNvPr id="1113" name="자유형: 도형 1112">
                <a:extLst>
                  <a:ext uri="{FF2B5EF4-FFF2-40B4-BE49-F238E27FC236}">
                    <a16:creationId xmlns:a16="http://schemas.microsoft.com/office/drawing/2014/main" id="{396C2FCC-0A57-4698-AFC9-CC3E3C7038CA}"/>
                  </a:ext>
                </a:extLst>
              </p:cNvPr>
              <p:cNvSpPr/>
              <p:nvPr/>
            </p:nvSpPr>
            <p:spPr>
              <a:xfrm>
                <a:off x="5682201" y="4862951"/>
                <a:ext cx="81062" cy="55559"/>
              </a:xfrm>
              <a:custGeom>
                <a:avLst/>
                <a:gdLst>
                  <a:gd name="connsiteX0" fmla="*/ 0 w 81062"/>
                  <a:gd name="connsiteY0" fmla="*/ 0 h 55559"/>
                  <a:gd name="connsiteX1" fmla="*/ 81063 w 81062"/>
                  <a:gd name="connsiteY1" fmla="*/ 0 h 55559"/>
                  <a:gd name="connsiteX2" fmla="*/ 81063 w 81062"/>
                  <a:gd name="connsiteY2" fmla="*/ 55560 h 55559"/>
                  <a:gd name="connsiteX3" fmla="*/ 0 w 81062"/>
                  <a:gd name="connsiteY3" fmla="*/ 55560 h 5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555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5560"/>
                    </a:lnTo>
                    <a:lnTo>
                      <a:pt x="0" y="5556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73F227FE-9931-4F3E-8524-F4FFD16F460D}"/>
                  </a:ext>
                </a:extLst>
              </p:cNvPr>
              <p:cNvSpPr/>
              <p:nvPr/>
            </p:nvSpPr>
            <p:spPr>
              <a:xfrm>
                <a:off x="5682201" y="4862951"/>
                <a:ext cx="81062" cy="55559"/>
              </a:xfrm>
              <a:custGeom>
                <a:avLst/>
                <a:gdLst>
                  <a:gd name="connsiteX0" fmla="*/ 0 w 81062"/>
                  <a:gd name="connsiteY0" fmla="*/ 0 h 55559"/>
                  <a:gd name="connsiteX1" fmla="*/ 81063 w 81062"/>
                  <a:gd name="connsiteY1" fmla="*/ 0 h 55559"/>
                  <a:gd name="connsiteX2" fmla="*/ 81063 w 81062"/>
                  <a:gd name="connsiteY2" fmla="*/ 55560 h 55559"/>
                  <a:gd name="connsiteX3" fmla="*/ 0 w 81062"/>
                  <a:gd name="connsiteY3" fmla="*/ 55560 h 5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555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5560"/>
                    </a:lnTo>
                    <a:lnTo>
                      <a:pt x="0" y="55560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1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987324" y="4858397"/>
              <a:ext cx="81062" cy="61024"/>
              <a:chOff x="5987324" y="4858397"/>
              <a:chExt cx="81062" cy="61024"/>
            </a:xfrm>
            <a:solidFill>
              <a:srgbClr val="000000"/>
            </a:solidFill>
          </p:grpSpPr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DE152087-A98B-4692-9A1F-7022498DA622}"/>
                  </a:ext>
                </a:extLst>
              </p:cNvPr>
              <p:cNvSpPr/>
              <p:nvPr/>
            </p:nvSpPr>
            <p:spPr>
              <a:xfrm>
                <a:off x="5987324" y="4858397"/>
                <a:ext cx="81062" cy="61024"/>
              </a:xfrm>
              <a:custGeom>
                <a:avLst/>
                <a:gdLst>
                  <a:gd name="connsiteX0" fmla="*/ 0 w 81062"/>
                  <a:gd name="connsiteY0" fmla="*/ 0 h 61024"/>
                  <a:gd name="connsiteX1" fmla="*/ 81063 w 81062"/>
                  <a:gd name="connsiteY1" fmla="*/ 0 h 61024"/>
                  <a:gd name="connsiteX2" fmla="*/ 81063 w 81062"/>
                  <a:gd name="connsiteY2" fmla="*/ 61025 h 61024"/>
                  <a:gd name="connsiteX3" fmla="*/ 0 w 81062"/>
                  <a:gd name="connsiteY3" fmla="*/ 61025 h 61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102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1025"/>
                    </a:lnTo>
                    <a:lnTo>
                      <a:pt x="0" y="61025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7" name="자유형: 도형 1116">
                <a:extLst>
                  <a:ext uri="{FF2B5EF4-FFF2-40B4-BE49-F238E27FC236}">
                    <a16:creationId xmlns:a16="http://schemas.microsoft.com/office/drawing/2014/main" id="{CD59AF7A-5E75-4AE6-B963-A2B1BC0A3BB5}"/>
                  </a:ext>
                </a:extLst>
              </p:cNvPr>
              <p:cNvSpPr/>
              <p:nvPr/>
            </p:nvSpPr>
            <p:spPr>
              <a:xfrm>
                <a:off x="5987324" y="4858397"/>
                <a:ext cx="81062" cy="61024"/>
              </a:xfrm>
              <a:custGeom>
                <a:avLst/>
                <a:gdLst>
                  <a:gd name="connsiteX0" fmla="*/ 0 w 81062"/>
                  <a:gd name="connsiteY0" fmla="*/ 0 h 61024"/>
                  <a:gd name="connsiteX1" fmla="*/ 81063 w 81062"/>
                  <a:gd name="connsiteY1" fmla="*/ 0 h 61024"/>
                  <a:gd name="connsiteX2" fmla="*/ 81063 w 81062"/>
                  <a:gd name="connsiteY2" fmla="*/ 61025 h 61024"/>
                  <a:gd name="connsiteX3" fmla="*/ 0 w 81062"/>
                  <a:gd name="connsiteY3" fmla="*/ 61025 h 61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102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1025"/>
                    </a:lnTo>
                    <a:lnTo>
                      <a:pt x="0" y="61025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1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292446" y="4875702"/>
              <a:ext cx="81062" cy="43719"/>
              <a:chOff x="6292446" y="4875702"/>
              <a:chExt cx="81062" cy="43719"/>
            </a:xfrm>
            <a:solidFill>
              <a:srgbClr val="000000"/>
            </a:solidFill>
          </p:grpSpPr>
          <p:sp>
            <p:nvSpPr>
              <p:cNvPr id="1119" name="자유형: 도형 1118">
                <a:extLst>
                  <a:ext uri="{FF2B5EF4-FFF2-40B4-BE49-F238E27FC236}">
                    <a16:creationId xmlns:a16="http://schemas.microsoft.com/office/drawing/2014/main" id="{975D48EB-C38F-431D-831E-18333E466EF4}"/>
                  </a:ext>
                </a:extLst>
              </p:cNvPr>
              <p:cNvSpPr/>
              <p:nvPr/>
            </p:nvSpPr>
            <p:spPr>
              <a:xfrm>
                <a:off x="6292446" y="4875702"/>
                <a:ext cx="81062" cy="43719"/>
              </a:xfrm>
              <a:custGeom>
                <a:avLst/>
                <a:gdLst>
                  <a:gd name="connsiteX0" fmla="*/ 0 w 81062"/>
                  <a:gd name="connsiteY0" fmla="*/ 0 h 43719"/>
                  <a:gd name="connsiteX1" fmla="*/ 81063 w 81062"/>
                  <a:gd name="connsiteY1" fmla="*/ 0 h 43719"/>
                  <a:gd name="connsiteX2" fmla="*/ 81063 w 81062"/>
                  <a:gd name="connsiteY2" fmla="*/ 43719 h 43719"/>
                  <a:gd name="connsiteX3" fmla="*/ 0 w 81062"/>
                  <a:gd name="connsiteY3" fmla="*/ 43719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71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3719"/>
                    </a:lnTo>
                    <a:lnTo>
                      <a:pt x="0" y="4371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0" name="자유형: 도형 1119">
                <a:extLst>
                  <a:ext uri="{FF2B5EF4-FFF2-40B4-BE49-F238E27FC236}">
                    <a16:creationId xmlns:a16="http://schemas.microsoft.com/office/drawing/2014/main" id="{F9A99F7A-0AAC-4E49-8B94-1FF200DE6F7D}"/>
                  </a:ext>
                </a:extLst>
              </p:cNvPr>
              <p:cNvSpPr/>
              <p:nvPr/>
            </p:nvSpPr>
            <p:spPr>
              <a:xfrm>
                <a:off x="6292446" y="4875702"/>
                <a:ext cx="81062" cy="43719"/>
              </a:xfrm>
              <a:custGeom>
                <a:avLst/>
                <a:gdLst>
                  <a:gd name="connsiteX0" fmla="*/ 0 w 81062"/>
                  <a:gd name="connsiteY0" fmla="*/ 0 h 43719"/>
                  <a:gd name="connsiteX1" fmla="*/ 81063 w 81062"/>
                  <a:gd name="connsiteY1" fmla="*/ 0 h 43719"/>
                  <a:gd name="connsiteX2" fmla="*/ 81063 w 81062"/>
                  <a:gd name="connsiteY2" fmla="*/ 43719 h 43719"/>
                  <a:gd name="connsiteX3" fmla="*/ 0 w 81062"/>
                  <a:gd name="connsiteY3" fmla="*/ 43719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71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3719"/>
                    </a:lnTo>
                    <a:lnTo>
                      <a:pt x="0" y="4371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2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597569" y="4865683"/>
              <a:ext cx="81062" cy="52827"/>
              <a:chOff x="6597569" y="4865683"/>
              <a:chExt cx="81062" cy="52827"/>
            </a:xfrm>
            <a:solidFill>
              <a:srgbClr val="000000"/>
            </a:solidFill>
          </p:grpSpPr>
          <p:sp>
            <p:nvSpPr>
              <p:cNvPr id="1122" name="자유형: 도형 1121">
                <a:extLst>
                  <a:ext uri="{FF2B5EF4-FFF2-40B4-BE49-F238E27FC236}">
                    <a16:creationId xmlns:a16="http://schemas.microsoft.com/office/drawing/2014/main" id="{E3A11CF4-2485-44B0-9D51-EA50B863F05A}"/>
                  </a:ext>
                </a:extLst>
              </p:cNvPr>
              <p:cNvSpPr/>
              <p:nvPr/>
            </p:nvSpPr>
            <p:spPr>
              <a:xfrm>
                <a:off x="6597569" y="4865683"/>
                <a:ext cx="81062" cy="52827"/>
              </a:xfrm>
              <a:custGeom>
                <a:avLst/>
                <a:gdLst>
                  <a:gd name="connsiteX0" fmla="*/ 0 w 81062"/>
                  <a:gd name="connsiteY0" fmla="*/ 0 h 52827"/>
                  <a:gd name="connsiteX1" fmla="*/ 81063 w 81062"/>
                  <a:gd name="connsiteY1" fmla="*/ 0 h 52827"/>
                  <a:gd name="connsiteX2" fmla="*/ 81063 w 81062"/>
                  <a:gd name="connsiteY2" fmla="*/ 52827 h 52827"/>
                  <a:gd name="connsiteX3" fmla="*/ 0 w 81062"/>
                  <a:gd name="connsiteY3" fmla="*/ 52827 h 5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282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2827"/>
                    </a:lnTo>
                    <a:lnTo>
                      <a:pt x="0" y="5282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3" name="자유형: 도형 1122">
                <a:extLst>
                  <a:ext uri="{FF2B5EF4-FFF2-40B4-BE49-F238E27FC236}">
                    <a16:creationId xmlns:a16="http://schemas.microsoft.com/office/drawing/2014/main" id="{5DC61FD5-A8DD-45DE-AF6B-12A3FB597C85}"/>
                  </a:ext>
                </a:extLst>
              </p:cNvPr>
              <p:cNvSpPr/>
              <p:nvPr/>
            </p:nvSpPr>
            <p:spPr>
              <a:xfrm>
                <a:off x="6597569" y="4865683"/>
                <a:ext cx="81062" cy="52827"/>
              </a:xfrm>
              <a:custGeom>
                <a:avLst/>
                <a:gdLst>
                  <a:gd name="connsiteX0" fmla="*/ 0 w 81062"/>
                  <a:gd name="connsiteY0" fmla="*/ 0 h 52827"/>
                  <a:gd name="connsiteX1" fmla="*/ 81063 w 81062"/>
                  <a:gd name="connsiteY1" fmla="*/ 0 h 52827"/>
                  <a:gd name="connsiteX2" fmla="*/ 81063 w 81062"/>
                  <a:gd name="connsiteY2" fmla="*/ 52827 h 52827"/>
                  <a:gd name="connsiteX3" fmla="*/ 0 w 81062"/>
                  <a:gd name="connsiteY3" fmla="*/ 52827 h 5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282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2827"/>
                    </a:lnTo>
                    <a:lnTo>
                      <a:pt x="0" y="52827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2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902692" y="4863861"/>
              <a:ext cx="81062" cy="55559"/>
              <a:chOff x="6902692" y="4863861"/>
              <a:chExt cx="81062" cy="55559"/>
            </a:xfrm>
            <a:solidFill>
              <a:srgbClr val="000000"/>
            </a:solidFill>
          </p:grpSpPr>
          <p:sp>
            <p:nvSpPr>
              <p:cNvPr id="1125" name="자유형: 도형 1124">
                <a:extLst>
                  <a:ext uri="{FF2B5EF4-FFF2-40B4-BE49-F238E27FC236}">
                    <a16:creationId xmlns:a16="http://schemas.microsoft.com/office/drawing/2014/main" id="{B6C0CDED-BC9B-45E7-A6AE-781DF2B6965F}"/>
                  </a:ext>
                </a:extLst>
              </p:cNvPr>
              <p:cNvSpPr/>
              <p:nvPr/>
            </p:nvSpPr>
            <p:spPr>
              <a:xfrm>
                <a:off x="6902692" y="4863861"/>
                <a:ext cx="81062" cy="55559"/>
              </a:xfrm>
              <a:custGeom>
                <a:avLst/>
                <a:gdLst>
                  <a:gd name="connsiteX0" fmla="*/ 0 w 81062"/>
                  <a:gd name="connsiteY0" fmla="*/ 0 h 55559"/>
                  <a:gd name="connsiteX1" fmla="*/ 81063 w 81062"/>
                  <a:gd name="connsiteY1" fmla="*/ 0 h 55559"/>
                  <a:gd name="connsiteX2" fmla="*/ 81063 w 81062"/>
                  <a:gd name="connsiteY2" fmla="*/ 55560 h 55559"/>
                  <a:gd name="connsiteX3" fmla="*/ 0 w 81062"/>
                  <a:gd name="connsiteY3" fmla="*/ 55560 h 5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555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5560"/>
                    </a:lnTo>
                    <a:lnTo>
                      <a:pt x="0" y="5556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6" name="자유형: 도형 1125">
                <a:extLst>
                  <a:ext uri="{FF2B5EF4-FFF2-40B4-BE49-F238E27FC236}">
                    <a16:creationId xmlns:a16="http://schemas.microsoft.com/office/drawing/2014/main" id="{D9F6268B-8A61-4D4E-86D3-6B3E92571AB9}"/>
                  </a:ext>
                </a:extLst>
              </p:cNvPr>
              <p:cNvSpPr/>
              <p:nvPr/>
            </p:nvSpPr>
            <p:spPr>
              <a:xfrm>
                <a:off x="6902692" y="4863861"/>
                <a:ext cx="81062" cy="55559"/>
              </a:xfrm>
              <a:custGeom>
                <a:avLst/>
                <a:gdLst>
                  <a:gd name="connsiteX0" fmla="*/ 0 w 81062"/>
                  <a:gd name="connsiteY0" fmla="*/ 0 h 55559"/>
                  <a:gd name="connsiteX1" fmla="*/ 81063 w 81062"/>
                  <a:gd name="connsiteY1" fmla="*/ 0 h 55559"/>
                  <a:gd name="connsiteX2" fmla="*/ 81063 w 81062"/>
                  <a:gd name="connsiteY2" fmla="*/ 55560 h 55559"/>
                  <a:gd name="connsiteX3" fmla="*/ 0 w 81062"/>
                  <a:gd name="connsiteY3" fmla="*/ 55560 h 5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555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5560"/>
                    </a:lnTo>
                    <a:lnTo>
                      <a:pt x="0" y="55560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2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206903" y="4868415"/>
              <a:ext cx="81062" cy="51005"/>
              <a:chOff x="7206903" y="4868415"/>
              <a:chExt cx="81062" cy="51005"/>
            </a:xfrm>
            <a:solidFill>
              <a:srgbClr val="000000"/>
            </a:solidFill>
          </p:grpSpPr>
          <p:sp>
            <p:nvSpPr>
              <p:cNvPr id="1128" name="자유형: 도형 1127">
                <a:extLst>
                  <a:ext uri="{FF2B5EF4-FFF2-40B4-BE49-F238E27FC236}">
                    <a16:creationId xmlns:a16="http://schemas.microsoft.com/office/drawing/2014/main" id="{A04BA8C0-0CAC-44C2-A314-894A181B521F}"/>
                  </a:ext>
                </a:extLst>
              </p:cNvPr>
              <p:cNvSpPr/>
              <p:nvPr/>
            </p:nvSpPr>
            <p:spPr>
              <a:xfrm>
                <a:off x="7206903" y="4868415"/>
                <a:ext cx="81062" cy="51005"/>
              </a:xfrm>
              <a:custGeom>
                <a:avLst/>
                <a:gdLst>
                  <a:gd name="connsiteX0" fmla="*/ 0 w 81062"/>
                  <a:gd name="connsiteY0" fmla="*/ 0 h 51005"/>
                  <a:gd name="connsiteX1" fmla="*/ 81063 w 81062"/>
                  <a:gd name="connsiteY1" fmla="*/ 0 h 51005"/>
                  <a:gd name="connsiteX2" fmla="*/ 81063 w 81062"/>
                  <a:gd name="connsiteY2" fmla="*/ 51006 h 51005"/>
                  <a:gd name="connsiteX3" fmla="*/ 0 w 81062"/>
                  <a:gd name="connsiteY3" fmla="*/ 51006 h 5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10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1006"/>
                    </a:lnTo>
                    <a:lnTo>
                      <a:pt x="0" y="5100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9" name="자유형: 도형 1128">
                <a:extLst>
                  <a:ext uri="{FF2B5EF4-FFF2-40B4-BE49-F238E27FC236}">
                    <a16:creationId xmlns:a16="http://schemas.microsoft.com/office/drawing/2014/main" id="{B2C143F6-614E-4133-889B-746C0326C9A7}"/>
                  </a:ext>
                </a:extLst>
              </p:cNvPr>
              <p:cNvSpPr/>
              <p:nvPr/>
            </p:nvSpPr>
            <p:spPr>
              <a:xfrm>
                <a:off x="7206903" y="4868415"/>
                <a:ext cx="81062" cy="51005"/>
              </a:xfrm>
              <a:custGeom>
                <a:avLst/>
                <a:gdLst>
                  <a:gd name="connsiteX0" fmla="*/ 0 w 81062"/>
                  <a:gd name="connsiteY0" fmla="*/ 0 h 51005"/>
                  <a:gd name="connsiteX1" fmla="*/ 81063 w 81062"/>
                  <a:gd name="connsiteY1" fmla="*/ 0 h 51005"/>
                  <a:gd name="connsiteX2" fmla="*/ 81063 w 81062"/>
                  <a:gd name="connsiteY2" fmla="*/ 51006 h 51005"/>
                  <a:gd name="connsiteX3" fmla="*/ 0 w 81062"/>
                  <a:gd name="connsiteY3" fmla="*/ 51006 h 5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10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1006"/>
                    </a:lnTo>
                    <a:lnTo>
                      <a:pt x="0" y="51006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3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512026" y="4874791"/>
              <a:ext cx="81062" cy="43719"/>
              <a:chOff x="7512026" y="4874791"/>
              <a:chExt cx="81062" cy="43719"/>
            </a:xfrm>
            <a:solidFill>
              <a:srgbClr val="000000"/>
            </a:solidFill>
          </p:grpSpPr>
          <p:sp>
            <p:nvSpPr>
              <p:cNvPr id="1131" name="자유형: 도형 1130">
                <a:extLst>
                  <a:ext uri="{FF2B5EF4-FFF2-40B4-BE49-F238E27FC236}">
                    <a16:creationId xmlns:a16="http://schemas.microsoft.com/office/drawing/2014/main" id="{BE29A387-DE6F-4ED7-93C2-08A5651E10D9}"/>
                  </a:ext>
                </a:extLst>
              </p:cNvPr>
              <p:cNvSpPr/>
              <p:nvPr/>
            </p:nvSpPr>
            <p:spPr>
              <a:xfrm>
                <a:off x="7512026" y="4874791"/>
                <a:ext cx="81062" cy="43719"/>
              </a:xfrm>
              <a:custGeom>
                <a:avLst/>
                <a:gdLst>
                  <a:gd name="connsiteX0" fmla="*/ 0 w 81062"/>
                  <a:gd name="connsiteY0" fmla="*/ 0 h 43719"/>
                  <a:gd name="connsiteX1" fmla="*/ 81063 w 81062"/>
                  <a:gd name="connsiteY1" fmla="*/ 0 h 43719"/>
                  <a:gd name="connsiteX2" fmla="*/ 81063 w 81062"/>
                  <a:gd name="connsiteY2" fmla="*/ 43719 h 43719"/>
                  <a:gd name="connsiteX3" fmla="*/ 0 w 81062"/>
                  <a:gd name="connsiteY3" fmla="*/ 43719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71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3719"/>
                    </a:lnTo>
                    <a:lnTo>
                      <a:pt x="0" y="4371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2" name="자유형: 도형 1131">
                <a:extLst>
                  <a:ext uri="{FF2B5EF4-FFF2-40B4-BE49-F238E27FC236}">
                    <a16:creationId xmlns:a16="http://schemas.microsoft.com/office/drawing/2014/main" id="{4FDE115F-9DC9-4C53-8C66-E7FE6AD3A2B1}"/>
                  </a:ext>
                </a:extLst>
              </p:cNvPr>
              <p:cNvSpPr/>
              <p:nvPr/>
            </p:nvSpPr>
            <p:spPr>
              <a:xfrm>
                <a:off x="7512026" y="4874791"/>
                <a:ext cx="81062" cy="43719"/>
              </a:xfrm>
              <a:custGeom>
                <a:avLst/>
                <a:gdLst>
                  <a:gd name="connsiteX0" fmla="*/ 0 w 81062"/>
                  <a:gd name="connsiteY0" fmla="*/ 0 h 43719"/>
                  <a:gd name="connsiteX1" fmla="*/ 81063 w 81062"/>
                  <a:gd name="connsiteY1" fmla="*/ 0 h 43719"/>
                  <a:gd name="connsiteX2" fmla="*/ 81063 w 81062"/>
                  <a:gd name="connsiteY2" fmla="*/ 43719 h 43719"/>
                  <a:gd name="connsiteX3" fmla="*/ 0 w 81062"/>
                  <a:gd name="connsiteY3" fmla="*/ 43719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71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3719"/>
                    </a:lnTo>
                    <a:lnTo>
                      <a:pt x="0" y="4371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3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817149" y="4872970"/>
              <a:ext cx="81062" cy="46451"/>
              <a:chOff x="7817149" y="4872970"/>
              <a:chExt cx="81062" cy="46451"/>
            </a:xfrm>
            <a:solidFill>
              <a:srgbClr val="000000"/>
            </a:solidFill>
          </p:grpSpPr>
          <p:sp>
            <p:nvSpPr>
              <p:cNvPr id="1134" name="자유형: 도형 1133">
                <a:extLst>
                  <a:ext uri="{FF2B5EF4-FFF2-40B4-BE49-F238E27FC236}">
                    <a16:creationId xmlns:a16="http://schemas.microsoft.com/office/drawing/2014/main" id="{B4303EF8-A61C-4F1C-9EE8-16794B1833AF}"/>
                  </a:ext>
                </a:extLst>
              </p:cNvPr>
              <p:cNvSpPr/>
              <p:nvPr/>
            </p:nvSpPr>
            <p:spPr>
              <a:xfrm>
                <a:off x="7817149" y="4872970"/>
                <a:ext cx="81062" cy="46451"/>
              </a:xfrm>
              <a:custGeom>
                <a:avLst/>
                <a:gdLst>
                  <a:gd name="connsiteX0" fmla="*/ 0 w 81062"/>
                  <a:gd name="connsiteY0" fmla="*/ 0 h 46451"/>
                  <a:gd name="connsiteX1" fmla="*/ 81063 w 81062"/>
                  <a:gd name="connsiteY1" fmla="*/ 0 h 46451"/>
                  <a:gd name="connsiteX2" fmla="*/ 81063 w 81062"/>
                  <a:gd name="connsiteY2" fmla="*/ 46452 h 46451"/>
                  <a:gd name="connsiteX3" fmla="*/ 0 w 81062"/>
                  <a:gd name="connsiteY3" fmla="*/ 46452 h 4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645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6452"/>
                    </a:lnTo>
                    <a:lnTo>
                      <a:pt x="0" y="4645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5" name="자유형: 도형 1134">
                <a:extLst>
                  <a:ext uri="{FF2B5EF4-FFF2-40B4-BE49-F238E27FC236}">
                    <a16:creationId xmlns:a16="http://schemas.microsoft.com/office/drawing/2014/main" id="{0C0D14BD-50A4-419D-8CA4-6CA39559DC5C}"/>
                  </a:ext>
                </a:extLst>
              </p:cNvPr>
              <p:cNvSpPr/>
              <p:nvPr/>
            </p:nvSpPr>
            <p:spPr>
              <a:xfrm>
                <a:off x="7817149" y="4872970"/>
                <a:ext cx="81062" cy="46451"/>
              </a:xfrm>
              <a:custGeom>
                <a:avLst/>
                <a:gdLst>
                  <a:gd name="connsiteX0" fmla="*/ 0 w 81062"/>
                  <a:gd name="connsiteY0" fmla="*/ 0 h 46451"/>
                  <a:gd name="connsiteX1" fmla="*/ 81063 w 81062"/>
                  <a:gd name="connsiteY1" fmla="*/ 0 h 46451"/>
                  <a:gd name="connsiteX2" fmla="*/ 81063 w 81062"/>
                  <a:gd name="connsiteY2" fmla="*/ 46452 h 46451"/>
                  <a:gd name="connsiteX3" fmla="*/ 0 w 81062"/>
                  <a:gd name="connsiteY3" fmla="*/ 46452 h 4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645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6452"/>
                    </a:lnTo>
                    <a:lnTo>
                      <a:pt x="0" y="46452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3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122272" y="4873880"/>
              <a:ext cx="81062" cy="45540"/>
              <a:chOff x="8122272" y="4873880"/>
              <a:chExt cx="81062" cy="45540"/>
            </a:xfrm>
            <a:solidFill>
              <a:srgbClr val="000000"/>
            </a:solidFill>
          </p:grpSpPr>
          <p:sp>
            <p:nvSpPr>
              <p:cNvPr id="1137" name="자유형: 도형 1136">
                <a:extLst>
                  <a:ext uri="{FF2B5EF4-FFF2-40B4-BE49-F238E27FC236}">
                    <a16:creationId xmlns:a16="http://schemas.microsoft.com/office/drawing/2014/main" id="{7AF5D45C-5F23-48DF-A0E2-1057042DDB2C}"/>
                  </a:ext>
                </a:extLst>
              </p:cNvPr>
              <p:cNvSpPr/>
              <p:nvPr/>
            </p:nvSpPr>
            <p:spPr>
              <a:xfrm>
                <a:off x="8122272" y="4873880"/>
                <a:ext cx="81062" cy="45540"/>
              </a:xfrm>
              <a:custGeom>
                <a:avLst/>
                <a:gdLst>
                  <a:gd name="connsiteX0" fmla="*/ 0 w 81062"/>
                  <a:gd name="connsiteY0" fmla="*/ 0 h 45540"/>
                  <a:gd name="connsiteX1" fmla="*/ 81063 w 81062"/>
                  <a:gd name="connsiteY1" fmla="*/ 0 h 45540"/>
                  <a:gd name="connsiteX2" fmla="*/ 81063 w 81062"/>
                  <a:gd name="connsiteY2" fmla="*/ 45541 h 45540"/>
                  <a:gd name="connsiteX3" fmla="*/ 0 w 81062"/>
                  <a:gd name="connsiteY3" fmla="*/ 45541 h 4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554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5541"/>
                    </a:lnTo>
                    <a:lnTo>
                      <a:pt x="0" y="4554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8" name="자유형: 도형 1137">
                <a:extLst>
                  <a:ext uri="{FF2B5EF4-FFF2-40B4-BE49-F238E27FC236}">
                    <a16:creationId xmlns:a16="http://schemas.microsoft.com/office/drawing/2014/main" id="{47ED2066-7774-4294-B4DC-519D71AF8D4C}"/>
                  </a:ext>
                </a:extLst>
              </p:cNvPr>
              <p:cNvSpPr/>
              <p:nvPr/>
            </p:nvSpPr>
            <p:spPr>
              <a:xfrm>
                <a:off x="8122272" y="4873880"/>
                <a:ext cx="81062" cy="45540"/>
              </a:xfrm>
              <a:custGeom>
                <a:avLst/>
                <a:gdLst>
                  <a:gd name="connsiteX0" fmla="*/ 0 w 81062"/>
                  <a:gd name="connsiteY0" fmla="*/ 0 h 45540"/>
                  <a:gd name="connsiteX1" fmla="*/ 81063 w 81062"/>
                  <a:gd name="connsiteY1" fmla="*/ 0 h 45540"/>
                  <a:gd name="connsiteX2" fmla="*/ 81063 w 81062"/>
                  <a:gd name="connsiteY2" fmla="*/ 45541 h 45540"/>
                  <a:gd name="connsiteX3" fmla="*/ 0 w 81062"/>
                  <a:gd name="connsiteY3" fmla="*/ 45541 h 4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554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5541"/>
                    </a:lnTo>
                    <a:lnTo>
                      <a:pt x="0" y="45541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3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84944" y="3599652"/>
              <a:ext cx="81062" cy="1318858"/>
              <a:chOff x="884944" y="3599652"/>
              <a:chExt cx="81062" cy="1318858"/>
            </a:xfrm>
            <a:solidFill>
              <a:srgbClr val="000000"/>
            </a:solidFill>
          </p:grpSpPr>
          <p:sp>
            <p:nvSpPr>
              <p:cNvPr id="1140" name="자유형: 도형 1139">
                <a:extLst>
                  <a:ext uri="{FF2B5EF4-FFF2-40B4-BE49-F238E27FC236}">
                    <a16:creationId xmlns:a16="http://schemas.microsoft.com/office/drawing/2014/main" id="{8C86305A-4443-4975-84CD-881338DA83F0}"/>
                  </a:ext>
                </a:extLst>
              </p:cNvPr>
              <p:cNvSpPr/>
              <p:nvPr/>
            </p:nvSpPr>
            <p:spPr>
              <a:xfrm>
                <a:off x="884944" y="3599652"/>
                <a:ext cx="81062" cy="1318858"/>
              </a:xfrm>
              <a:custGeom>
                <a:avLst/>
                <a:gdLst>
                  <a:gd name="connsiteX0" fmla="*/ 0 w 81062"/>
                  <a:gd name="connsiteY0" fmla="*/ 0 h 1318858"/>
                  <a:gd name="connsiteX1" fmla="*/ 81062 w 81062"/>
                  <a:gd name="connsiteY1" fmla="*/ 0 h 1318858"/>
                  <a:gd name="connsiteX2" fmla="*/ 81062 w 81062"/>
                  <a:gd name="connsiteY2" fmla="*/ 1318859 h 1318858"/>
                  <a:gd name="connsiteX3" fmla="*/ 0 w 81062"/>
                  <a:gd name="connsiteY3" fmla="*/ 1318859 h 131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1885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18859"/>
                    </a:lnTo>
                    <a:lnTo>
                      <a:pt x="0" y="131885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1" name="자유형: 도형 1140">
                <a:extLst>
                  <a:ext uri="{FF2B5EF4-FFF2-40B4-BE49-F238E27FC236}">
                    <a16:creationId xmlns:a16="http://schemas.microsoft.com/office/drawing/2014/main" id="{88CF934A-64F9-426F-81B3-BE67B0798E13}"/>
                  </a:ext>
                </a:extLst>
              </p:cNvPr>
              <p:cNvSpPr/>
              <p:nvPr/>
            </p:nvSpPr>
            <p:spPr>
              <a:xfrm>
                <a:off x="884944" y="3599652"/>
                <a:ext cx="81062" cy="1318858"/>
              </a:xfrm>
              <a:custGeom>
                <a:avLst/>
                <a:gdLst>
                  <a:gd name="connsiteX0" fmla="*/ 0 w 81062"/>
                  <a:gd name="connsiteY0" fmla="*/ 0 h 1318858"/>
                  <a:gd name="connsiteX1" fmla="*/ 81062 w 81062"/>
                  <a:gd name="connsiteY1" fmla="*/ 0 h 1318858"/>
                  <a:gd name="connsiteX2" fmla="*/ 81062 w 81062"/>
                  <a:gd name="connsiteY2" fmla="*/ 1318859 h 1318858"/>
                  <a:gd name="connsiteX3" fmla="*/ 0 w 81062"/>
                  <a:gd name="connsiteY3" fmla="*/ 1318859 h 131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1885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18859"/>
                    </a:lnTo>
                    <a:lnTo>
                      <a:pt x="0" y="1318859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4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190066" y="3796387"/>
              <a:ext cx="81062" cy="1123033"/>
              <a:chOff x="1190066" y="3796387"/>
              <a:chExt cx="81062" cy="1123033"/>
            </a:xfrm>
            <a:solidFill>
              <a:srgbClr val="000000"/>
            </a:solidFill>
          </p:grpSpPr>
          <p:sp>
            <p:nvSpPr>
              <p:cNvPr id="1143" name="자유형: 도형 1142">
                <a:extLst>
                  <a:ext uri="{FF2B5EF4-FFF2-40B4-BE49-F238E27FC236}">
                    <a16:creationId xmlns:a16="http://schemas.microsoft.com/office/drawing/2014/main" id="{512DB108-ED84-49F2-A735-B8B01EABFF32}"/>
                  </a:ext>
                </a:extLst>
              </p:cNvPr>
              <p:cNvSpPr/>
              <p:nvPr/>
            </p:nvSpPr>
            <p:spPr>
              <a:xfrm>
                <a:off x="1190066" y="3796387"/>
                <a:ext cx="81062" cy="1123033"/>
              </a:xfrm>
              <a:custGeom>
                <a:avLst/>
                <a:gdLst>
                  <a:gd name="connsiteX0" fmla="*/ 0 w 81062"/>
                  <a:gd name="connsiteY0" fmla="*/ 0 h 1123033"/>
                  <a:gd name="connsiteX1" fmla="*/ 81062 w 81062"/>
                  <a:gd name="connsiteY1" fmla="*/ 0 h 1123033"/>
                  <a:gd name="connsiteX2" fmla="*/ 81062 w 81062"/>
                  <a:gd name="connsiteY2" fmla="*/ 1123033 h 1123033"/>
                  <a:gd name="connsiteX3" fmla="*/ 0 w 81062"/>
                  <a:gd name="connsiteY3" fmla="*/ 1123033 h 112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2303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23033"/>
                    </a:lnTo>
                    <a:lnTo>
                      <a:pt x="0" y="112303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A773FC9C-5D81-4F49-9640-067E82F23FC3}"/>
                  </a:ext>
                </a:extLst>
              </p:cNvPr>
              <p:cNvSpPr/>
              <p:nvPr/>
            </p:nvSpPr>
            <p:spPr>
              <a:xfrm>
                <a:off x="1190066" y="3796387"/>
                <a:ext cx="81062" cy="1123033"/>
              </a:xfrm>
              <a:custGeom>
                <a:avLst/>
                <a:gdLst>
                  <a:gd name="connsiteX0" fmla="*/ 0 w 81062"/>
                  <a:gd name="connsiteY0" fmla="*/ 0 h 1123033"/>
                  <a:gd name="connsiteX1" fmla="*/ 81062 w 81062"/>
                  <a:gd name="connsiteY1" fmla="*/ 0 h 1123033"/>
                  <a:gd name="connsiteX2" fmla="*/ 81062 w 81062"/>
                  <a:gd name="connsiteY2" fmla="*/ 1123033 h 1123033"/>
                  <a:gd name="connsiteX3" fmla="*/ 0 w 81062"/>
                  <a:gd name="connsiteY3" fmla="*/ 1123033 h 112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2303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23033"/>
                    </a:lnTo>
                    <a:lnTo>
                      <a:pt x="0" y="1123033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4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494278" y="4359270"/>
              <a:ext cx="81062" cy="560150"/>
              <a:chOff x="1494278" y="4359270"/>
              <a:chExt cx="81062" cy="560150"/>
            </a:xfrm>
            <a:solidFill>
              <a:srgbClr val="000000"/>
            </a:solidFill>
          </p:grpSpPr>
          <p:sp>
            <p:nvSpPr>
              <p:cNvPr id="1146" name="자유형: 도형 1145">
                <a:extLst>
                  <a:ext uri="{FF2B5EF4-FFF2-40B4-BE49-F238E27FC236}">
                    <a16:creationId xmlns:a16="http://schemas.microsoft.com/office/drawing/2014/main" id="{8DA6C1D5-ADDB-40AA-84D7-2E8C9FEE5FBF}"/>
                  </a:ext>
                </a:extLst>
              </p:cNvPr>
              <p:cNvSpPr/>
              <p:nvPr/>
            </p:nvSpPr>
            <p:spPr>
              <a:xfrm>
                <a:off x="1494278" y="4359270"/>
                <a:ext cx="81062" cy="560150"/>
              </a:xfrm>
              <a:custGeom>
                <a:avLst/>
                <a:gdLst>
                  <a:gd name="connsiteX0" fmla="*/ 0 w 81062"/>
                  <a:gd name="connsiteY0" fmla="*/ 0 h 560150"/>
                  <a:gd name="connsiteX1" fmla="*/ 81062 w 81062"/>
                  <a:gd name="connsiteY1" fmla="*/ 0 h 560150"/>
                  <a:gd name="connsiteX2" fmla="*/ 81062 w 81062"/>
                  <a:gd name="connsiteY2" fmla="*/ 560151 h 560150"/>
                  <a:gd name="connsiteX3" fmla="*/ 0 w 81062"/>
                  <a:gd name="connsiteY3" fmla="*/ 560151 h 5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6015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560151"/>
                    </a:lnTo>
                    <a:lnTo>
                      <a:pt x="0" y="56015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42C61C98-8D58-4706-B7A4-F1D934F43786}"/>
                  </a:ext>
                </a:extLst>
              </p:cNvPr>
              <p:cNvSpPr/>
              <p:nvPr/>
            </p:nvSpPr>
            <p:spPr>
              <a:xfrm>
                <a:off x="1494278" y="4359270"/>
                <a:ext cx="81062" cy="560150"/>
              </a:xfrm>
              <a:custGeom>
                <a:avLst/>
                <a:gdLst>
                  <a:gd name="connsiteX0" fmla="*/ 0 w 81062"/>
                  <a:gd name="connsiteY0" fmla="*/ 0 h 560150"/>
                  <a:gd name="connsiteX1" fmla="*/ 81062 w 81062"/>
                  <a:gd name="connsiteY1" fmla="*/ 0 h 560150"/>
                  <a:gd name="connsiteX2" fmla="*/ 81062 w 81062"/>
                  <a:gd name="connsiteY2" fmla="*/ 560151 h 560150"/>
                  <a:gd name="connsiteX3" fmla="*/ 0 w 81062"/>
                  <a:gd name="connsiteY3" fmla="*/ 560151 h 5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6015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560151"/>
                    </a:lnTo>
                    <a:lnTo>
                      <a:pt x="0" y="560151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4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799401" y="4508644"/>
              <a:ext cx="81062" cy="410777"/>
              <a:chOff x="1799401" y="4508644"/>
              <a:chExt cx="81062" cy="410777"/>
            </a:xfrm>
            <a:solidFill>
              <a:srgbClr val="000000"/>
            </a:solidFill>
          </p:grpSpPr>
          <p:sp>
            <p:nvSpPr>
              <p:cNvPr id="1149" name="자유형: 도형 1148">
                <a:extLst>
                  <a:ext uri="{FF2B5EF4-FFF2-40B4-BE49-F238E27FC236}">
                    <a16:creationId xmlns:a16="http://schemas.microsoft.com/office/drawing/2014/main" id="{6F2334FE-8F42-4FAE-989B-2CFD04352B5B}"/>
                  </a:ext>
                </a:extLst>
              </p:cNvPr>
              <p:cNvSpPr/>
              <p:nvPr/>
            </p:nvSpPr>
            <p:spPr>
              <a:xfrm>
                <a:off x="1799401" y="4508644"/>
                <a:ext cx="81062" cy="410777"/>
              </a:xfrm>
              <a:custGeom>
                <a:avLst/>
                <a:gdLst>
                  <a:gd name="connsiteX0" fmla="*/ 0 w 81062"/>
                  <a:gd name="connsiteY0" fmla="*/ 0 h 410777"/>
                  <a:gd name="connsiteX1" fmla="*/ 81062 w 81062"/>
                  <a:gd name="connsiteY1" fmla="*/ 0 h 410777"/>
                  <a:gd name="connsiteX2" fmla="*/ 81062 w 81062"/>
                  <a:gd name="connsiteY2" fmla="*/ 410777 h 410777"/>
                  <a:gd name="connsiteX3" fmla="*/ 0 w 81062"/>
                  <a:gd name="connsiteY3" fmla="*/ 410777 h 41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1077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10777"/>
                    </a:lnTo>
                    <a:lnTo>
                      <a:pt x="0" y="41077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0" name="자유형: 도형 1149">
                <a:extLst>
                  <a:ext uri="{FF2B5EF4-FFF2-40B4-BE49-F238E27FC236}">
                    <a16:creationId xmlns:a16="http://schemas.microsoft.com/office/drawing/2014/main" id="{D58A0167-6A79-4997-900B-ED6A7E5A7B04}"/>
                  </a:ext>
                </a:extLst>
              </p:cNvPr>
              <p:cNvSpPr/>
              <p:nvPr/>
            </p:nvSpPr>
            <p:spPr>
              <a:xfrm>
                <a:off x="1799401" y="4508644"/>
                <a:ext cx="81062" cy="410777"/>
              </a:xfrm>
              <a:custGeom>
                <a:avLst/>
                <a:gdLst>
                  <a:gd name="connsiteX0" fmla="*/ 0 w 81062"/>
                  <a:gd name="connsiteY0" fmla="*/ 0 h 410777"/>
                  <a:gd name="connsiteX1" fmla="*/ 81062 w 81062"/>
                  <a:gd name="connsiteY1" fmla="*/ 0 h 410777"/>
                  <a:gd name="connsiteX2" fmla="*/ 81062 w 81062"/>
                  <a:gd name="connsiteY2" fmla="*/ 410777 h 410777"/>
                  <a:gd name="connsiteX3" fmla="*/ 0 w 81062"/>
                  <a:gd name="connsiteY3" fmla="*/ 410777 h 41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1077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10777"/>
                    </a:lnTo>
                    <a:lnTo>
                      <a:pt x="0" y="410777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5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104524" y="4625228"/>
              <a:ext cx="81062" cy="294192"/>
              <a:chOff x="2104524" y="4625228"/>
              <a:chExt cx="81062" cy="294192"/>
            </a:xfrm>
            <a:solidFill>
              <a:srgbClr val="000000"/>
            </a:solidFill>
          </p:grpSpPr>
          <p:sp>
            <p:nvSpPr>
              <p:cNvPr id="1152" name="자유형: 도형 1151">
                <a:extLst>
                  <a:ext uri="{FF2B5EF4-FFF2-40B4-BE49-F238E27FC236}">
                    <a16:creationId xmlns:a16="http://schemas.microsoft.com/office/drawing/2014/main" id="{DDB31786-CBFA-4FBC-A04E-74FCFFB09D28}"/>
                  </a:ext>
                </a:extLst>
              </p:cNvPr>
              <p:cNvSpPr/>
              <p:nvPr/>
            </p:nvSpPr>
            <p:spPr>
              <a:xfrm>
                <a:off x="2104524" y="4625228"/>
                <a:ext cx="81062" cy="294192"/>
              </a:xfrm>
              <a:custGeom>
                <a:avLst/>
                <a:gdLst>
                  <a:gd name="connsiteX0" fmla="*/ 0 w 81062"/>
                  <a:gd name="connsiteY0" fmla="*/ 0 h 294192"/>
                  <a:gd name="connsiteX1" fmla="*/ 81062 w 81062"/>
                  <a:gd name="connsiteY1" fmla="*/ 0 h 294192"/>
                  <a:gd name="connsiteX2" fmla="*/ 81062 w 81062"/>
                  <a:gd name="connsiteY2" fmla="*/ 294193 h 294192"/>
                  <a:gd name="connsiteX3" fmla="*/ 0 w 81062"/>
                  <a:gd name="connsiteY3" fmla="*/ 294193 h 29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9419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94193"/>
                    </a:lnTo>
                    <a:lnTo>
                      <a:pt x="0" y="29419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3" name="자유형: 도형 1152">
                <a:extLst>
                  <a:ext uri="{FF2B5EF4-FFF2-40B4-BE49-F238E27FC236}">
                    <a16:creationId xmlns:a16="http://schemas.microsoft.com/office/drawing/2014/main" id="{D5F562B9-446A-4C7A-87A8-758D67FF4AD8}"/>
                  </a:ext>
                </a:extLst>
              </p:cNvPr>
              <p:cNvSpPr/>
              <p:nvPr/>
            </p:nvSpPr>
            <p:spPr>
              <a:xfrm>
                <a:off x="2104524" y="4625228"/>
                <a:ext cx="81062" cy="294192"/>
              </a:xfrm>
              <a:custGeom>
                <a:avLst/>
                <a:gdLst>
                  <a:gd name="connsiteX0" fmla="*/ 0 w 81062"/>
                  <a:gd name="connsiteY0" fmla="*/ 0 h 294192"/>
                  <a:gd name="connsiteX1" fmla="*/ 81062 w 81062"/>
                  <a:gd name="connsiteY1" fmla="*/ 0 h 294192"/>
                  <a:gd name="connsiteX2" fmla="*/ 81062 w 81062"/>
                  <a:gd name="connsiteY2" fmla="*/ 294193 h 294192"/>
                  <a:gd name="connsiteX3" fmla="*/ 0 w 81062"/>
                  <a:gd name="connsiteY3" fmla="*/ 294193 h 29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9419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94193"/>
                    </a:lnTo>
                    <a:lnTo>
                      <a:pt x="0" y="294193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5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409646" y="4584242"/>
              <a:ext cx="81062" cy="334268"/>
              <a:chOff x="2409646" y="4584242"/>
              <a:chExt cx="81062" cy="334268"/>
            </a:xfrm>
            <a:solidFill>
              <a:srgbClr val="000000"/>
            </a:solidFill>
          </p:grpSpPr>
          <p:sp>
            <p:nvSpPr>
              <p:cNvPr id="1155" name="자유형: 도형 1154">
                <a:extLst>
                  <a:ext uri="{FF2B5EF4-FFF2-40B4-BE49-F238E27FC236}">
                    <a16:creationId xmlns:a16="http://schemas.microsoft.com/office/drawing/2014/main" id="{B2ACB61F-0D9E-48E5-874A-8B64EA8067F4}"/>
                  </a:ext>
                </a:extLst>
              </p:cNvPr>
              <p:cNvSpPr/>
              <p:nvPr/>
            </p:nvSpPr>
            <p:spPr>
              <a:xfrm>
                <a:off x="2409646" y="4584242"/>
                <a:ext cx="81062" cy="334268"/>
              </a:xfrm>
              <a:custGeom>
                <a:avLst/>
                <a:gdLst>
                  <a:gd name="connsiteX0" fmla="*/ 0 w 81062"/>
                  <a:gd name="connsiteY0" fmla="*/ 0 h 334268"/>
                  <a:gd name="connsiteX1" fmla="*/ 81062 w 81062"/>
                  <a:gd name="connsiteY1" fmla="*/ 0 h 334268"/>
                  <a:gd name="connsiteX2" fmla="*/ 81062 w 81062"/>
                  <a:gd name="connsiteY2" fmla="*/ 334269 h 334268"/>
                  <a:gd name="connsiteX3" fmla="*/ 0 w 81062"/>
                  <a:gd name="connsiteY3" fmla="*/ 334269 h 33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426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4269"/>
                    </a:lnTo>
                    <a:lnTo>
                      <a:pt x="0" y="33426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6" name="자유형: 도형 1155">
                <a:extLst>
                  <a:ext uri="{FF2B5EF4-FFF2-40B4-BE49-F238E27FC236}">
                    <a16:creationId xmlns:a16="http://schemas.microsoft.com/office/drawing/2014/main" id="{7B5CAAF7-8C7D-44DF-9042-2AD27D8C8212}"/>
                  </a:ext>
                </a:extLst>
              </p:cNvPr>
              <p:cNvSpPr/>
              <p:nvPr/>
            </p:nvSpPr>
            <p:spPr>
              <a:xfrm>
                <a:off x="2409646" y="4584242"/>
                <a:ext cx="81062" cy="334268"/>
              </a:xfrm>
              <a:custGeom>
                <a:avLst/>
                <a:gdLst>
                  <a:gd name="connsiteX0" fmla="*/ 0 w 81062"/>
                  <a:gd name="connsiteY0" fmla="*/ 0 h 334268"/>
                  <a:gd name="connsiteX1" fmla="*/ 81062 w 81062"/>
                  <a:gd name="connsiteY1" fmla="*/ 0 h 334268"/>
                  <a:gd name="connsiteX2" fmla="*/ 81062 w 81062"/>
                  <a:gd name="connsiteY2" fmla="*/ 334269 h 334268"/>
                  <a:gd name="connsiteX3" fmla="*/ 0 w 81062"/>
                  <a:gd name="connsiteY3" fmla="*/ 334269 h 33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426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4269"/>
                    </a:lnTo>
                    <a:lnTo>
                      <a:pt x="0" y="334269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5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714769" y="4643444"/>
              <a:ext cx="81062" cy="275976"/>
              <a:chOff x="2714769" y="4643444"/>
              <a:chExt cx="81062" cy="275976"/>
            </a:xfrm>
            <a:solidFill>
              <a:srgbClr val="000000"/>
            </a:solidFill>
          </p:grpSpPr>
          <p:sp>
            <p:nvSpPr>
              <p:cNvPr id="1158" name="자유형: 도형 1157">
                <a:extLst>
                  <a:ext uri="{FF2B5EF4-FFF2-40B4-BE49-F238E27FC236}">
                    <a16:creationId xmlns:a16="http://schemas.microsoft.com/office/drawing/2014/main" id="{656005A1-E923-427F-B2D3-0A9973D50533}"/>
                  </a:ext>
                </a:extLst>
              </p:cNvPr>
              <p:cNvSpPr/>
              <p:nvPr/>
            </p:nvSpPr>
            <p:spPr>
              <a:xfrm>
                <a:off x="2714769" y="4643444"/>
                <a:ext cx="81062" cy="275976"/>
              </a:xfrm>
              <a:custGeom>
                <a:avLst/>
                <a:gdLst>
                  <a:gd name="connsiteX0" fmla="*/ 0 w 81062"/>
                  <a:gd name="connsiteY0" fmla="*/ 0 h 275976"/>
                  <a:gd name="connsiteX1" fmla="*/ 81062 w 81062"/>
                  <a:gd name="connsiteY1" fmla="*/ 0 h 275976"/>
                  <a:gd name="connsiteX2" fmla="*/ 81062 w 81062"/>
                  <a:gd name="connsiteY2" fmla="*/ 275976 h 275976"/>
                  <a:gd name="connsiteX3" fmla="*/ 0 w 81062"/>
                  <a:gd name="connsiteY3" fmla="*/ 275976 h 275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7597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75976"/>
                    </a:lnTo>
                    <a:lnTo>
                      <a:pt x="0" y="27597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9" name="자유형: 도형 1158">
                <a:extLst>
                  <a:ext uri="{FF2B5EF4-FFF2-40B4-BE49-F238E27FC236}">
                    <a16:creationId xmlns:a16="http://schemas.microsoft.com/office/drawing/2014/main" id="{CD86FCD1-A6CF-4F05-AC39-705163EE5B2F}"/>
                  </a:ext>
                </a:extLst>
              </p:cNvPr>
              <p:cNvSpPr/>
              <p:nvPr/>
            </p:nvSpPr>
            <p:spPr>
              <a:xfrm>
                <a:off x="2714769" y="4643444"/>
                <a:ext cx="81062" cy="275976"/>
              </a:xfrm>
              <a:custGeom>
                <a:avLst/>
                <a:gdLst>
                  <a:gd name="connsiteX0" fmla="*/ 0 w 81062"/>
                  <a:gd name="connsiteY0" fmla="*/ 0 h 275976"/>
                  <a:gd name="connsiteX1" fmla="*/ 81062 w 81062"/>
                  <a:gd name="connsiteY1" fmla="*/ 0 h 275976"/>
                  <a:gd name="connsiteX2" fmla="*/ 81062 w 81062"/>
                  <a:gd name="connsiteY2" fmla="*/ 275976 h 275976"/>
                  <a:gd name="connsiteX3" fmla="*/ 0 w 81062"/>
                  <a:gd name="connsiteY3" fmla="*/ 275976 h 275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7597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75976"/>
                    </a:lnTo>
                    <a:lnTo>
                      <a:pt x="0" y="27597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6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018981" y="4677145"/>
              <a:ext cx="81062" cy="242276"/>
              <a:chOff x="3018981" y="4677145"/>
              <a:chExt cx="81062" cy="242276"/>
            </a:xfrm>
            <a:solidFill>
              <a:srgbClr val="000000"/>
            </a:solidFill>
          </p:grpSpPr>
          <p:sp>
            <p:nvSpPr>
              <p:cNvPr id="1161" name="자유형: 도형 1160">
                <a:extLst>
                  <a:ext uri="{FF2B5EF4-FFF2-40B4-BE49-F238E27FC236}">
                    <a16:creationId xmlns:a16="http://schemas.microsoft.com/office/drawing/2014/main" id="{0146CCC6-EDA3-449C-973B-F543484A385C}"/>
                  </a:ext>
                </a:extLst>
              </p:cNvPr>
              <p:cNvSpPr/>
              <p:nvPr/>
            </p:nvSpPr>
            <p:spPr>
              <a:xfrm>
                <a:off x="3018981" y="4677145"/>
                <a:ext cx="81062" cy="242276"/>
              </a:xfrm>
              <a:custGeom>
                <a:avLst/>
                <a:gdLst>
                  <a:gd name="connsiteX0" fmla="*/ 0 w 81062"/>
                  <a:gd name="connsiteY0" fmla="*/ 0 h 242276"/>
                  <a:gd name="connsiteX1" fmla="*/ 81062 w 81062"/>
                  <a:gd name="connsiteY1" fmla="*/ 0 h 242276"/>
                  <a:gd name="connsiteX2" fmla="*/ 81062 w 81062"/>
                  <a:gd name="connsiteY2" fmla="*/ 242277 h 242276"/>
                  <a:gd name="connsiteX3" fmla="*/ 0 w 81062"/>
                  <a:gd name="connsiteY3" fmla="*/ 242277 h 24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4227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42277"/>
                    </a:lnTo>
                    <a:lnTo>
                      <a:pt x="0" y="24227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2" name="자유형: 도형 1161">
                <a:extLst>
                  <a:ext uri="{FF2B5EF4-FFF2-40B4-BE49-F238E27FC236}">
                    <a16:creationId xmlns:a16="http://schemas.microsoft.com/office/drawing/2014/main" id="{21FAA770-BAAC-4376-9582-29CC4CAFDDD9}"/>
                  </a:ext>
                </a:extLst>
              </p:cNvPr>
              <p:cNvSpPr/>
              <p:nvPr/>
            </p:nvSpPr>
            <p:spPr>
              <a:xfrm>
                <a:off x="3018981" y="4677145"/>
                <a:ext cx="81062" cy="242276"/>
              </a:xfrm>
              <a:custGeom>
                <a:avLst/>
                <a:gdLst>
                  <a:gd name="connsiteX0" fmla="*/ 0 w 81062"/>
                  <a:gd name="connsiteY0" fmla="*/ 0 h 242276"/>
                  <a:gd name="connsiteX1" fmla="*/ 81062 w 81062"/>
                  <a:gd name="connsiteY1" fmla="*/ 0 h 242276"/>
                  <a:gd name="connsiteX2" fmla="*/ 81062 w 81062"/>
                  <a:gd name="connsiteY2" fmla="*/ 242277 h 242276"/>
                  <a:gd name="connsiteX3" fmla="*/ 0 w 81062"/>
                  <a:gd name="connsiteY3" fmla="*/ 242277 h 24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4227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42277"/>
                    </a:lnTo>
                    <a:lnTo>
                      <a:pt x="0" y="242277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6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324103" y="4797372"/>
              <a:ext cx="81062" cy="122049"/>
              <a:chOff x="3324103" y="4797372"/>
              <a:chExt cx="81062" cy="122049"/>
            </a:xfrm>
            <a:solidFill>
              <a:srgbClr val="000000"/>
            </a:solidFill>
          </p:grpSpPr>
          <p:sp>
            <p:nvSpPr>
              <p:cNvPr id="1164" name="자유형: 도형 1163">
                <a:extLst>
                  <a:ext uri="{FF2B5EF4-FFF2-40B4-BE49-F238E27FC236}">
                    <a16:creationId xmlns:a16="http://schemas.microsoft.com/office/drawing/2014/main" id="{9B5885E1-E83F-40E7-9EB9-52F5176C6BDC}"/>
                  </a:ext>
                </a:extLst>
              </p:cNvPr>
              <p:cNvSpPr/>
              <p:nvPr/>
            </p:nvSpPr>
            <p:spPr>
              <a:xfrm>
                <a:off x="3324103" y="4797372"/>
                <a:ext cx="81062" cy="122049"/>
              </a:xfrm>
              <a:custGeom>
                <a:avLst/>
                <a:gdLst>
                  <a:gd name="connsiteX0" fmla="*/ 0 w 81062"/>
                  <a:gd name="connsiteY0" fmla="*/ 0 h 122049"/>
                  <a:gd name="connsiteX1" fmla="*/ 81062 w 81062"/>
                  <a:gd name="connsiteY1" fmla="*/ 0 h 122049"/>
                  <a:gd name="connsiteX2" fmla="*/ 81062 w 81062"/>
                  <a:gd name="connsiteY2" fmla="*/ 122049 h 122049"/>
                  <a:gd name="connsiteX3" fmla="*/ 0 w 81062"/>
                  <a:gd name="connsiteY3" fmla="*/ 122049 h 122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204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22049"/>
                    </a:lnTo>
                    <a:lnTo>
                      <a:pt x="0" y="12204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5" name="자유형: 도형 1164">
                <a:extLst>
                  <a:ext uri="{FF2B5EF4-FFF2-40B4-BE49-F238E27FC236}">
                    <a16:creationId xmlns:a16="http://schemas.microsoft.com/office/drawing/2014/main" id="{47716C98-A8EC-4F91-A077-B85747A40CB3}"/>
                  </a:ext>
                </a:extLst>
              </p:cNvPr>
              <p:cNvSpPr/>
              <p:nvPr/>
            </p:nvSpPr>
            <p:spPr>
              <a:xfrm>
                <a:off x="3324103" y="4797372"/>
                <a:ext cx="81062" cy="122049"/>
              </a:xfrm>
              <a:custGeom>
                <a:avLst/>
                <a:gdLst>
                  <a:gd name="connsiteX0" fmla="*/ 0 w 81062"/>
                  <a:gd name="connsiteY0" fmla="*/ 0 h 122049"/>
                  <a:gd name="connsiteX1" fmla="*/ 81062 w 81062"/>
                  <a:gd name="connsiteY1" fmla="*/ 0 h 122049"/>
                  <a:gd name="connsiteX2" fmla="*/ 81062 w 81062"/>
                  <a:gd name="connsiteY2" fmla="*/ 122049 h 122049"/>
                  <a:gd name="connsiteX3" fmla="*/ 0 w 81062"/>
                  <a:gd name="connsiteY3" fmla="*/ 122049 h 122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204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22049"/>
                    </a:lnTo>
                    <a:lnTo>
                      <a:pt x="0" y="122049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6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629226" y="4786442"/>
              <a:ext cx="81062" cy="132978"/>
              <a:chOff x="3629226" y="4786442"/>
              <a:chExt cx="81062" cy="132978"/>
            </a:xfrm>
            <a:solidFill>
              <a:srgbClr val="000000"/>
            </a:solidFill>
          </p:grpSpPr>
          <p:sp>
            <p:nvSpPr>
              <p:cNvPr id="1167" name="자유형: 도형 1166">
                <a:extLst>
                  <a:ext uri="{FF2B5EF4-FFF2-40B4-BE49-F238E27FC236}">
                    <a16:creationId xmlns:a16="http://schemas.microsoft.com/office/drawing/2014/main" id="{70FDAEEC-9354-4FEF-ACE5-DB2FB55843E6}"/>
                  </a:ext>
                </a:extLst>
              </p:cNvPr>
              <p:cNvSpPr/>
              <p:nvPr/>
            </p:nvSpPr>
            <p:spPr>
              <a:xfrm>
                <a:off x="3629226" y="4786442"/>
                <a:ext cx="81062" cy="132978"/>
              </a:xfrm>
              <a:custGeom>
                <a:avLst/>
                <a:gdLst>
                  <a:gd name="connsiteX0" fmla="*/ 0 w 81062"/>
                  <a:gd name="connsiteY0" fmla="*/ 0 h 132978"/>
                  <a:gd name="connsiteX1" fmla="*/ 81062 w 81062"/>
                  <a:gd name="connsiteY1" fmla="*/ 0 h 132978"/>
                  <a:gd name="connsiteX2" fmla="*/ 81062 w 81062"/>
                  <a:gd name="connsiteY2" fmla="*/ 132979 h 132978"/>
                  <a:gd name="connsiteX3" fmla="*/ 0 w 81062"/>
                  <a:gd name="connsiteY3" fmla="*/ 132979 h 132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297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2979"/>
                    </a:lnTo>
                    <a:lnTo>
                      <a:pt x="0" y="13297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8" name="자유형: 도형 1167">
                <a:extLst>
                  <a:ext uri="{FF2B5EF4-FFF2-40B4-BE49-F238E27FC236}">
                    <a16:creationId xmlns:a16="http://schemas.microsoft.com/office/drawing/2014/main" id="{7FAC7F7C-3A29-4970-9712-C88342B3845A}"/>
                  </a:ext>
                </a:extLst>
              </p:cNvPr>
              <p:cNvSpPr/>
              <p:nvPr/>
            </p:nvSpPr>
            <p:spPr>
              <a:xfrm>
                <a:off x="3629226" y="4786442"/>
                <a:ext cx="81062" cy="132978"/>
              </a:xfrm>
              <a:custGeom>
                <a:avLst/>
                <a:gdLst>
                  <a:gd name="connsiteX0" fmla="*/ 0 w 81062"/>
                  <a:gd name="connsiteY0" fmla="*/ 0 h 132978"/>
                  <a:gd name="connsiteX1" fmla="*/ 81062 w 81062"/>
                  <a:gd name="connsiteY1" fmla="*/ 0 h 132978"/>
                  <a:gd name="connsiteX2" fmla="*/ 81062 w 81062"/>
                  <a:gd name="connsiteY2" fmla="*/ 132979 h 132978"/>
                  <a:gd name="connsiteX3" fmla="*/ 0 w 81062"/>
                  <a:gd name="connsiteY3" fmla="*/ 132979 h 132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297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2979"/>
                    </a:lnTo>
                    <a:lnTo>
                      <a:pt x="0" y="132979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6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934349" y="4820142"/>
              <a:ext cx="81062" cy="99278"/>
              <a:chOff x="3934349" y="4820142"/>
              <a:chExt cx="81062" cy="99278"/>
            </a:xfrm>
            <a:solidFill>
              <a:srgbClr val="000000"/>
            </a:solidFill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FC44DF2A-BAE5-4D2E-8E87-8A57C45E0FAA}"/>
                  </a:ext>
                </a:extLst>
              </p:cNvPr>
              <p:cNvSpPr/>
              <p:nvPr/>
            </p:nvSpPr>
            <p:spPr>
              <a:xfrm>
                <a:off x="3934349" y="4820142"/>
                <a:ext cx="81062" cy="99278"/>
              </a:xfrm>
              <a:custGeom>
                <a:avLst/>
                <a:gdLst>
                  <a:gd name="connsiteX0" fmla="*/ 0 w 81062"/>
                  <a:gd name="connsiteY0" fmla="*/ 0 h 99278"/>
                  <a:gd name="connsiteX1" fmla="*/ 81062 w 81062"/>
                  <a:gd name="connsiteY1" fmla="*/ 0 h 99278"/>
                  <a:gd name="connsiteX2" fmla="*/ 81062 w 81062"/>
                  <a:gd name="connsiteY2" fmla="*/ 99279 h 99278"/>
                  <a:gd name="connsiteX3" fmla="*/ 0 w 81062"/>
                  <a:gd name="connsiteY3" fmla="*/ 99279 h 9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927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9279"/>
                    </a:lnTo>
                    <a:lnTo>
                      <a:pt x="0" y="9927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B84CB374-4FA4-4D2D-8008-CD0251DD3A5D}"/>
                  </a:ext>
                </a:extLst>
              </p:cNvPr>
              <p:cNvSpPr/>
              <p:nvPr/>
            </p:nvSpPr>
            <p:spPr>
              <a:xfrm>
                <a:off x="3934349" y="4820142"/>
                <a:ext cx="81062" cy="99278"/>
              </a:xfrm>
              <a:custGeom>
                <a:avLst/>
                <a:gdLst>
                  <a:gd name="connsiteX0" fmla="*/ 0 w 81062"/>
                  <a:gd name="connsiteY0" fmla="*/ 0 h 99278"/>
                  <a:gd name="connsiteX1" fmla="*/ 81062 w 81062"/>
                  <a:gd name="connsiteY1" fmla="*/ 0 h 99278"/>
                  <a:gd name="connsiteX2" fmla="*/ 81062 w 81062"/>
                  <a:gd name="connsiteY2" fmla="*/ 99279 h 99278"/>
                  <a:gd name="connsiteX3" fmla="*/ 0 w 81062"/>
                  <a:gd name="connsiteY3" fmla="*/ 99279 h 9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927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9279"/>
                    </a:lnTo>
                    <a:lnTo>
                      <a:pt x="0" y="99279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239472" y="4811945"/>
              <a:ext cx="81062" cy="107476"/>
              <a:chOff x="4239472" y="4811945"/>
              <a:chExt cx="81062" cy="107476"/>
            </a:xfrm>
            <a:solidFill>
              <a:srgbClr val="000000"/>
            </a:solidFill>
          </p:grpSpPr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6A93D764-193D-43AB-93A8-1BF178D20E57}"/>
                  </a:ext>
                </a:extLst>
              </p:cNvPr>
              <p:cNvSpPr/>
              <p:nvPr/>
            </p:nvSpPr>
            <p:spPr>
              <a:xfrm>
                <a:off x="4239472" y="4811945"/>
                <a:ext cx="81062" cy="107476"/>
              </a:xfrm>
              <a:custGeom>
                <a:avLst/>
                <a:gdLst>
                  <a:gd name="connsiteX0" fmla="*/ 0 w 81062"/>
                  <a:gd name="connsiteY0" fmla="*/ 0 h 107476"/>
                  <a:gd name="connsiteX1" fmla="*/ 81062 w 81062"/>
                  <a:gd name="connsiteY1" fmla="*/ 0 h 107476"/>
                  <a:gd name="connsiteX2" fmla="*/ 81062 w 81062"/>
                  <a:gd name="connsiteY2" fmla="*/ 107476 h 107476"/>
                  <a:gd name="connsiteX3" fmla="*/ 0 w 81062"/>
                  <a:gd name="connsiteY3" fmla="*/ 107476 h 10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747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07476"/>
                    </a:lnTo>
                    <a:lnTo>
                      <a:pt x="0" y="10747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4" name="자유형: 도형 1173">
                <a:extLst>
                  <a:ext uri="{FF2B5EF4-FFF2-40B4-BE49-F238E27FC236}">
                    <a16:creationId xmlns:a16="http://schemas.microsoft.com/office/drawing/2014/main" id="{7D48E19B-22B8-4507-8DD5-3B2B9147E42F}"/>
                  </a:ext>
                </a:extLst>
              </p:cNvPr>
              <p:cNvSpPr/>
              <p:nvPr/>
            </p:nvSpPr>
            <p:spPr>
              <a:xfrm>
                <a:off x="4239472" y="4811945"/>
                <a:ext cx="81062" cy="107476"/>
              </a:xfrm>
              <a:custGeom>
                <a:avLst/>
                <a:gdLst>
                  <a:gd name="connsiteX0" fmla="*/ 0 w 81062"/>
                  <a:gd name="connsiteY0" fmla="*/ 0 h 107476"/>
                  <a:gd name="connsiteX1" fmla="*/ 81062 w 81062"/>
                  <a:gd name="connsiteY1" fmla="*/ 0 h 107476"/>
                  <a:gd name="connsiteX2" fmla="*/ 81062 w 81062"/>
                  <a:gd name="connsiteY2" fmla="*/ 107476 h 107476"/>
                  <a:gd name="connsiteX3" fmla="*/ 0 w 81062"/>
                  <a:gd name="connsiteY3" fmla="*/ 107476 h 10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747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07476"/>
                    </a:lnTo>
                    <a:lnTo>
                      <a:pt x="0" y="10747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543683" y="4857486"/>
              <a:ext cx="81062" cy="61935"/>
              <a:chOff x="4543683" y="4857486"/>
              <a:chExt cx="81062" cy="61935"/>
            </a:xfrm>
            <a:solidFill>
              <a:srgbClr val="000000"/>
            </a:solidFill>
          </p:grpSpPr>
          <p:sp>
            <p:nvSpPr>
              <p:cNvPr id="1176" name="자유형: 도형 1175">
                <a:extLst>
                  <a:ext uri="{FF2B5EF4-FFF2-40B4-BE49-F238E27FC236}">
                    <a16:creationId xmlns:a16="http://schemas.microsoft.com/office/drawing/2014/main" id="{FC324378-2C4E-4644-B34A-90CF2F5D699C}"/>
                  </a:ext>
                </a:extLst>
              </p:cNvPr>
              <p:cNvSpPr/>
              <p:nvPr/>
            </p:nvSpPr>
            <p:spPr>
              <a:xfrm>
                <a:off x="4543683" y="4857486"/>
                <a:ext cx="81062" cy="61935"/>
              </a:xfrm>
              <a:custGeom>
                <a:avLst/>
                <a:gdLst>
                  <a:gd name="connsiteX0" fmla="*/ 0 w 81062"/>
                  <a:gd name="connsiteY0" fmla="*/ 0 h 61935"/>
                  <a:gd name="connsiteX1" fmla="*/ 81062 w 81062"/>
                  <a:gd name="connsiteY1" fmla="*/ 0 h 61935"/>
                  <a:gd name="connsiteX2" fmla="*/ 81062 w 81062"/>
                  <a:gd name="connsiteY2" fmla="*/ 61935 h 61935"/>
                  <a:gd name="connsiteX3" fmla="*/ 0 w 81062"/>
                  <a:gd name="connsiteY3" fmla="*/ 61935 h 6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193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61935"/>
                    </a:lnTo>
                    <a:lnTo>
                      <a:pt x="0" y="61935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7" name="자유형: 도형 1176">
                <a:extLst>
                  <a:ext uri="{FF2B5EF4-FFF2-40B4-BE49-F238E27FC236}">
                    <a16:creationId xmlns:a16="http://schemas.microsoft.com/office/drawing/2014/main" id="{75AE0B0E-854A-403B-96FC-93D10043F48D}"/>
                  </a:ext>
                </a:extLst>
              </p:cNvPr>
              <p:cNvSpPr/>
              <p:nvPr/>
            </p:nvSpPr>
            <p:spPr>
              <a:xfrm>
                <a:off x="4543683" y="4857486"/>
                <a:ext cx="81062" cy="61935"/>
              </a:xfrm>
              <a:custGeom>
                <a:avLst/>
                <a:gdLst>
                  <a:gd name="connsiteX0" fmla="*/ 0 w 81062"/>
                  <a:gd name="connsiteY0" fmla="*/ 0 h 61935"/>
                  <a:gd name="connsiteX1" fmla="*/ 81062 w 81062"/>
                  <a:gd name="connsiteY1" fmla="*/ 0 h 61935"/>
                  <a:gd name="connsiteX2" fmla="*/ 81062 w 81062"/>
                  <a:gd name="connsiteY2" fmla="*/ 61935 h 61935"/>
                  <a:gd name="connsiteX3" fmla="*/ 0 w 81062"/>
                  <a:gd name="connsiteY3" fmla="*/ 61935 h 6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193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61935"/>
                    </a:lnTo>
                    <a:lnTo>
                      <a:pt x="0" y="61935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848806" y="4884810"/>
              <a:ext cx="81062" cy="33700"/>
              <a:chOff x="4848806" y="4884810"/>
              <a:chExt cx="81062" cy="33700"/>
            </a:xfrm>
            <a:solidFill>
              <a:srgbClr val="000000"/>
            </a:solidFill>
          </p:grpSpPr>
          <p:sp>
            <p:nvSpPr>
              <p:cNvPr id="1179" name="자유형: 도형 1178">
                <a:extLst>
                  <a:ext uri="{FF2B5EF4-FFF2-40B4-BE49-F238E27FC236}">
                    <a16:creationId xmlns:a16="http://schemas.microsoft.com/office/drawing/2014/main" id="{896C147C-94D3-4A18-B2E1-3C0B3315BCEC}"/>
                  </a:ext>
                </a:extLst>
              </p:cNvPr>
              <p:cNvSpPr/>
              <p:nvPr/>
            </p:nvSpPr>
            <p:spPr>
              <a:xfrm>
                <a:off x="4848806" y="4884810"/>
                <a:ext cx="81062" cy="33700"/>
              </a:xfrm>
              <a:custGeom>
                <a:avLst/>
                <a:gdLst>
                  <a:gd name="connsiteX0" fmla="*/ 0 w 81062"/>
                  <a:gd name="connsiteY0" fmla="*/ 0 h 33700"/>
                  <a:gd name="connsiteX1" fmla="*/ 81062 w 81062"/>
                  <a:gd name="connsiteY1" fmla="*/ 0 h 33700"/>
                  <a:gd name="connsiteX2" fmla="*/ 81062 w 81062"/>
                  <a:gd name="connsiteY2" fmla="*/ 33700 h 33700"/>
                  <a:gd name="connsiteX3" fmla="*/ 0 w 81062"/>
                  <a:gd name="connsiteY3" fmla="*/ 33700 h 3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70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700"/>
                    </a:lnTo>
                    <a:lnTo>
                      <a:pt x="0" y="3370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0" name="자유형: 도형 1179">
                <a:extLst>
                  <a:ext uri="{FF2B5EF4-FFF2-40B4-BE49-F238E27FC236}">
                    <a16:creationId xmlns:a16="http://schemas.microsoft.com/office/drawing/2014/main" id="{4E6589FF-2C78-4F74-8E62-50FE37E038B8}"/>
                  </a:ext>
                </a:extLst>
              </p:cNvPr>
              <p:cNvSpPr/>
              <p:nvPr/>
            </p:nvSpPr>
            <p:spPr>
              <a:xfrm>
                <a:off x="4848806" y="4884810"/>
                <a:ext cx="81062" cy="33700"/>
              </a:xfrm>
              <a:custGeom>
                <a:avLst/>
                <a:gdLst>
                  <a:gd name="connsiteX0" fmla="*/ 0 w 81062"/>
                  <a:gd name="connsiteY0" fmla="*/ 0 h 33700"/>
                  <a:gd name="connsiteX1" fmla="*/ 81062 w 81062"/>
                  <a:gd name="connsiteY1" fmla="*/ 0 h 33700"/>
                  <a:gd name="connsiteX2" fmla="*/ 81062 w 81062"/>
                  <a:gd name="connsiteY2" fmla="*/ 33700 h 33700"/>
                  <a:gd name="connsiteX3" fmla="*/ 0 w 81062"/>
                  <a:gd name="connsiteY3" fmla="*/ 33700 h 3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70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700"/>
                    </a:lnTo>
                    <a:lnTo>
                      <a:pt x="0" y="33700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8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153929" y="4855664"/>
              <a:ext cx="81062" cy="63756"/>
              <a:chOff x="5153929" y="4855664"/>
              <a:chExt cx="81062" cy="63756"/>
            </a:xfrm>
            <a:solidFill>
              <a:srgbClr val="000000"/>
            </a:solidFill>
          </p:grpSpPr>
          <p:sp>
            <p:nvSpPr>
              <p:cNvPr id="1182" name="자유형: 도형 1181">
                <a:extLst>
                  <a:ext uri="{FF2B5EF4-FFF2-40B4-BE49-F238E27FC236}">
                    <a16:creationId xmlns:a16="http://schemas.microsoft.com/office/drawing/2014/main" id="{F335B3E4-9838-4811-A76C-98D662E5CEAB}"/>
                  </a:ext>
                </a:extLst>
              </p:cNvPr>
              <p:cNvSpPr/>
              <p:nvPr/>
            </p:nvSpPr>
            <p:spPr>
              <a:xfrm>
                <a:off x="5153929" y="4855664"/>
                <a:ext cx="81062" cy="63756"/>
              </a:xfrm>
              <a:custGeom>
                <a:avLst/>
                <a:gdLst>
                  <a:gd name="connsiteX0" fmla="*/ 0 w 81062"/>
                  <a:gd name="connsiteY0" fmla="*/ 0 h 63756"/>
                  <a:gd name="connsiteX1" fmla="*/ 81063 w 81062"/>
                  <a:gd name="connsiteY1" fmla="*/ 0 h 63756"/>
                  <a:gd name="connsiteX2" fmla="*/ 81063 w 81062"/>
                  <a:gd name="connsiteY2" fmla="*/ 63757 h 63756"/>
                  <a:gd name="connsiteX3" fmla="*/ 0 w 81062"/>
                  <a:gd name="connsiteY3" fmla="*/ 63757 h 6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375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3757"/>
                    </a:lnTo>
                    <a:lnTo>
                      <a:pt x="0" y="6375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3" name="자유형: 도형 1182">
                <a:extLst>
                  <a:ext uri="{FF2B5EF4-FFF2-40B4-BE49-F238E27FC236}">
                    <a16:creationId xmlns:a16="http://schemas.microsoft.com/office/drawing/2014/main" id="{B07B8E56-2C9E-4750-9BF1-AE1E1C8052BA}"/>
                  </a:ext>
                </a:extLst>
              </p:cNvPr>
              <p:cNvSpPr/>
              <p:nvPr/>
            </p:nvSpPr>
            <p:spPr>
              <a:xfrm>
                <a:off x="5153929" y="4855664"/>
                <a:ext cx="81062" cy="63756"/>
              </a:xfrm>
              <a:custGeom>
                <a:avLst/>
                <a:gdLst>
                  <a:gd name="connsiteX0" fmla="*/ 0 w 81062"/>
                  <a:gd name="connsiteY0" fmla="*/ 0 h 63756"/>
                  <a:gd name="connsiteX1" fmla="*/ 81063 w 81062"/>
                  <a:gd name="connsiteY1" fmla="*/ 0 h 63756"/>
                  <a:gd name="connsiteX2" fmla="*/ 81063 w 81062"/>
                  <a:gd name="connsiteY2" fmla="*/ 63757 h 63756"/>
                  <a:gd name="connsiteX3" fmla="*/ 0 w 81062"/>
                  <a:gd name="connsiteY3" fmla="*/ 63757 h 6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375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3757"/>
                    </a:lnTo>
                    <a:lnTo>
                      <a:pt x="0" y="63757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8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459051" y="4856575"/>
              <a:ext cx="81062" cy="62846"/>
              <a:chOff x="5459051" y="4856575"/>
              <a:chExt cx="81062" cy="62846"/>
            </a:xfrm>
            <a:solidFill>
              <a:srgbClr val="000000"/>
            </a:solidFill>
          </p:grpSpPr>
          <p:sp>
            <p:nvSpPr>
              <p:cNvPr id="1185" name="자유형: 도형 1184">
                <a:extLst>
                  <a:ext uri="{FF2B5EF4-FFF2-40B4-BE49-F238E27FC236}">
                    <a16:creationId xmlns:a16="http://schemas.microsoft.com/office/drawing/2014/main" id="{C442BB2F-2765-4C1F-8511-06020B610D2A}"/>
                  </a:ext>
                </a:extLst>
              </p:cNvPr>
              <p:cNvSpPr/>
              <p:nvPr/>
            </p:nvSpPr>
            <p:spPr>
              <a:xfrm>
                <a:off x="5459051" y="4856575"/>
                <a:ext cx="81062" cy="62846"/>
              </a:xfrm>
              <a:custGeom>
                <a:avLst/>
                <a:gdLst>
                  <a:gd name="connsiteX0" fmla="*/ 0 w 81062"/>
                  <a:gd name="connsiteY0" fmla="*/ 0 h 62846"/>
                  <a:gd name="connsiteX1" fmla="*/ 81063 w 81062"/>
                  <a:gd name="connsiteY1" fmla="*/ 0 h 62846"/>
                  <a:gd name="connsiteX2" fmla="*/ 81063 w 81062"/>
                  <a:gd name="connsiteY2" fmla="*/ 62846 h 62846"/>
                  <a:gd name="connsiteX3" fmla="*/ 0 w 81062"/>
                  <a:gd name="connsiteY3" fmla="*/ 62846 h 6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284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2846"/>
                    </a:lnTo>
                    <a:lnTo>
                      <a:pt x="0" y="6284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6" name="자유형: 도형 1185">
                <a:extLst>
                  <a:ext uri="{FF2B5EF4-FFF2-40B4-BE49-F238E27FC236}">
                    <a16:creationId xmlns:a16="http://schemas.microsoft.com/office/drawing/2014/main" id="{0A3F3263-0FEB-4A8B-9A29-F733781C3D2B}"/>
                  </a:ext>
                </a:extLst>
              </p:cNvPr>
              <p:cNvSpPr/>
              <p:nvPr/>
            </p:nvSpPr>
            <p:spPr>
              <a:xfrm>
                <a:off x="5459051" y="4856575"/>
                <a:ext cx="81062" cy="62846"/>
              </a:xfrm>
              <a:custGeom>
                <a:avLst/>
                <a:gdLst>
                  <a:gd name="connsiteX0" fmla="*/ 0 w 81062"/>
                  <a:gd name="connsiteY0" fmla="*/ 0 h 62846"/>
                  <a:gd name="connsiteX1" fmla="*/ 81063 w 81062"/>
                  <a:gd name="connsiteY1" fmla="*/ 0 h 62846"/>
                  <a:gd name="connsiteX2" fmla="*/ 81063 w 81062"/>
                  <a:gd name="connsiteY2" fmla="*/ 62846 h 62846"/>
                  <a:gd name="connsiteX3" fmla="*/ 0 w 81062"/>
                  <a:gd name="connsiteY3" fmla="*/ 62846 h 6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284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2846"/>
                    </a:lnTo>
                    <a:lnTo>
                      <a:pt x="0" y="6284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8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764174" y="4875702"/>
              <a:ext cx="81062" cy="43719"/>
              <a:chOff x="5764174" y="4875702"/>
              <a:chExt cx="81062" cy="43719"/>
            </a:xfrm>
            <a:solidFill>
              <a:srgbClr val="000000"/>
            </a:solidFill>
          </p:grpSpPr>
          <p:sp>
            <p:nvSpPr>
              <p:cNvPr id="1188" name="자유형: 도형 1187">
                <a:extLst>
                  <a:ext uri="{FF2B5EF4-FFF2-40B4-BE49-F238E27FC236}">
                    <a16:creationId xmlns:a16="http://schemas.microsoft.com/office/drawing/2014/main" id="{7CAF7D38-0760-4E16-8308-0B2D77B109E4}"/>
                  </a:ext>
                </a:extLst>
              </p:cNvPr>
              <p:cNvSpPr/>
              <p:nvPr/>
            </p:nvSpPr>
            <p:spPr>
              <a:xfrm>
                <a:off x="5764174" y="4875702"/>
                <a:ext cx="81062" cy="43719"/>
              </a:xfrm>
              <a:custGeom>
                <a:avLst/>
                <a:gdLst>
                  <a:gd name="connsiteX0" fmla="*/ 0 w 81062"/>
                  <a:gd name="connsiteY0" fmla="*/ 0 h 43719"/>
                  <a:gd name="connsiteX1" fmla="*/ 81063 w 81062"/>
                  <a:gd name="connsiteY1" fmla="*/ 0 h 43719"/>
                  <a:gd name="connsiteX2" fmla="*/ 81063 w 81062"/>
                  <a:gd name="connsiteY2" fmla="*/ 43719 h 43719"/>
                  <a:gd name="connsiteX3" fmla="*/ 0 w 81062"/>
                  <a:gd name="connsiteY3" fmla="*/ 43719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71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3719"/>
                    </a:lnTo>
                    <a:lnTo>
                      <a:pt x="0" y="4371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9" name="자유형: 도형 1188">
                <a:extLst>
                  <a:ext uri="{FF2B5EF4-FFF2-40B4-BE49-F238E27FC236}">
                    <a16:creationId xmlns:a16="http://schemas.microsoft.com/office/drawing/2014/main" id="{1C5DB051-0A5E-4A66-B792-251A2D6C9776}"/>
                  </a:ext>
                </a:extLst>
              </p:cNvPr>
              <p:cNvSpPr/>
              <p:nvPr/>
            </p:nvSpPr>
            <p:spPr>
              <a:xfrm>
                <a:off x="5764174" y="4875702"/>
                <a:ext cx="81062" cy="43719"/>
              </a:xfrm>
              <a:custGeom>
                <a:avLst/>
                <a:gdLst>
                  <a:gd name="connsiteX0" fmla="*/ 0 w 81062"/>
                  <a:gd name="connsiteY0" fmla="*/ 0 h 43719"/>
                  <a:gd name="connsiteX1" fmla="*/ 81063 w 81062"/>
                  <a:gd name="connsiteY1" fmla="*/ 0 h 43719"/>
                  <a:gd name="connsiteX2" fmla="*/ 81063 w 81062"/>
                  <a:gd name="connsiteY2" fmla="*/ 43719 h 43719"/>
                  <a:gd name="connsiteX3" fmla="*/ 0 w 81062"/>
                  <a:gd name="connsiteY3" fmla="*/ 43719 h 4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71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3719"/>
                    </a:lnTo>
                    <a:lnTo>
                      <a:pt x="0" y="43719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9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068386" y="4867505"/>
              <a:ext cx="81062" cy="51916"/>
              <a:chOff x="6068386" y="4867505"/>
              <a:chExt cx="81062" cy="51916"/>
            </a:xfrm>
            <a:solidFill>
              <a:srgbClr val="000000"/>
            </a:solidFill>
          </p:grpSpPr>
          <p:sp>
            <p:nvSpPr>
              <p:cNvPr id="1191" name="자유형: 도형 1190">
                <a:extLst>
                  <a:ext uri="{FF2B5EF4-FFF2-40B4-BE49-F238E27FC236}">
                    <a16:creationId xmlns:a16="http://schemas.microsoft.com/office/drawing/2014/main" id="{D890EB55-1A6B-4FCE-8F8D-D7FB65948F02}"/>
                  </a:ext>
                </a:extLst>
              </p:cNvPr>
              <p:cNvSpPr/>
              <p:nvPr/>
            </p:nvSpPr>
            <p:spPr>
              <a:xfrm>
                <a:off x="6068386" y="4867505"/>
                <a:ext cx="81062" cy="51916"/>
              </a:xfrm>
              <a:custGeom>
                <a:avLst/>
                <a:gdLst>
                  <a:gd name="connsiteX0" fmla="*/ 0 w 81062"/>
                  <a:gd name="connsiteY0" fmla="*/ 0 h 51916"/>
                  <a:gd name="connsiteX1" fmla="*/ 81063 w 81062"/>
                  <a:gd name="connsiteY1" fmla="*/ 0 h 51916"/>
                  <a:gd name="connsiteX2" fmla="*/ 81063 w 81062"/>
                  <a:gd name="connsiteY2" fmla="*/ 51916 h 51916"/>
                  <a:gd name="connsiteX3" fmla="*/ 0 w 81062"/>
                  <a:gd name="connsiteY3" fmla="*/ 51916 h 5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191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1916"/>
                    </a:lnTo>
                    <a:lnTo>
                      <a:pt x="0" y="5191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2" name="자유형: 도형 1191">
                <a:extLst>
                  <a:ext uri="{FF2B5EF4-FFF2-40B4-BE49-F238E27FC236}">
                    <a16:creationId xmlns:a16="http://schemas.microsoft.com/office/drawing/2014/main" id="{12546DCD-DFF7-4BD2-B6D4-8309BBD55E5A}"/>
                  </a:ext>
                </a:extLst>
              </p:cNvPr>
              <p:cNvSpPr/>
              <p:nvPr/>
            </p:nvSpPr>
            <p:spPr>
              <a:xfrm>
                <a:off x="6068386" y="4867505"/>
                <a:ext cx="81062" cy="51916"/>
              </a:xfrm>
              <a:custGeom>
                <a:avLst/>
                <a:gdLst>
                  <a:gd name="connsiteX0" fmla="*/ 0 w 81062"/>
                  <a:gd name="connsiteY0" fmla="*/ 0 h 51916"/>
                  <a:gd name="connsiteX1" fmla="*/ 81063 w 81062"/>
                  <a:gd name="connsiteY1" fmla="*/ 0 h 51916"/>
                  <a:gd name="connsiteX2" fmla="*/ 81063 w 81062"/>
                  <a:gd name="connsiteY2" fmla="*/ 51916 h 51916"/>
                  <a:gd name="connsiteX3" fmla="*/ 0 w 81062"/>
                  <a:gd name="connsiteY3" fmla="*/ 51916 h 5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191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1916"/>
                    </a:lnTo>
                    <a:lnTo>
                      <a:pt x="0" y="5191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9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373509" y="4869326"/>
              <a:ext cx="81062" cy="50094"/>
              <a:chOff x="6373509" y="4869326"/>
              <a:chExt cx="81062" cy="50094"/>
            </a:xfrm>
            <a:solidFill>
              <a:srgbClr val="000000"/>
            </a:solidFill>
          </p:grpSpPr>
          <p:sp>
            <p:nvSpPr>
              <p:cNvPr id="1194" name="자유형: 도형 1193">
                <a:extLst>
                  <a:ext uri="{FF2B5EF4-FFF2-40B4-BE49-F238E27FC236}">
                    <a16:creationId xmlns:a16="http://schemas.microsoft.com/office/drawing/2014/main" id="{B12ACAAF-9F6A-4266-909E-DD27FFA35ED9}"/>
                  </a:ext>
                </a:extLst>
              </p:cNvPr>
              <p:cNvSpPr/>
              <p:nvPr/>
            </p:nvSpPr>
            <p:spPr>
              <a:xfrm>
                <a:off x="6373509" y="4869326"/>
                <a:ext cx="81062" cy="50094"/>
              </a:xfrm>
              <a:custGeom>
                <a:avLst/>
                <a:gdLst>
                  <a:gd name="connsiteX0" fmla="*/ 0 w 81062"/>
                  <a:gd name="connsiteY0" fmla="*/ 0 h 50094"/>
                  <a:gd name="connsiteX1" fmla="*/ 81063 w 81062"/>
                  <a:gd name="connsiteY1" fmla="*/ 0 h 50094"/>
                  <a:gd name="connsiteX2" fmla="*/ 81063 w 81062"/>
                  <a:gd name="connsiteY2" fmla="*/ 50095 h 50094"/>
                  <a:gd name="connsiteX3" fmla="*/ 0 w 81062"/>
                  <a:gd name="connsiteY3" fmla="*/ 50095 h 5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009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0095"/>
                    </a:lnTo>
                    <a:lnTo>
                      <a:pt x="0" y="50095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5" name="자유형: 도형 1194">
                <a:extLst>
                  <a:ext uri="{FF2B5EF4-FFF2-40B4-BE49-F238E27FC236}">
                    <a16:creationId xmlns:a16="http://schemas.microsoft.com/office/drawing/2014/main" id="{A6EEAB0D-2D89-4834-91F0-4EEAF0AEC563}"/>
                  </a:ext>
                </a:extLst>
              </p:cNvPr>
              <p:cNvSpPr/>
              <p:nvPr/>
            </p:nvSpPr>
            <p:spPr>
              <a:xfrm>
                <a:off x="6373509" y="4869326"/>
                <a:ext cx="81062" cy="50094"/>
              </a:xfrm>
              <a:custGeom>
                <a:avLst/>
                <a:gdLst>
                  <a:gd name="connsiteX0" fmla="*/ 0 w 81062"/>
                  <a:gd name="connsiteY0" fmla="*/ 0 h 50094"/>
                  <a:gd name="connsiteX1" fmla="*/ 81063 w 81062"/>
                  <a:gd name="connsiteY1" fmla="*/ 0 h 50094"/>
                  <a:gd name="connsiteX2" fmla="*/ 81063 w 81062"/>
                  <a:gd name="connsiteY2" fmla="*/ 50095 h 50094"/>
                  <a:gd name="connsiteX3" fmla="*/ 0 w 81062"/>
                  <a:gd name="connsiteY3" fmla="*/ 50095 h 5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009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0095"/>
                    </a:lnTo>
                    <a:lnTo>
                      <a:pt x="0" y="50095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9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678631" y="4869326"/>
              <a:ext cx="81062" cy="50094"/>
              <a:chOff x="6678631" y="4869326"/>
              <a:chExt cx="81062" cy="50094"/>
            </a:xfrm>
            <a:solidFill>
              <a:srgbClr val="000000"/>
            </a:solidFill>
          </p:grpSpPr>
          <p:sp>
            <p:nvSpPr>
              <p:cNvPr id="1197" name="자유형: 도형 1196">
                <a:extLst>
                  <a:ext uri="{FF2B5EF4-FFF2-40B4-BE49-F238E27FC236}">
                    <a16:creationId xmlns:a16="http://schemas.microsoft.com/office/drawing/2014/main" id="{79B94859-5A36-4029-BE24-C09C7E4691E9}"/>
                  </a:ext>
                </a:extLst>
              </p:cNvPr>
              <p:cNvSpPr/>
              <p:nvPr/>
            </p:nvSpPr>
            <p:spPr>
              <a:xfrm>
                <a:off x="6678631" y="4869326"/>
                <a:ext cx="81062" cy="50094"/>
              </a:xfrm>
              <a:custGeom>
                <a:avLst/>
                <a:gdLst>
                  <a:gd name="connsiteX0" fmla="*/ 0 w 81062"/>
                  <a:gd name="connsiteY0" fmla="*/ 0 h 50094"/>
                  <a:gd name="connsiteX1" fmla="*/ 81063 w 81062"/>
                  <a:gd name="connsiteY1" fmla="*/ 0 h 50094"/>
                  <a:gd name="connsiteX2" fmla="*/ 81063 w 81062"/>
                  <a:gd name="connsiteY2" fmla="*/ 50095 h 50094"/>
                  <a:gd name="connsiteX3" fmla="*/ 0 w 81062"/>
                  <a:gd name="connsiteY3" fmla="*/ 50095 h 5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009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0095"/>
                    </a:lnTo>
                    <a:lnTo>
                      <a:pt x="0" y="50095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8" name="자유형: 도형 1197">
                <a:extLst>
                  <a:ext uri="{FF2B5EF4-FFF2-40B4-BE49-F238E27FC236}">
                    <a16:creationId xmlns:a16="http://schemas.microsoft.com/office/drawing/2014/main" id="{B34ED343-52FD-46C3-81BC-4663D7A9094C}"/>
                  </a:ext>
                </a:extLst>
              </p:cNvPr>
              <p:cNvSpPr/>
              <p:nvPr/>
            </p:nvSpPr>
            <p:spPr>
              <a:xfrm>
                <a:off x="6678631" y="4869326"/>
                <a:ext cx="81062" cy="50094"/>
              </a:xfrm>
              <a:custGeom>
                <a:avLst/>
                <a:gdLst>
                  <a:gd name="connsiteX0" fmla="*/ 0 w 81062"/>
                  <a:gd name="connsiteY0" fmla="*/ 0 h 50094"/>
                  <a:gd name="connsiteX1" fmla="*/ 81063 w 81062"/>
                  <a:gd name="connsiteY1" fmla="*/ 0 h 50094"/>
                  <a:gd name="connsiteX2" fmla="*/ 81063 w 81062"/>
                  <a:gd name="connsiteY2" fmla="*/ 50095 h 50094"/>
                  <a:gd name="connsiteX3" fmla="*/ 0 w 81062"/>
                  <a:gd name="connsiteY3" fmla="*/ 50095 h 5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009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0095"/>
                    </a:lnTo>
                    <a:lnTo>
                      <a:pt x="0" y="50095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9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983754" y="4870237"/>
              <a:ext cx="81062" cy="49183"/>
              <a:chOff x="6983754" y="4870237"/>
              <a:chExt cx="81062" cy="49183"/>
            </a:xfrm>
            <a:solidFill>
              <a:srgbClr val="000000"/>
            </a:solidFill>
          </p:grpSpPr>
          <p:sp>
            <p:nvSpPr>
              <p:cNvPr id="1200" name="자유형: 도형 1199">
                <a:extLst>
                  <a:ext uri="{FF2B5EF4-FFF2-40B4-BE49-F238E27FC236}">
                    <a16:creationId xmlns:a16="http://schemas.microsoft.com/office/drawing/2014/main" id="{E66DD6B2-CBD5-4D9B-BF66-9FADF194A5AA}"/>
                  </a:ext>
                </a:extLst>
              </p:cNvPr>
              <p:cNvSpPr/>
              <p:nvPr/>
            </p:nvSpPr>
            <p:spPr>
              <a:xfrm>
                <a:off x="6983754" y="4870237"/>
                <a:ext cx="81062" cy="49183"/>
              </a:xfrm>
              <a:custGeom>
                <a:avLst/>
                <a:gdLst>
                  <a:gd name="connsiteX0" fmla="*/ 0 w 81062"/>
                  <a:gd name="connsiteY0" fmla="*/ 0 h 49183"/>
                  <a:gd name="connsiteX1" fmla="*/ 81063 w 81062"/>
                  <a:gd name="connsiteY1" fmla="*/ 0 h 49183"/>
                  <a:gd name="connsiteX2" fmla="*/ 81063 w 81062"/>
                  <a:gd name="connsiteY2" fmla="*/ 49184 h 49183"/>
                  <a:gd name="connsiteX3" fmla="*/ 0 w 81062"/>
                  <a:gd name="connsiteY3" fmla="*/ 49184 h 4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918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9184"/>
                    </a:lnTo>
                    <a:lnTo>
                      <a:pt x="0" y="4918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1" name="자유형: 도형 1200">
                <a:extLst>
                  <a:ext uri="{FF2B5EF4-FFF2-40B4-BE49-F238E27FC236}">
                    <a16:creationId xmlns:a16="http://schemas.microsoft.com/office/drawing/2014/main" id="{E5B49A2E-1451-4A37-B4CD-B4DE7F882CCD}"/>
                  </a:ext>
                </a:extLst>
              </p:cNvPr>
              <p:cNvSpPr/>
              <p:nvPr/>
            </p:nvSpPr>
            <p:spPr>
              <a:xfrm>
                <a:off x="6983754" y="4870237"/>
                <a:ext cx="81062" cy="49183"/>
              </a:xfrm>
              <a:custGeom>
                <a:avLst/>
                <a:gdLst>
                  <a:gd name="connsiteX0" fmla="*/ 0 w 81062"/>
                  <a:gd name="connsiteY0" fmla="*/ 0 h 49183"/>
                  <a:gd name="connsiteX1" fmla="*/ 81063 w 81062"/>
                  <a:gd name="connsiteY1" fmla="*/ 0 h 49183"/>
                  <a:gd name="connsiteX2" fmla="*/ 81063 w 81062"/>
                  <a:gd name="connsiteY2" fmla="*/ 49184 h 49183"/>
                  <a:gd name="connsiteX3" fmla="*/ 0 w 81062"/>
                  <a:gd name="connsiteY3" fmla="*/ 49184 h 4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918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49184"/>
                    </a:lnTo>
                    <a:lnTo>
                      <a:pt x="0" y="49184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20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288877" y="4860218"/>
              <a:ext cx="81062" cy="59202"/>
              <a:chOff x="7288877" y="4860218"/>
              <a:chExt cx="81062" cy="59202"/>
            </a:xfrm>
            <a:solidFill>
              <a:srgbClr val="000000"/>
            </a:solidFill>
          </p:grpSpPr>
          <p:sp>
            <p:nvSpPr>
              <p:cNvPr id="1203" name="자유형: 도형 1202">
                <a:extLst>
                  <a:ext uri="{FF2B5EF4-FFF2-40B4-BE49-F238E27FC236}">
                    <a16:creationId xmlns:a16="http://schemas.microsoft.com/office/drawing/2014/main" id="{67F3EA40-C5B6-4C63-890F-B93983B6E5D5}"/>
                  </a:ext>
                </a:extLst>
              </p:cNvPr>
              <p:cNvSpPr/>
              <p:nvPr/>
            </p:nvSpPr>
            <p:spPr>
              <a:xfrm>
                <a:off x="7288877" y="4860218"/>
                <a:ext cx="81062" cy="59202"/>
              </a:xfrm>
              <a:custGeom>
                <a:avLst/>
                <a:gdLst>
                  <a:gd name="connsiteX0" fmla="*/ 0 w 81062"/>
                  <a:gd name="connsiteY0" fmla="*/ 0 h 59202"/>
                  <a:gd name="connsiteX1" fmla="*/ 81063 w 81062"/>
                  <a:gd name="connsiteY1" fmla="*/ 0 h 59202"/>
                  <a:gd name="connsiteX2" fmla="*/ 81063 w 81062"/>
                  <a:gd name="connsiteY2" fmla="*/ 59203 h 59202"/>
                  <a:gd name="connsiteX3" fmla="*/ 0 w 81062"/>
                  <a:gd name="connsiteY3" fmla="*/ 59203 h 5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920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9203"/>
                    </a:lnTo>
                    <a:lnTo>
                      <a:pt x="0" y="5920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4" name="자유형: 도형 1203">
                <a:extLst>
                  <a:ext uri="{FF2B5EF4-FFF2-40B4-BE49-F238E27FC236}">
                    <a16:creationId xmlns:a16="http://schemas.microsoft.com/office/drawing/2014/main" id="{0F3E1146-0009-4622-9A15-4EB6C2FF942F}"/>
                  </a:ext>
                </a:extLst>
              </p:cNvPr>
              <p:cNvSpPr/>
              <p:nvPr/>
            </p:nvSpPr>
            <p:spPr>
              <a:xfrm>
                <a:off x="7288877" y="4860218"/>
                <a:ext cx="81062" cy="59202"/>
              </a:xfrm>
              <a:custGeom>
                <a:avLst/>
                <a:gdLst>
                  <a:gd name="connsiteX0" fmla="*/ 0 w 81062"/>
                  <a:gd name="connsiteY0" fmla="*/ 0 h 59202"/>
                  <a:gd name="connsiteX1" fmla="*/ 81063 w 81062"/>
                  <a:gd name="connsiteY1" fmla="*/ 0 h 59202"/>
                  <a:gd name="connsiteX2" fmla="*/ 81063 w 81062"/>
                  <a:gd name="connsiteY2" fmla="*/ 59203 h 59202"/>
                  <a:gd name="connsiteX3" fmla="*/ 0 w 81062"/>
                  <a:gd name="connsiteY3" fmla="*/ 59203 h 59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920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9203"/>
                    </a:lnTo>
                    <a:lnTo>
                      <a:pt x="0" y="59203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20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593089" y="4861129"/>
              <a:ext cx="81062" cy="58292"/>
              <a:chOff x="7593089" y="4861129"/>
              <a:chExt cx="81062" cy="58292"/>
            </a:xfrm>
            <a:solidFill>
              <a:srgbClr val="000000"/>
            </a:solidFill>
          </p:grpSpPr>
          <p:sp>
            <p:nvSpPr>
              <p:cNvPr id="1206" name="자유형: 도형 1205">
                <a:extLst>
                  <a:ext uri="{FF2B5EF4-FFF2-40B4-BE49-F238E27FC236}">
                    <a16:creationId xmlns:a16="http://schemas.microsoft.com/office/drawing/2014/main" id="{F7D4EBC9-3999-48E1-90EC-E04B1A4EB5BD}"/>
                  </a:ext>
                </a:extLst>
              </p:cNvPr>
              <p:cNvSpPr/>
              <p:nvPr/>
            </p:nvSpPr>
            <p:spPr>
              <a:xfrm>
                <a:off x="7593089" y="4861129"/>
                <a:ext cx="81062" cy="58292"/>
              </a:xfrm>
              <a:custGeom>
                <a:avLst/>
                <a:gdLst>
                  <a:gd name="connsiteX0" fmla="*/ 0 w 81062"/>
                  <a:gd name="connsiteY0" fmla="*/ 0 h 58292"/>
                  <a:gd name="connsiteX1" fmla="*/ 81063 w 81062"/>
                  <a:gd name="connsiteY1" fmla="*/ 0 h 58292"/>
                  <a:gd name="connsiteX2" fmla="*/ 81063 w 81062"/>
                  <a:gd name="connsiteY2" fmla="*/ 58292 h 58292"/>
                  <a:gd name="connsiteX3" fmla="*/ 0 w 81062"/>
                  <a:gd name="connsiteY3" fmla="*/ 58292 h 5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829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8292"/>
                    </a:lnTo>
                    <a:lnTo>
                      <a:pt x="0" y="5829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7" name="자유형: 도형 1206">
                <a:extLst>
                  <a:ext uri="{FF2B5EF4-FFF2-40B4-BE49-F238E27FC236}">
                    <a16:creationId xmlns:a16="http://schemas.microsoft.com/office/drawing/2014/main" id="{3D37B68D-A000-4C69-886C-9E2DBFAE2E6D}"/>
                  </a:ext>
                </a:extLst>
              </p:cNvPr>
              <p:cNvSpPr/>
              <p:nvPr/>
            </p:nvSpPr>
            <p:spPr>
              <a:xfrm>
                <a:off x="7593089" y="4861129"/>
                <a:ext cx="81062" cy="58292"/>
              </a:xfrm>
              <a:custGeom>
                <a:avLst/>
                <a:gdLst>
                  <a:gd name="connsiteX0" fmla="*/ 0 w 81062"/>
                  <a:gd name="connsiteY0" fmla="*/ 0 h 58292"/>
                  <a:gd name="connsiteX1" fmla="*/ 81063 w 81062"/>
                  <a:gd name="connsiteY1" fmla="*/ 0 h 58292"/>
                  <a:gd name="connsiteX2" fmla="*/ 81063 w 81062"/>
                  <a:gd name="connsiteY2" fmla="*/ 58292 h 58292"/>
                  <a:gd name="connsiteX3" fmla="*/ 0 w 81062"/>
                  <a:gd name="connsiteY3" fmla="*/ 58292 h 5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829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8292"/>
                    </a:lnTo>
                    <a:lnTo>
                      <a:pt x="0" y="58292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20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898211" y="4886632"/>
              <a:ext cx="81062" cy="31878"/>
              <a:chOff x="7898211" y="4886632"/>
              <a:chExt cx="81062" cy="31878"/>
            </a:xfrm>
            <a:solidFill>
              <a:srgbClr val="000000"/>
            </a:solidFill>
          </p:grpSpPr>
          <p:sp>
            <p:nvSpPr>
              <p:cNvPr id="1209" name="자유형: 도형 1208">
                <a:extLst>
                  <a:ext uri="{FF2B5EF4-FFF2-40B4-BE49-F238E27FC236}">
                    <a16:creationId xmlns:a16="http://schemas.microsoft.com/office/drawing/2014/main" id="{86DBF313-E875-443C-A5FC-B8A28251E7D1}"/>
                  </a:ext>
                </a:extLst>
              </p:cNvPr>
              <p:cNvSpPr/>
              <p:nvPr/>
            </p:nvSpPr>
            <p:spPr>
              <a:xfrm>
                <a:off x="7898211" y="4886632"/>
                <a:ext cx="81062" cy="31878"/>
              </a:xfrm>
              <a:custGeom>
                <a:avLst/>
                <a:gdLst>
                  <a:gd name="connsiteX0" fmla="*/ 0 w 81062"/>
                  <a:gd name="connsiteY0" fmla="*/ 0 h 31878"/>
                  <a:gd name="connsiteX1" fmla="*/ 81063 w 81062"/>
                  <a:gd name="connsiteY1" fmla="*/ 0 h 31878"/>
                  <a:gd name="connsiteX2" fmla="*/ 81063 w 81062"/>
                  <a:gd name="connsiteY2" fmla="*/ 31878 h 31878"/>
                  <a:gd name="connsiteX3" fmla="*/ 0 w 81062"/>
                  <a:gd name="connsiteY3" fmla="*/ 31878 h 3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187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1878"/>
                    </a:lnTo>
                    <a:lnTo>
                      <a:pt x="0" y="3187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0" name="자유형: 도형 1209">
                <a:extLst>
                  <a:ext uri="{FF2B5EF4-FFF2-40B4-BE49-F238E27FC236}">
                    <a16:creationId xmlns:a16="http://schemas.microsoft.com/office/drawing/2014/main" id="{E575F324-DB6A-4C5B-A049-B5BDC2809089}"/>
                  </a:ext>
                </a:extLst>
              </p:cNvPr>
              <p:cNvSpPr/>
              <p:nvPr/>
            </p:nvSpPr>
            <p:spPr>
              <a:xfrm>
                <a:off x="7898211" y="4886632"/>
                <a:ext cx="81062" cy="31878"/>
              </a:xfrm>
              <a:custGeom>
                <a:avLst/>
                <a:gdLst>
                  <a:gd name="connsiteX0" fmla="*/ 0 w 81062"/>
                  <a:gd name="connsiteY0" fmla="*/ 0 h 31878"/>
                  <a:gd name="connsiteX1" fmla="*/ 81063 w 81062"/>
                  <a:gd name="connsiteY1" fmla="*/ 0 h 31878"/>
                  <a:gd name="connsiteX2" fmla="*/ 81063 w 81062"/>
                  <a:gd name="connsiteY2" fmla="*/ 31878 h 31878"/>
                  <a:gd name="connsiteX3" fmla="*/ 0 w 81062"/>
                  <a:gd name="connsiteY3" fmla="*/ 31878 h 3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187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1878"/>
                    </a:lnTo>
                    <a:lnTo>
                      <a:pt x="0" y="31878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21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203334" y="4892097"/>
              <a:ext cx="81062" cy="27324"/>
              <a:chOff x="8203334" y="4892097"/>
              <a:chExt cx="81062" cy="27324"/>
            </a:xfrm>
            <a:solidFill>
              <a:srgbClr val="000000"/>
            </a:solidFill>
          </p:grpSpPr>
          <p:sp>
            <p:nvSpPr>
              <p:cNvPr id="1212" name="자유형: 도형 1211">
                <a:extLst>
                  <a:ext uri="{FF2B5EF4-FFF2-40B4-BE49-F238E27FC236}">
                    <a16:creationId xmlns:a16="http://schemas.microsoft.com/office/drawing/2014/main" id="{7E560625-3152-4573-9A20-7459DD4BEE98}"/>
                  </a:ext>
                </a:extLst>
              </p:cNvPr>
              <p:cNvSpPr/>
              <p:nvPr/>
            </p:nvSpPr>
            <p:spPr>
              <a:xfrm>
                <a:off x="8203334" y="4892097"/>
                <a:ext cx="81062" cy="27324"/>
              </a:xfrm>
              <a:custGeom>
                <a:avLst/>
                <a:gdLst>
                  <a:gd name="connsiteX0" fmla="*/ 0 w 81062"/>
                  <a:gd name="connsiteY0" fmla="*/ 0 h 27324"/>
                  <a:gd name="connsiteX1" fmla="*/ 81063 w 81062"/>
                  <a:gd name="connsiteY1" fmla="*/ 0 h 27324"/>
                  <a:gd name="connsiteX2" fmla="*/ 81063 w 81062"/>
                  <a:gd name="connsiteY2" fmla="*/ 27324 h 27324"/>
                  <a:gd name="connsiteX3" fmla="*/ 0 w 81062"/>
                  <a:gd name="connsiteY3" fmla="*/ 27324 h 27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732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27324"/>
                    </a:lnTo>
                    <a:lnTo>
                      <a:pt x="0" y="2732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3" name="자유형: 도형 1212">
                <a:extLst>
                  <a:ext uri="{FF2B5EF4-FFF2-40B4-BE49-F238E27FC236}">
                    <a16:creationId xmlns:a16="http://schemas.microsoft.com/office/drawing/2014/main" id="{B11559B6-1BA3-42F2-9536-4DA40C7FDFAB}"/>
                  </a:ext>
                </a:extLst>
              </p:cNvPr>
              <p:cNvSpPr/>
              <p:nvPr/>
            </p:nvSpPr>
            <p:spPr>
              <a:xfrm>
                <a:off x="8203334" y="4892097"/>
                <a:ext cx="81062" cy="27324"/>
              </a:xfrm>
              <a:custGeom>
                <a:avLst/>
                <a:gdLst>
                  <a:gd name="connsiteX0" fmla="*/ 0 w 81062"/>
                  <a:gd name="connsiteY0" fmla="*/ 0 h 27324"/>
                  <a:gd name="connsiteX1" fmla="*/ 81063 w 81062"/>
                  <a:gd name="connsiteY1" fmla="*/ 0 h 27324"/>
                  <a:gd name="connsiteX2" fmla="*/ 81063 w 81062"/>
                  <a:gd name="connsiteY2" fmla="*/ 27324 h 27324"/>
                  <a:gd name="connsiteX3" fmla="*/ 0 w 81062"/>
                  <a:gd name="connsiteY3" fmla="*/ 27324 h 27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732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27324"/>
                    </a:lnTo>
                    <a:lnTo>
                      <a:pt x="0" y="27324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14" name="자유형: 도형 1213">
              <a:extLst>
                <a:ext uri="{FF2B5EF4-FFF2-40B4-BE49-F238E27FC236}">
                  <a16:creationId xmlns:a16="http://schemas.microsoft.com/office/drawing/2014/main" id="{79D044F6-E049-45CB-860C-4F900B2106CF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5" name="자유형: 도형 1214">
              <a:extLst>
                <a:ext uri="{FF2B5EF4-FFF2-40B4-BE49-F238E27FC236}">
                  <a16:creationId xmlns:a16="http://schemas.microsoft.com/office/drawing/2014/main" id="{49F7A0E9-ABC4-4896-AA57-AEB11787EE81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6" name="자유형: 도형 1215">
              <a:extLst>
                <a:ext uri="{FF2B5EF4-FFF2-40B4-BE49-F238E27FC236}">
                  <a16:creationId xmlns:a16="http://schemas.microsoft.com/office/drawing/2014/main" id="{AC05FB48-61E6-4AB5-A52A-0BBE80CD68F1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7" name="자유형: 도형 1216">
              <a:extLst>
                <a:ext uri="{FF2B5EF4-FFF2-40B4-BE49-F238E27FC236}">
                  <a16:creationId xmlns:a16="http://schemas.microsoft.com/office/drawing/2014/main" id="{6CB6135D-B609-4DF5-94AD-DCAD0A078D36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8" name="자유형: 도형 1217">
              <a:extLst>
                <a:ext uri="{FF2B5EF4-FFF2-40B4-BE49-F238E27FC236}">
                  <a16:creationId xmlns:a16="http://schemas.microsoft.com/office/drawing/2014/main" id="{A1A944F3-4AE6-473F-BE51-062B4B0BBDB1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9" name="자유형: 도형 1218">
              <a:extLst>
                <a:ext uri="{FF2B5EF4-FFF2-40B4-BE49-F238E27FC236}">
                  <a16:creationId xmlns:a16="http://schemas.microsoft.com/office/drawing/2014/main" id="{F204231B-0527-42D1-8339-8B8C262F5CD5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0" name="자유형: 도형 1219">
              <a:extLst>
                <a:ext uri="{FF2B5EF4-FFF2-40B4-BE49-F238E27FC236}">
                  <a16:creationId xmlns:a16="http://schemas.microsoft.com/office/drawing/2014/main" id="{29C9BDF5-3A94-4765-B81A-E12AAE547BE3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1" name="자유형: 도형 1220">
              <a:extLst>
                <a:ext uri="{FF2B5EF4-FFF2-40B4-BE49-F238E27FC236}">
                  <a16:creationId xmlns:a16="http://schemas.microsoft.com/office/drawing/2014/main" id="{61E58EC6-526B-45CB-8151-E70F1FCEC770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2" name="자유형: 도형 1221">
              <a:extLst>
                <a:ext uri="{FF2B5EF4-FFF2-40B4-BE49-F238E27FC236}">
                  <a16:creationId xmlns:a16="http://schemas.microsoft.com/office/drawing/2014/main" id="{697839FF-FF34-4B64-8D72-F361AB5BF107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3" name="자유형: 도형 1222">
              <a:extLst>
                <a:ext uri="{FF2B5EF4-FFF2-40B4-BE49-F238E27FC236}">
                  <a16:creationId xmlns:a16="http://schemas.microsoft.com/office/drawing/2014/main" id="{0CF2F6A7-C256-47C6-875B-8299B299FC36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4" name="자유형: 도형 1223">
              <a:extLst>
                <a:ext uri="{FF2B5EF4-FFF2-40B4-BE49-F238E27FC236}">
                  <a16:creationId xmlns:a16="http://schemas.microsoft.com/office/drawing/2014/main" id="{E82720F7-8214-45B8-919A-554EFB65EFCD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5" name="자유형: 도형 1224">
              <a:extLst>
                <a:ext uri="{FF2B5EF4-FFF2-40B4-BE49-F238E27FC236}">
                  <a16:creationId xmlns:a16="http://schemas.microsoft.com/office/drawing/2014/main" id="{E6DF0F74-8B4D-4C75-AA23-272F9FCCFD90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6" name="자유형: 도형 1225">
              <a:extLst>
                <a:ext uri="{FF2B5EF4-FFF2-40B4-BE49-F238E27FC236}">
                  <a16:creationId xmlns:a16="http://schemas.microsoft.com/office/drawing/2014/main" id="{C7CF1F46-2D74-4972-A3CF-E4101827D38D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7" name="자유형: 도형 1226">
              <a:extLst>
                <a:ext uri="{FF2B5EF4-FFF2-40B4-BE49-F238E27FC236}">
                  <a16:creationId xmlns:a16="http://schemas.microsoft.com/office/drawing/2014/main" id="{AAE0380E-3368-4068-876B-058F2ADE09C6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8" name="자유형: 도형 1227">
              <a:extLst>
                <a:ext uri="{FF2B5EF4-FFF2-40B4-BE49-F238E27FC236}">
                  <a16:creationId xmlns:a16="http://schemas.microsoft.com/office/drawing/2014/main" id="{14B3B297-C1EC-4442-BC42-EBA145F271A4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9" name="자유형: 도형 1228">
              <a:extLst>
                <a:ext uri="{FF2B5EF4-FFF2-40B4-BE49-F238E27FC236}">
                  <a16:creationId xmlns:a16="http://schemas.microsoft.com/office/drawing/2014/main" id="{85A88DF2-03FE-46EB-8748-77C48722B1FA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0" name="자유형: 도형 1229">
              <a:extLst>
                <a:ext uri="{FF2B5EF4-FFF2-40B4-BE49-F238E27FC236}">
                  <a16:creationId xmlns:a16="http://schemas.microsoft.com/office/drawing/2014/main" id="{A3AF08CF-3ABA-4685-A27D-73AD5BCFBAF7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1" name="자유형: 도형 1230">
              <a:extLst>
                <a:ext uri="{FF2B5EF4-FFF2-40B4-BE49-F238E27FC236}">
                  <a16:creationId xmlns:a16="http://schemas.microsoft.com/office/drawing/2014/main" id="{88AC8049-7FA5-4370-9BBC-1DD0931E7D71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2" name="자유형: 도형 1231">
              <a:extLst>
                <a:ext uri="{FF2B5EF4-FFF2-40B4-BE49-F238E27FC236}">
                  <a16:creationId xmlns:a16="http://schemas.microsoft.com/office/drawing/2014/main" id="{3FB37510-54DC-479C-AD5C-12E3906AA3B4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3" name="자유형: 도형 1232">
              <a:extLst>
                <a:ext uri="{FF2B5EF4-FFF2-40B4-BE49-F238E27FC236}">
                  <a16:creationId xmlns:a16="http://schemas.microsoft.com/office/drawing/2014/main" id="{12AA81BE-7E3C-48D0-A3CF-8A2C8CB2EB35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4" name="자유형: 도형 1233">
              <a:extLst>
                <a:ext uri="{FF2B5EF4-FFF2-40B4-BE49-F238E27FC236}">
                  <a16:creationId xmlns:a16="http://schemas.microsoft.com/office/drawing/2014/main" id="{C469FE57-DF3C-4478-8705-C8FBED63D8BC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5" name="자유형: 도형 1234">
              <a:extLst>
                <a:ext uri="{FF2B5EF4-FFF2-40B4-BE49-F238E27FC236}">
                  <a16:creationId xmlns:a16="http://schemas.microsoft.com/office/drawing/2014/main" id="{C4FB30D4-AECF-473B-BC48-30656FC1EAEA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6" name="자유형: 도형 1235">
              <a:extLst>
                <a:ext uri="{FF2B5EF4-FFF2-40B4-BE49-F238E27FC236}">
                  <a16:creationId xmlns:a16="http://schemas.microsoft.com/office/drawing/2014/main" id="{68FDF8BC-7152-4B3E-8EC4-754FD42BF27B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7" name="자유형: 도형 1236">
              <a:extLst>
                <a:ext uri="{FF2B5EF4-FFF2-40B4-BE49-F238E27FC236}">
                  <a16:creationId xmlns:a16="http://schemas.microsoft.com/office/drawing/2014/main" id="{52CCD32D-DEEB-4AF1-A06E-2F8626AEF67E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8" name="자유형: 도형 1237">
              <a:extLst>
                <a:ext uri="{FF2B5EF4-FFF2-40B4-BE49-F238E27FC236}">
                  <a16:creationId xmlns:a16="http://schemas.microsoft.com/office/drawing/2014/main" id="{0A502530-894A-4C55-8A2A-F42285BA59AF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9" name="자유형: 도형 1238">
              <a:extLst>
                <a:ext uri="{FF2B5EF4-FFF2-40B4-BE49-F238E27FC236}">
                  <a16:creationId xmlns:a16="http://schemas.microsoft.com/office/drawing/2014/main" id="{1D09967A-8CC8-4904-B989-F202371ECD89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0" name="자유형: 도형 1239">
              <a:extLst>
                <a:ext uri="{FF2B5EF4-FFF2-40B4-BE49-F238E27FC236}">
                  <a16:creationId xmlns:a16="http://schemas.microsoft.com/office/drawing/2014/main" id="{97C0DC15-EA30-4270-AAAC-9068701B6345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1" name="자유형: 도형 1240">
              <a:extLst>
                <a:ext uri="{FF2B5EF4-FFF2-40B4-BE49-F238E27FC236}">
                  <a16:creationId xmlns:a16="http://schemas.microsoft.com/office/drawing/2014/main" id="{782BAC24-F449-4DA1-AAB4-0F31BACF4579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2" name="자유형: 도형 1241">
              <a:extLst>
                <a:ext uri="{FF2B5EF4-FFF2-40B4-BE49-F238E27FC236}">
                  <a16:creationId xmlns:a16="http://schemas.microsoft.com/office/drawing/2014/main" id="{D8B1A095-400F-4791-A3AA-E1D8F9F148D3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3" name="자유형: 도형 1242">
              <a:extLst>
                <a:ext uri="{FF2B5EF4-FFF2-40B4-BE49-F238E27FC236}">
                  <a16:creationId xmlns:a16="http://schemas.microsoft.com/office/drawing/2014/main" id="{E07D7436-1689-4500-9C51-C34606D95884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4" name="자유형: 도형 1243">
              <a:extLst>
                <a:ext uri="{FF2B5EF4-FFF2-40B4-BE49-F238E27FC236}">
                  <a16:creationId xmlns:a16="http://schemas.microsoft.com/office/drawing/2014/main" id="{E4D9AC52-3027-438B-AF79-FC32E56EAA5A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5" name="자유형: 도형 1244">
              <a:extLst>
                <a:ext uri="{FF2B5EF4-FFF2-40B4-BE49-F238E27FC236}">
                  <a16:creationId xmlns:a16="http://schemas.microsoft.com/office/drawing/2014/main" id="{A6C1FAF5-A10B-4C5F-9B61-7DCE2A1BB6F1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6" name="자유형: 도형 1245">
              <a:extLst>
                <a:ext uri="{FF2B5EF4-FFF2-40B4-BE49-F238E27FC236}">
                  <a16:creationId xmlns:a16="http://schemas.microsoft.com/office/drawing/2014/main" id="{23532A5A-E5B5-4169-B7B0-45A3606D9FF2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7" name="자유형: 도형 1246">
              <a:extLst>
                <a:ext uri="{FF2B5EF4-FFF2-40B4-BE49-F238E27FC236}">
                  <a16:creationId xmlns:a16="http://schemas.microsoft.com/office/drawing/2014/main" id="{6AD7F2DB-807A-418D-A75A-0AAD736A3D7C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8" name="자유형: 도형 1247">
              <a:extLst>
                <a:ext uri="{FF2B5EF4-FFF2-40B4-BE49-F238E27FC236}">
                  <a16:creationId xmlns:a16="http://schemas.microsoft.com/office/drawing/2014/main" id="{6F43B492-464B-4E74-8DCA-91D6A94318AB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9" name="자유형: 도형 1248">
              <a:extLst>
                <a:ext uri="{FF2B5EF4-FFF2-40B4-BE49-F238E27FC236}">
                  <a16:creationId xmlns:a16="http://schemas.microsoft.com/office/drawing/2014/main" id="{A872D4DB-74CB-4ABE-9B3E-C00FC69216C5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0" name="자유형: 도형 1249">
              <a:extLst>
                <a:ext uri="{FF2B5EF4-FFF2-40B4-BE49-F238E27FC236}">
                  <a16:creationId xmlns:a16="http://schemas.microsoft.com/office/drawing/2014/main" id="{10D0BCB1-D197-4D24-9D27-DB9054E861A5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1" name="자유형: 도형 1250">
              <a:extLst>
                <a:ext uri="{FF2B5EF4-FFF2-40B4-BE49-F238E27FC236}">
                  <a16:creationId xmlns:a16="http://schemas.microsoft.com/office/drawing/2014/main" id="{1803FD4C-6B35-4918-A323-8C1B07CF54BB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2" name="자유형: 도형 1251">
              <a:extLst>
                <a:ext uri="{FF2B5EF4-FFF2-40B4-BE49-F238E27FC236}">
                  <a16:creationId xmlns:a16="http://schemas.microsoft.com/office/drawing/2014/main" id="{62AA706F-4350-4D97-B5FB-6097F598E11F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3" name="자유형: 도형 1252">
              <a:extLst>
                <a:ext uri="{FF2B5EF4-FFF2-40B4-BE49-F238E27FC236}">
                  <a16:creationId xmlns:a16="http://schemas.microsoft.com/office/drawing/2014/main" id="{3FCF75BE-04D4-4B3C-9657-6EA3F2FD9A8C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4" name="자유형: 도형 1253">
              <a:extLst>
                <a:ext uri="{FF2B5EF4-FFF2-40B4-BE49-F238E27FC236}">
                  <a16:creationId xmlns:a16="http://schemas.microsoft.com/office/drawing/2014/main" id="{B1E71CB2-D841-4590-8BBB-E8AB77A97723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5" name="자유형: 도형 1254">
              <a:extLst>
                <a:ext uri="{FF2B5EF4-FFF2-40B4-BE49-F238E27FC236}">
                  <a16:creationId xmlns:a16="http://schemas.microsoft.com/office/drawing/2014/main" id="{27F52E5E-ACAB-4404-A7BA-B0850D5EF286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6" name="자유형: 도형 1255">
              <a:extLst>
                <a:ext uri="{FF2B5EF4-FFF2-40B4-BE49-F238E27FC236}">
                  <a16:creationId xmlns:a16="http://schemas.microsoft.com/office/drawing/2014/main" id="{9877FBCE-E497-43D0-BFDD-C396A8537DF1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7" name="자유형: 도형 1256">
              <a:extLst>
                <a:ext uri="{FF2B5EF4-FFF2-40B4-BE49-F238E27FC236}">
                  <a16:creationId xmlns:a16="http://schemas.microsoft.com/office/drawing/2014/main" id="{47F8BD06-E8A2-46F1-932B-1D8FE66CA077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8" name="자유형: 도형 1257">
              <a:extLst>
                <a:ext uri="{FF2B5EF4-FFF2-40B4-BE49-F238E27FC236}">
                  <a16:creationId xmlns:a16="http://schemas.microsoft.com/office/drawing/2014/main" id="{6708BEBA-A51E-4573-B7E4-DA80074F47E1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9" name="자유형: 도형 1258">
              <a:extLst>
                <a:ext uri="{FF2B5EF4-FFF2-40B4-BE49-F238E27FC236}">
                  <a16:creationId xmlns:a16="http://schemas.microsoft.com/office/drawing/2014/main" id="{D0E3E766-D8FE-41D3-B16B-52A056022C84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0" name="자유형: 도형 1259">
              <a:extLst>
                <a:ext uri="{FF2B5EF4-FFF2-40B4-BE49-F238E27FC236}">
                  <a16:creationId xmlns:a16="http://schemas.microsoft.com/office/drawing/2014/main" id="{B5E2F9FF-647E-45F7-B0AA-9415574784B9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1" name="자유형: 도형 1260">
              <a:extLst>
                <a:ext uri="{FF2B5EF4-FFF2-40B4-BE49-F238E27FC236}">
                  <a16:creationId xmlns:a16="http://schemas.microsoft.com/office/drawing/2014/main" id="{522E4C40-6581-400D-AF5A-9E11222C1AF0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2" name="자유형: 도형 1261">
              <a:extLst>
                <a:ext uri="{FF2B5EF4-FFF2-40B4-BE49-F238E27FC236}">
                  <a16:creationId xmlns:a16="http://schemas.microsoft.com/office/drawing/2014/main" id="{CD467C56-9C7A-4E2D-86E5-DF112C075087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3" name="자유형: 도형 1262">
              <a:extLst>
                <a:ext uri="{FF2B5EF4-FFF2-40B4-BE49-F238E27FC236}">
                  <a16:creationId xmlns:a16="http://schemas.microsoft.com/office/drawing/2014/main" id="{668BA8A0-A3DB-4280-B0E8-F4D999F80CA6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4" name="자유형: 도형 1263">
              <a:extLst>
                <a:ext uri="{FF2B5EF4-FFF2-40B4-BE49-F238E27FC236}">
                  <a16:creationId xmlns:a16="http://schemas.microsoft.com/office/drawing/2014/main" id="{CC9F6C3E-B078-4BB7-856C-1215CF9BC190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5" name="자유형: 도형 1264">
              <a:extLst>
                <a:ext uri="{FF2B5EF4-FFF2-40B4-BE49-F238E27FC236}">
                  <a16:creationId xmlns:a16="http://schemas.microsoft.com/office/drawing/2014/main" id="{03BE957D-C059-4EA4-934D-F9B6010819CA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6" name="자유형: 도형 1265">
              <a:extLst>
                <a:ext uri="{FF2B5EF4-FFF2-40B4-BE49-F238E27FC236}">
                  <a16:creationId xmlns:a16="http://schemas.microsoft.com/office/drawing/2014/main" id="{8534AB2E-0422-4E82-97C2-95EB20810A00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7" name="자유형: 도형 1266">
              <a:extLst>
                <a:ext uri="{FF2B5EF4-FFF2-40B4-BE49-F238E27FC236}">
                  <a16:creationId xmlns:a16="http://schemas.microsoft.com/office/drawing/2014/main" id="{48EC5553-54F0-445E-91B0-4702EF67B9D2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8" name="자유형: 도형 1267">
              <a:extLst>
                <a:ext uri="{FF2B5EF4-FFF2-40B4-BE49-F238E27FC236}">
                  <a16:creationId xmlns:a16="http://schemas.microsoft.com/office/drawing/2014/main" id="{35CC2093-012C-468C-A034-7942CAD89B8C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9" name="자유형: 도형 1268">
              <a:extLst>
                <a:ext uri="{FF2B5EF4-FFF2-40B4-BE49-F238E27FC236}">
                  <a16:creationId xmlns:a16="http://schemas.microsoft.com/office/drawing/2014/main" id="{A8247452-AFA1-4ADD-A900-1C18C3329BDE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0" name="자유형: 도형 1269">
              <a:extLst>
                <a:ext uri="{FF2B5EF4-FFF2-40B4-BE49-F238E27FC236}">
                  <a16:creationId xmlns:a16="http://schemas.microsoft.com/office/drawing/2014/main" id="{EB643BF8-28CF-4277-BFDF-10C108833C32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1" name="자유형: 도형 1270">
              <a:extLst>
                <a:ext uri="{FF2B5EF4-FFF2-40B4-BE49-F238E27FC236}">
                  <a16:creationId xmlns:a16="http://schemas.microsoft.com/office/drawing/2014/main" id="{658931DE-B8AD-4B78-AFBC-1614EAE9CA32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2" name="자유형: 도형 1271">
              <a:extLst>
                <a:ext uri="{FF2B5EF4-FFF2-40B4-BE49-F238E27FC236}">
                  <a16:creationId xmlns:a16="http://schemas.microsoft.com/office/drawing/2014/main" id="{5A3BB723-2E4A-4CB2-8F7B-54FB609C903F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3" name="자유형: 도형 1272">
              <a:extLst>
                <a:ext uri="{FF2B5EF4-FFF2-40B4-BE49-F238E27FC236}">
                  <a16:creationId xmlns:a16="http://schemas.microsoft.com/office/drawing/2014/main" id="{51DD6F55-E95C-44F4-90C4-C14125DF1823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4" name="자유형: 도형 1273">
              <a:extLst>
                <a:ext uri="{FF2B5EF4-FFF2-40B4-BE49-F238E27FC236}">
                  <a16:creationId xmlns:a16="http://schemas.microsoft.com/office/drawing/2014/main" id="{568B1C08-0FF5-46C3-9E85-52CA5D35D8B6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5" name="자유형: 도형 1274">
              <a:extLst>
                <a:ext uri="{FF2B5EF4-FFF2-40B4-BE49-F238E27FC236}">
                  <a16:creationId xmlns:a16="http://schemas.microsoft.com/office/drawing/2014/main" id="{C3E27F6F-FA47-4B28-ADB4-77B254080FF2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6" name="자유형: 도형 1275">
              <a:extLst>
                <a:ext uri="{FF2B5EF4-FFF2-40B4-BE49-F238E27FC236}">
                  <a16:creationId xmlns:a16="http://schemas.microsoft.com/office/drawing/2014/main" id="{8109A2B3-61FC-4AF3-85B3-6E2916FF6F0C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7" name="자유형: 도형 1276">
              <a:extLst>
                <a:ext uri="{FF2B5EF4-FFF2-40B4-BE49-F238E27FC236}">
                  <a16:creationId xmlns:a16="http://schemas.microsoft.com/office/drawing/2014/main" id="{1B7F8615-E41F-4B67-81C6-DB57003609DB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8" name="자유형: 도형 1277">
              <a:extLst>
                <a:ext uri="{FF2B5EF4-FFF2-40B4-BE49-F238E27FC236}">
                  <a16:creationId xmlns:a16="http://schemas.microsoft.com/office/drawing/2014/main" id="{7B14D154-EF6F-473C-9FB6-349DE58DDAE9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9" name="자유형: 도형 1278">
              <a:extLst>
                <a:ext uri="{FF2B5EF4-FFF2-40B4-BE49-F238E27FC236}">
                  <a16:creationId xmlns:a16="http://schemas.microsoft.com/office/drawing/2014/main" id="{1ADC57DF-31E5-44BB-992E-D582B4E51527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0" name="자유형: 도형 1279">
              <a:extLst>
                <a:ext uri="{FF2B5EF4-FFF2-40B4-BE49-F238E27FC236}">
                  <a16:creationId xmlns:a16="http://schemas.microsoft.com/office/drawing/2014/main" id="{BAB878D3-1E71-4BA6-9F7A-457614321ACE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1" name="자유형: 도형 1280">
              <a:extLst>
                <a:ext uri="{FF2B5EF4-FFF2-40B4-BE49-F238E27FC236}">
                  <a16:creationId xmlns:a16="http://schemas.microsoft.com/office/drawing/2014/main" id="{AE9738DA-ED6A-4EE9-B9AD-8461B8451191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2" name="자유형: 도형 1281">
              <a:extLst>
                <a:ext uri="{FF2B5EF4-FFF2-40B4-BE49-F238E27FC236}">
                  <a16:creationId xmlns:a16="http://schemas.microsoft.com/office/drawing/2014/main" id="{52029FA0-FA31-4074-BEDA-CD5A91622E25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3" name="자유형: 도형 1282">
              <a:extLst>
                <a:ext uri="{FF2B5EF4-FFF2-40B4-BE49-F238E27FC236}">
                  <a16:creationId xmlns:a16="http://schemas.microsoft.com/office/drawing/2014/main" id="{31B79E09-C6ED-4DF3-8FD0-DF583EEC32FB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4" name="자유형: 도형 1283">
              <a:extLst>
                <a:ext uri="{FF2B5EF4-FFF2-40B4-BE49-F238E27FC236}">
                  <a16:creationId xmlns:a16="http://schemas.microsoft.com/office/drawing/2014/main" id="{533C180D-67E0-407E-BA23-B9719D2D0C57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5" name="자유형: 도형 1284">
              <a:extLst>
                <a:ext uri="{FF2B5EF4-FFF2-40B4-BE49-F238E27FC236}">
                  <a16:creationId xmlns:a16="http://schemas.microsoft.com/office/drawing/2014/main" id="{704233B4-4A6D-464C-95F0-A9D9096BA3CB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6" name="자유형: 도형 1285">
              <a:extLst>
                <a:ext uri="{FF2B5EF4-FFF2-40B4-BE49-F238E27FC236}">
                  <a16:creationId xmlns:a16="http://schemas.microsoft.com/office/drawing/2014/main" id="{BF9D0FFA-D210-43B8-8D1E-1A804E26A528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7" name="자유형: 도형 1286">
              <a:extLst>
                <a:ext uri="{FF2B5EF4-FFF2-40B4-BE49-F238E27FC236}">
                  <a16:creationId xmlns:a16="http://schemas.microsoft.com/office/drawing/2014/main" id="{62D35289-FA95-4D48-AC33-D449D52C1134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8" name="자유형: 도형 1287">
              <a:extLst>
                <a:ext uri="{FF2B5EF4-FFF2-40B4-BE49-F238E27FC236}">
                  <a16:creationId xmlns:a16="http://schemas.microsoft.com/office/drawing/2014/main" id="{98EE12D1-BAE6-4CB3-9D6D-85CC25849FAA}"/>
                </a:ext>
              </a:extLst>
            </p:cNvPr>
            <p:cNvSpPr/>
            <p:nvPr/>
          </p:nvSpPr>
          <p:spPr>
            <a:xfrm>
              <a:off x="691851" y="3433883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9" name="자유형: 도형 1288">
              <a:extLst>
                <a:ext uri="{FF2B5EF4-FFF2-40B4-BE49-F238E27FC236}">
                  <a16:creationId xmlns:a16="http://schemas.microsoft.com/office/drawing/2014/main" id="{CB5170AF-96DF-4668-9093-2AB939856A06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solidFill>
              <a:srgbClr val="FFFFFF"/>
            </a:solidFill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0" name="자유형: 도형 1289">
              <a:extLst>
                <a:ext uri="{FF2B5EF4-FFF2-40B4-BE49-F238E27FC236}">
                  <a16:creationId xmlns:a16="http://schemas.microsoft.com/office/drawing/2014/main" id="{B878E1D9-F314-41B0-80A3-621E558DDBA9}"/>
                </a:ext>
              </a:extLst>
            </p:cNvPr>
            <p:cNvSpPr/>
            <p:nvPr/>
          </p:nvSpPr>
          <p:spPr>
            <a:xfrm>
              <a:off x="84395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1" name="자유형: 도형 1290">
              <a:extLst>
                <a:ext uri="{FF2B5EF4-FFF2-40B4-BE49-F238E27FC236}">
                  <a16:creationId xmlns:a16="http://schemas.microsoft.com/office/drawing/2014/main" id="{B325D0A9-93BD-4047-B71F-06FA39768797}"/>
                </a:ext>
              </a:extLst>
            </p:cNvPr>
            <p:cNvSpPr/>
            <p:nvPr/>
          </p:nvSpPr>
          <p:spPr>
            <a:xfrm>
              <a:off x="84395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74A3E151-F928-426B-A532-1C16FB12B701}"/>
                </a:ext>
              </a:extLst>
            </p:cNvPr>
            <p:cNvSpPr txBox="1"/>
            <p:nvPr/>
          </p:nvSpPr>
          <p:spPr>
            <a:xfrm rot="16200000">
              <a:off x="614265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293" name="TextBox 1292">
              <a:extLst>
                <a:ext uri="{FF2B5EF4-FFF2-40B4-BE49-F238E27FC236}">
                  <a16:creationId xmlns:a16="http://schemas.microsoft.com/office/drawing/2014/main" id="{47EFCC8C-0235-4248-B420-9F7F96CC053B}"/>
                </a:ext>
              </a:extLst>
            </p:cNvPr>
            <p:cNvSpPr txBox="1"/>
            <p:nvPr/>
          </p:nvSpPr>
          <p:spPr>
            <a:xfrm rot="16200000">
              <a:off x="673212" y="261662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S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라면</a:t>
              </a:r>
            </a:p>
          </p:txBody>
        </p:sp>
        <p:sp>
          <p:nvSpPr>
            <p:cNvPr id="1294" name="자유형: 도형 1293">
              <a:extLst>
                <a:ext uri="{FF2B5EF4-FFF2-40B4-BE49-F238E27FC236}">
                  <a16:creationId xmlns:a16="http://schemas.microsoft.com/office/drawing/2014/main" id="{1B86765C-D0A5-47AF-8740-0D033653C63A}"/>
                </a:ext>
              </a:extLst>
            </p:cNvPr>
            <p:cNvSpPr/>
            <p:nvPr/>
          </p:nvSpPr>
          <p:spPr>
            <a:xfrm>
              <a:off x="114908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5" name="자유형: 도형 1294">
              <a:extLst>
                <a:ext uri="{FF2B5EF4-FFF2-40B4-BE49-F238E27FC236}">
                  <a16:creationId xmlns:a16="http://schemas.microsoft.com/office/drawing/2014/main" id="{A884D6F8-606B-4B6F-BED9-5CA56489B637}"/>
                </a:ext>
              </a:extLst>
            </p:cNvPr>
            <p:cNvSpPr/>
            <p:nvPr/>
          </p:nvSpPr>
          <p:spPr>
            <a:xfrm>
              <a:off x="114908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6" name="TextBox 1295">
              <a:extLst>
                <a:ext uri="{FF2B5EF4-FFF2-40B4-BE49-F238E27FC236}">
                  <a16:creationId xmlns:a16="http://schemas.microsoft.com/office/drawing/2014/main" id="{8E6F74CE-6201-4DA5-966B-1AEA00EDA761}"/>
                </a:ext>
              </a:extLst>
            </p:cNvPr>
            <p:cNvSpPr txBox="1"/>
            <p:nvPr/>
          </p:nvSpPr>
          <p:spPr>
            <a:xfrm rot="16200000">
              <a:off x="878218" y="261662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297" name="TextBox 1296">
              <a:extLst>
                <a:ext uri="{FF2B5EF4-FFF2-40B4-BE49-F238E27FC236}">
                  <a16:creationId xmlns:a16="http://schemas.microsoft.com/office/drawing/2014/main" id="{24ACE2CC-6277-4323-9296-CDCEC584B8A0}"/>
                </a:ext>
              </a:extLst>
            </p:cNvPr>
            <p:cNvSpPr txBox="1"/>
            <p:nvPr/>
          </p:nvSpPr>
          <p:spPr>
            <a:xfrm rot="16200000">
              <a:off x="978153" y="261662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라면</a:t>
              </a:r>
            </a:p>
          </p:txBody>
        </p:sp>
        <p:sp>
          <p:nvSpPr>
            <p:cNvPr id="1298" name="자유형: 도형 1297">
              <a:extLst>
                <a:ext uri="{FF2B5EF4-FFF2-40B4-BE49-F238E27FC236}">
                  <a16:creationId xmlns:a16="http://schemas.microsoft.com/office/drawing/2014/main" id="{827ADC85-F867-4B72-AE71-B19C0BBB7553}"/>
                </a:ext>
              </a:extLst>
            </p:cNvPr>
            <p:cNvSpPr/>
            <p:nvPr/>
          </p:nvSpPr>
          <p:spPr>
            <a:xfrm>
              <a:off x="1454202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9" name="자유형: 도형 1298">
              <a:extLst>
                <a:ext uri="{FF2B5EF4-FFF2-40B4-BE49-F238E27FC236}">
                  <a16:creationId xmlns:a16="http://schemas.microsoft.com/office/drawing/2014/main" id="{A96F0765-DFB0-47C6-B182-88A565E8ABF1}"/>
                </a:ext>
              </a:extLst>
            </p:cNvPr>
            <p:cNvSpPr/>
            <p:nvPr/>
          </p:nvSpPr>
          <p:spPr>
            <a:xfrm>
              <a:off x="1454202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0" name="TextBox 1299">
              <a:extLst>
                <a:ext uri="{FF2B5EF4-FFF2-40B4-BE49-F238E27FC236}">
                  <a16:creationId xmlns:a16="http://schemas.microsoft.com/office/drawing/2014/main" id="{6A0299A5-A34C-4269-B8D4-9A58A43C92C9}"/>
                </a:ext>
              </a:extLst>
            </p:cNvPr>
            <p:cNvSpPr txBox="1"/>
            <p:nvPr/>
          </p:nvSpPr>
          <p:spPr>
            <a:xfrm rot="16200000">
              <a:off x="1224146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01" name="TextBox 1300">
              <a:extLst>
                <a:ext uri="{FF2B5EF4-FFF2-40B4-BE49-F238E27FC236}">
                  <a16:creationId xmlns:a16="http://schemas.microsoft.com/office/drawing/2014/main" id="{ED533DC8-4DFC-457F-AB04-7645B73A23EB}"/>
                </a:ext>
              </a:extLst>
            </p:cNvPr>
            <p:cNvSpPr txBox="1"/>
            <p:nvPr/>
          </p:nvSpPr>
          <p:spPr>
            <a:xfrm rot="16200000">
              <a:off x="1242107" y="2661252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 err="1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게티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1302" name="자유형: 도형 1301">
              <a:extLst>
                <a:ext uri="{FF2B5EF4-FFF2-40B4-BE49-F238E27FC236}">
                  <a16:creationId xmlns:a16="http://schemas.microsoft.com/office/drawing/2014/main" id="{45A88415-9A54-49CF-A44F-E6138ADFC9D5}"/>
                </a:ext>
              </a:extLst>
            </p:cNvPr>
            <p:cNvSpPr/>
            <p:nvPr/>
          </p:nvSpPr>
          <p:spPr>
            <a:xfrm>
              <a:off x="175932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3" name="자유형: 도형 1302">
              <a:extLst>
                <a:ext uri="{FF2B5EF4-FFF2-40B4-BE49-F238E27FC236}">
                  <a16:creationId xmlns:a16="http://schemas.microsoft.com/office/drawing/2014/main" id="{3630335E-FEA6-4EF1-830B-5B33B63BA6E6}"/>
                </a:ext>
              </a:extLst>
            </p:cNvPr>
            <p:cNvSpPr/>
            <p:nvPr/>
          </p:nvSpPr>
          <p:spPr>
            <a:xfrm>
              <a:off x="175932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4" name="TextBox 1303">
              <a:extLst>
                <a:ext uri="{FF2B5EF4-FFF2-40B4-BE49-F238E27FC236}">
                  <a16:creationId xmlns:a16="http://schemas.microsoft.com/office/drawing/2014/main" id="{54ECF588-6764-4D6A-9081-964B22FAA961}"/>
                </a:ext>
              </a:extLst>
            </p:cNvPr>
            <p:cNvSpPr txBox="1"/>
            <p:nvPr/>
          </p:nvSpPr>
          <p:spPr>
            <a:xfrm rot="16200000">
              <a:off x="1529086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05" name="TextBox 1304">
              <a:extLst>
                <a:ext uri="{FF2B5EF4-FFF2-40B4-BE49-F238E27FC236}">
                  <a16:creationId xmlns:a16="http://schemas.microsoft.com/office/drawing/2014/main" id="{D9E2B28F-AB90-4C34-9CAB-89F3D68489B0}"/>
                </a:ext>
              </a:extLst>
            </p:cNvPr>
            <p:cNvSpPr txBox="1"/>
            <p:nvPr/>
          </p:nvSpPr>
          <p:spPr>
            <a:xfrm rot="16200000">
              <a:off x="1588034" y="261662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구리</a:t>
              </a:r>
            </a:p>
          </p:txBody>
        </p:sp>
        <p:sp>
          <p:nvSpPr>
            <p:cNvPr id="1306" name="자유형: 도형 1305">
              <a:extLst>
                <a:ext uri="{FF2B5EF4-FFF2-40B4-BE49-F238E27FC236}">
                  <a16:creationId xmlns:a16="http://schemas.microsoft.com/office/drawing/2014/main" id="{92780741-3589-4716-81E1-3928AE1CFBA8}"/>
                </a:ext>
              </a:extLst>
            </p:cNvPr>
            <p:cNvSpPr/>
            <p:nvPr/>
          </p:nvSpPr>
          <p:spPr>
            <a:xfrm>
              <a:off x="206353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7" name="자유형: 도형 1306">
              <a:extLst>
                <a:ext uri="{FF2B5EF4-FFF2-40B4-BE49-F238E27FC236}">
                  <a16:creationId xmlns:a16="http://schemas.microsoft.com/office/drawing/2014/main" id="{D1B0E39C-D616-459D-93B0-55A04DDA9DC6}"/>
                </a:ext>
              </a:extLst>
            </p:cNvPr>
            <p:cNvSpPr/>
            <p:nvPr/>
          </p:nvSpPr>
          <p:spPr>
            <a:xfrm>
              <a:off x="206353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3C6BB7C7-09A6-407A-986B-410E0A81EB3C}"/>
                </a:ext>
              </a:extLst>
            </p:cNvPr>
            <p:cNvSpPr txBox="1"/>
            <p:nvPr/>
          </p:nvSpPr>
          <p:spPr>
            <a:xfrm rot="16200000">
              <a:off x="1834027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09" name="TextBox 1308">
              <a:extLst>
                <a:ext uri="{FF2B5EF4-FFF2-40B4-BE49-F238E27FC236}">
                  <a16:creationId xmlns:a16="http://schemas.microsoft.com/office/drawing/2014/main" id="{AC57499E-BBFB-4DA2-87C2-13A5A66F63A3}"/>
                </a:ext>
              </a:extLst>
            </p:cNvPr>
            <p:cNvSpPr txBox="1"/>
            <p:nvPr/>
          </p:nvSpPr>
          <p:spPr>
            <a:xfrm rot="16200000">
              <a:off x="1851988" y="266126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</a:p>
          </p:txBody>
        </p:sp>
        <p:sp>
          <p:nvSpPr>
            <p:cNvPr id="1310" name="자유형: 도형 1309">
              <a:extLst>
                <a:ext uri="{FF2B5EF4-FFF2-40B4-BE49-F238E27FC236}">
                  <a16:creationId xmlns:a16="http://schemas.microsoft.com/office/drawing/2014/main" id="{40F73056-FFA4-4969-A87B-1DC1D13AA456}"/>
                </a:ext>
              </a:extLst>
            </p:cNvPr>
            <p:cNvSpPr/>
            <p:nvPr/>
          </p:nvSpPr>
          <p:spPr>
            <a:xfrm>
              <a:off x="236866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1" name="자유형: 도형 1310">
              <a:extLst>
                <a:ext uri="{FF2B5EF4-FFF2-40B4-BE49-F238E27FC236}">
                  <a16:creationId xmlns:a16="http://schemas.microsoft.com/office/drawing/2014/main" id="{90EE355E-668E-4F60-9B02-89E9CA7A9DD1}"/>
                </a:ext>
              </a:extLst>
            </p:cNvPr>
            <p:cNvSpPr/>
            <p:nvPr/>
          </p:nvSpPr>
          <p:spPr>
            <a:xfrm>
              <a:off x="236866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F3095400-406D-4021-BE0D-933764E4BBB7}"/>
                </a:ext>
              </a:extLst>
            </p:cNvPr>
            <p:cNvSpPr txBox="1"/>
            <p:nvPr/>
          </p:nvSpPr>
          <p:spPr>
            <a:xfrm rot="16200000">
              <a:off x="2138967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D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13" name="TextBox 1312">
              <a:extLst>
                <a:ext uri="{FF2B5EF4-FFF2-40B4-BE49-F238E27FC236}">
                  <a16:creationId xmlns:a16="http://schemas.microsoft.com/office/drawing/2014/main" id="{3B6865B2-6F3F-4C50-BAE0-CB4B43032097}"/>
                </a:ext>
              </a:extLst>
            </p:cNvPr>
            <p:cNvSpPr txBox="1"/>
            <p:nvPr/>
          </p:nvSpPr>
          <p:spPr>
            <a:xfrm rot="16200000">
              <a:off x="2197915" y="261663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</a:p>
          </p:txBody>
        </p:sp>
        <p:sp>
          <p:nvSpPr>
            <p:cNvPr id="1314" name="자유형: 도형 1313">
              <a:extLst>
                <a:ext uri="{FF2B5EF4-FFF2-40B4-BE49-F238E27FC236}">
                  <a16:creationId xmlns:a16="http://schemas.microsoft.com/office/drawing/2014/main" id="{4882435C-8064-46B8-8D52-5E367D7054AE}"/>
                </a:ext>
              </a:extLst>
            </p:cNvPr>
            <p:cNvSpPr/>
            <p:nvPr/>
          </p:nvSpPr>
          <p:spPr>
            <a:xfrm>
              <a:off x="2673782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5" name="자유형: 도형 1314">
              <a:extLst>
                <a:ext uri="{FF2B5EF4-FFF2-40B4-BE49-F238E27FC236}">
                  <a16:creationId xmlns:a16="http://schemas.microsoft.com/office/drawing/2014/main" id="{47C53DE3-8FD2-49BD-B86C-AE8B06663B2D}"/>
                </a:ext>
              </a:extLst>
            </p:cNvPr>
            <p:cNvSpPr/>
            <p:nvPr/>
          </p:nvSpPr>
          <p:spPr>
            <a:xfrm>
              <a:off x="2673782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2DB61AC2-F995-461D-B82E-5688F4AD4E8F}"/>
                </a:ext>
              </a:extLst>
            </p:cNvPr>
            <p:cNvSpPr txBox="1"/>
            <p:nvPr/>
          </p:nvSpPr>
          <p:spPr>
            <a:xfrm rot="16200000">
              <a:off x="2443908" y="2571992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17" name="TextBox 1316">
              <a:extLst>
                <a:ext uri="{FF2B5EF4-FFF2-40B4-BE49-F238E27FC236}">
                  <a16:creationId xmlns:a16="http://schemas.microsoft.com/office/drawing/2014/main" id="{E77439A9-89B8-4643-BFED-81F892C6BB40}"/>
                </a:ext>
              </a:extLst>
            </p:cNvPr>
            <p:cNvSpPr txBox="1"/>
            <p:nvPr/>
          </p:nvSpPr>
          <p:spPr>
            <a:xfrm rot="16200000">
              <a:off x="2502856" y="261662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장</a:t>
              </a:r>
            </a:p>
          </p:txBody>
        </p:sp>
        <p:sp>
          <p:nvSpPr>
            <p:cNvPr id="1318" name="자유형: 도형 1317">
              <a:extLst>
                <a:ext uri="{FF2B5EF4-FFF2-40B4-BE49-F238E27FC236}">
                  <a16:creationId xmlns:a16="http://schemas.microsoft.com/office/drawing/2014/main" id="{16A40338-CC34-4E8B-B4AF-9115B31902D6}"/>
                </a:ext>
              </a:extLst>
            </p:cNvPr>
            <p:cNvSpPr/>
            <p:nvPr/>
          </p:nvSpPr>
          <p:spPr>
            <a:xfrm>
              <a:off x="297890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9" name="자유형: 도형 1318">
              <a:extLst>
                <a:ext uri="{FF2B5EF4-FFF2-40B4-BE49-F238E27FC236}">
                  <a16:creationId xmlns:a16="http://schemas.microsoft.com/office/drawing/2014/main" id="{54E39449-832F-4835-8D6C-849EBE7585E2}"/>
                </a:ext>
              </a:extLst>
            </p:cNvPr>
            <p:cNvSpPr/>
            <p:nvPr/>
          </p:nvSpPr>
          <p:spPr>
            <a:xfrm>
              <a:off x="297890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103317A1-B82E-4FED-9D7B-063D1AFD312F}"/>
                </a:ext>
              </a:extLst>
            </p:cNvPr>
            <p:cNvSpPr txBox="1"/>
            <p:nvPr/>
          </p:nvSpPr>
          <p:spPr>
            <a:xfrm rot="16200000">
              <a:off x="2748848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C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6937677D-F7CD-4AF4-8BB8-3CBA8FCAB4EF}"/>
                </a:ext>
              </a:extLst>
            </p:cNvPr>
            <p:cNvSpPr txBox="1"/>
            <p:nvPr/>
          </p:nvSpPr>
          <p:spPr>
            <a:xfrm rot="16200000">
              <a:off x="2725823" y="2705891"/>
              <a:ext cx="59274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제품 나</a:t>
              </a:r>
            </a:p>
          </p:txBody>
        </p:sp>
        <p:sp>
          <p:nvSpPr>
            <p:cNvPr id="1322" name="자유형: 도형 1321">
              <a:extLst>
                <a:ext uri="{FF2B5EF4-FFF2-40B4-BE49-F238E27FC236}">
                  <a16:creationId xmlns:a16="http://schemas.microsoft.com/office/drawing/2014/main" id="{D84BEB40-C5C1-436F-AA71-B095962E6D0D}"/>
                </a:ext>
              </a:extLst>
            </p:cNvPr>
            <p:cNvSpPr/>
            <p:nvPr/>
          </p:nvSpPr>
          <p:spPr>
            <a:xfrm>
              <a:off x="3284028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3" name="자유형: 도형 1322">
              <a:extLst>
                <a:ext uri="{FF2B5EF4-FFF2-40B4-BE49-F238E27FC236}">
                  <a16:creationId xmlns:a16="http://schemas.microsoft.com/office/drawing/2014/main" id="{781B33F2-C435-4C78-87C3-800EC52EECCB}"/>
                </a:ext>
              </a:extLst>
            </p:cNvPr>
            <p:cNvSpPr/>
            <p:nvPr/>
          </p:nvSpPr>
          <p:spPr>
            <a:xfrm>
              <a:off x="3284028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B3371005-9695-43E2-99B5-EA949756AEB2}"/>
                </a:ext>
              </a:extLst>
            </p:cNvPr>
            <p:cNvSpPr txBox="1"/>
            <p:nvPr/>
          </p:nvSpPr>
          <p:spPr>
            <a:xfrm rot="16200000">
              <a:off x="3053789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C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25" name="TextBox 1324">
              <a:extLst>
                <a:ext uri="{FF2B5EF4-FFF2-40B4-BE49-F238E27FC236}">
                  <a16:creationId xmlns:a16="http://schemas.microsoft.com/office/drawing/2014/main" id="{B8D81546-DC38-42C5-8908-89020FED8728}"/>
                </a:ext>
              </a:extLst>
            </p:cNvPr>
            <p:cNvSpPr txBox="1"/>
            <p:nvPr/>
          </p:nvSpPr>
          <p:spPr>
            <a:xfrm rot="16200000">
              <a:off x="3071750" y="266126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제품 가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1326" name="자유형: 도형 1325">
              <a:extLst>
                <a:ext uri="{FF2B5EF4-FFF2-40B4-BE49-F238E27FC236}">
                  <a16:creationId xmlns:a16="http://schemas.microsoft.com/office/drawing/2014/main" id="{BD9E8264-2BEA-4CBE-B405-DEFC903D654E}"/>
                </a:ext>
              </a:extLst>
            </p:cNvPr>
            <p:cNvSpPr/>
            <p:nvPr/>
          </p:nvSpPr>
          <p:spPr>
            <a:xfrm>
              <a:off x="358824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7" name="자유형: 도형 1326">
              <a:extLst>
                <a:ext uri="{FF2B5EF4-FFF2-40B4-BE49-F238E27FC236}">
                  <a16:creationId xmlns:a16="http://schemas.microsoft.com/office/drawing/2014/main" id="{1F098CC3-7BB9-42AB-A535-E9F973000319}"/>
                </a:ext>
              </a:extLst>
            </p:cNvPr>
            <p:cNvSpPr/>
            <p:nvPr/>
          </p:nvSpPr>
          <p:spPr>
            <a:xfrm>
              <a:off x="358824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25A7B34B-3CFF-499B-898B-DECFC758B879}"/>
                </a:ext>
              </a:extLst>
            </p:cNvPr>
            <p:cNvSpPr txBox="1"/>
            <p:nvPr/>
          </p:nvSpPr>
          <p:spPr>
            <a:xfrm rot="16200000">
              <a:off x="3317743" y="261662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29" name="TextBox 1328">
              <a:extLst>
                <a:ext uri="{FF2B5EF4-FFF2-40B4-BE49-F238E27FC236}">
                  <a16:creationId xmlns:a16="http://schemas.microsoft.com/office/drawing/2014/main" id="{48A506A8-BDFA-40D8-8668-D43FD6BB971B}"/>
                </a:ext>
              </a:extLst>
            </p:cNvPr>
            <p:cNvSpPr txBox="1"/>
            <p:nvPr/>
          </p:nvSpPr>
          <p:spPr>
            <a:xfrm rot="16200000">
              <a:off x="3376690" y="2661252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라면</a:t>
              </a:r>
            </a:p>
          </p:txBody>
        </p:sp>
        <p:sp>
          <p:nvSpPr>
            <p:cNvPr id="1330" name="자유형: 도형 1329">
              <a:extLst>
                <a:ext uri="{FF2B5EF4-FFF2-40B4-BE49-F238E27FC236}">
                  <a16:creationId xmlns:a16="http://schemas.microsoft.com/office/drawing/2014/main" id="{082A4AAA-AFD3-4D03-9940-B6F3489A10A2}"/>
                </a:ext>
              </a:extLst>
            </p:cNvPr>
            <p:cNvSpPr/>
            <p:nvPr/>
          </p:nvSpPr>
          <p:spPr>
            <a:xfrm>
              <a:off x="3893362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1" name="자유형: 도형 1330">
              <a:extLst>
                <a:ext uri="{FF2B5EF4-FFF2-40B4-BE49-F238E27FC236}">
                  <a16:creationId xmlns:a16="http://schemas.microsoft.com/office/drawing/2014/main" id="{90239397-32CF-4F9E-A3FA-D61CBAA83210}"/>
                </a:ext>
              </a:extLst>
            </p:cNvPr>
            <p:cNvSpPr/>
            <p:nvPr/>
          </p:nvSpPr>
          <p:spPr>
            <a:xfrm>
              <a:off x="3893362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98EA534F-2256-468B-AF83-F6533F0986B4}"/>
                </a:ext>
              </a:extLst>
            </p:cNvPr>
            <p:cNvSpPr txBox="1"/>
            <p:nvPr/>
          </p:nvSpPr>
          <p:spPr>
            <a:xfrm rot="16200000">
              <a:off x="3622683" y="261662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33" name="TextBox 1332">
              <a:extLst>
                <a:ext uri="{FF2B5EF4-FFF2-40B4-BE49-F238E27FC236}">
                  <a16:creationId xmlns:a16="http://schemas.microsoft.com/office/drawing/2014/main" id="{3BEC037C-1DD3-45DA-8103-59EAFD36233E}"/>
                </a:ext>
              </a:extLst>
            </p:cNvPr>
            <p:cNvSpPr txBox="1"/>
            <p:nvPr/>
          </p:nvSpPr>
          <p:spPr>
            <a:xfrm rot="16200000">
              <a:off x="3722618" y="261663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짬뽕</a:t>
              </a:r>
            </a:p>
          </p:txBody>
        </p:sp>
        <p:sp>
          <p:nvSpPr>
            <p:cNvPr id="1334" name="자유형: 도형 1333">
              <a:extLst>
                <a:ext uri="{FF2B5EF4-FFF2-40B4-BE49-F238E27FC236}">
                  <a16:creationId xmlns:a16="http://schemas.microsoft.com/office/drawing/2014/main" id="{05B7FF01-5D56-44CD-98B5-C5901C0DCB6B}"/>
                </a:ext>
              </a:extLst>
            </p:cNvPr>
            <p:cNvSpPr/>
            <p:nvPr/>
          </p:nvSpPr>
          <p:spPr>
            <a:xfrm>
              <a:off x="419848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5" name="자유형: 도형 1334">
              <a:extLst>
                <a:ext uri="{FF2B5EF4-FFF2-40B4-BE49-F238E27FC236}">
                  <a16:creationId xmlns:a16="http://schemas.microsoft.com/office/drawing/2014/main" id="{F9EC8E1E-BEF5-47A9-9D16-2FD9F48B88E2}"/>
                </a:ext>
              </a:extLst>
            </p:cNvPr>
            <p:cNvSpPr/>
            <p:nvPr/>
          </p:nvSpPr>
          <p:spPr>
            <a:xfrm>
              <a:off x="419848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6" name="TextBox 1335">
              <a:extLst>
                <a:ext uri="{FF2B5EF4-FFF2-40B4-BE49-F238E27FC236}">
                  <a16:creationId xmlns:a16="http://schemas.microsoft.com/office/drawing/2014/main" id="{03DBE2D1-161C-4AEF-ADCC-D8913F2383EC}"/>
                </a:ext>
              </a:extLst>
            </p:cNvPr>
            <p:cNvSpPr txBox="1"/>
            <p:nvPr/>
          </p:nvSpPr>
          <p:spPr>
            <a:xfrm rot="16200000">
              <a:off x="3968610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37" name="TextBox 1336">
              <a:extLst>
                <a:ext uri="{FF2B5EF4-FFF2-40B4-BE49-F238E27FC236}">
                  <a16:creationId xmlns:a16="http://schemas.microsoft.com/office/drawing/2014/main" id="{23D256F9-6CBB-4072-883F-B518930212DF}"/>
                </a:ext>
              </a:extLst>
            </p:cNvPr>
            <p:cNvSpPr txBox="1"/>
            <p:nvPr/>
          </p:nvSpPr>
          <p:spPr>
            <a:xfrm rot="16200000">
              <a:off x="3986572" y="2661252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냉면</a:t>
              </a:r>
            </a:p>
          </p:txBody>
        </p:sp>
        <p:sp>
          <p:nvSpPr>
            <p:cNvPr id="1338" name="자유형: 도형 1337">
              <a:extLst>
                <a:ext uri="{FF2B5EF4-FFF2-40B4-BE49-F238E27FC236}">
                  <a16:creationId xmlns:a16="http://schemas.microsoft.com/office/drawing/2014/main" id="{F970E2D8-C272-473B-8DDC-63F8D4483E6E}"/>
                </a:ext>
              </a:extLst>
            </p:cNvPr>
            <p:cNvSpPr/>
            <p:nvPr/>
          </p:nvSpPr>
          <p:spPr>
            <a:xfrm>
              <a:off x="4503608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9" name="자유형: 도형 1338">
              <a:extLst>
                <a:ext uri="{FF2B5EF4-FFF2-40B4-BE49-F238E27FC236}">
                  <a16:creationId xmlns:a16="http://schemas.microsoft.com/office/drawing/2014/main" id="{38B31B0B-51F3-4AB6-A88C-1A817A63F251}"/>
                </a:ext>
              </a:extLst>
            </p:cNvPr>
            <p:cNvSpPr/>
            <p:nvPr/>
          </p:nvSpPr>
          <p:spPr>
            <a:xfrm>
              <a:off x="4503608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0" name="TextBox 1339">
              <a:extLst>
                <a:ext uri="{FF2B5EF4-FFF2-40B4-BE49-F238E27FC236}">
                  <a16:creationId xmlns:a16="http://schemas.microsoft.com/office/drawing/2014/main" id="{0B917651-D3E8-4DED-81E3-37D16E673996}"/>
                </a:ext>
              </a:extLst>
            </p:cNvPr>
            <p:cNvSpPr txBox="1"/>
            <p:nvPr/>
          </p:nvSpPr>
          <p:spPr>
            <a:xfrm rot="16200000">
              <a:off x="4273551" y="2571992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41" name="TextBox 1340">
              <a:extLst>
                <a:ext uri="{FF2B5EF4-FFF2-40B4-BE49-F238E27FC236}">
                  <a16:creationId xmlns:a16="http://schemas.microsoft.com/office/drawing/2014/main" id="{1BCF7F1E-ECAF-433F-B55D-4FBB17CF8882}"/>
                </a:ext>
              </a:extLst>
            </p:cNvPr>
            <p:cNvSpPr txBox="1"/>
            <p:nvPr/>
          </p:nvSpPr>
          <p:spPr>
            <a:xfrm rot="16200000">
              <a:off x="4250525" y="2705873"/>
              <a:ext cx="59274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짬뽕</a:t>
              </a:r>
            </a:p>
          </p:txBody>
        </p:sp>
        <p:sp>
          <p:nvSpPr>
            <p:cNvPr id="1342" name="자유형: 도형 1341">
              <a:extLst>
                <a:ext uri="{FF2B5EF4-FFF2-40B4-BE49-F238E27FC236}">
                  <a16:creationId xmlns:a16="http://schemas.microsoft.com/office/drawing/2014/main" id="{E49E403D-CCD0-46C5-BA31-C396B4B51D5F}"/>
                </a:ext>
              </a:extLst>
            </p:cNvPr>
            <p:cNvSpPr/>
            <p:nvPr/>
          </p:nvSpPr>
          <p:spPr>
            <a:xfrm>
              <a:off x="480873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3" name="자유형: 도형 1342">
              <a:extLst>
                <a:ext uri="{FF2B5EF4-FFF2-40B4-BE49-F238E27FC236}">
                  <a16:creationId xmlns:a16="http://schemas.microsoft.com/office/drawing/2014/main" id="{546B2788-FF87-4F13-96BF-D81B80BA1F6B}"/>
                </a:ext>
              </a:extLst>
            </p:cNvPr>
            <p:cNvSpPr/>
            <p:nvPr/>
          </p:nvSpPr>
          <p:spPr>
            <a:xfrm>
              <a:off x="480873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4" name="TextBox 1343">
              <a:extLst>
                <a:ext uri="{FF2B5EF4-FFF2-40B4-BE49-F238E27FC236}">
                  <a16:creationId xmlns:a16="http://schemas.microsoft.com/office/drawing/2014/main" id="{3D1A2E76-45A6-4B79-AED0-6E044CA0FDA2}"/>
                </a:ext>
              </a:extLst>
            </p:cNvPr>
            <p:cNvSpPr txBox="1"/>
            <p:nvPr/>
          </p:nvSpPr>
          <p:spPr>
            <a:xfrm rot="16200000">
              <a:off x="4537505" y="261662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5886AC77-AB55-4BB1-A363-3F500CB10D99}"/>
                </a:ext>
              </a:extLst>
            </p:cNvPr>
            <p:cNvSpPr txBox="1"/>
            <p:nvPr/>
          </p:nvSpPr>
          <p:spPr>
            <a:xfrm rot="16200000">
              <a:off x="4637439" y="2616613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</a:p>
          </p:txBody>
        </p:sp>
        <p:sp>
          <p:nvSpPr>
            <p:cNvPr id="1346" name="자유형: 도형 1345">
              <a:extLst>
                <a:ext uri="{FF2B5EF4-FFF2-40B4-BE49-F238E27FC236}">
                  <a16:creationId xmlns:a16="http://schemas.microsoft.com/office/drawing/2014/main" id="{4BE4A41C-61BA-402E-AD3C-F9675A051015}"/>
                </a:ext>
              </a:extLst>
            </p:cNvPr>
            <p:cNvSpPr/>
            <p:nvPr/>
          </p:nvSpPr>
          <p:spPr>
            <a:xfrm>
              <a:off x="5112942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7" name="자유형: 도형 1346">
              <a:extLst>
                <a:ext uri="{FF2B5EF4-FFF2-40B4-BE49-F238E27FC236}">
                  <a16:creationId xmlns:a16="http://schemas.microsoft.com/office/drawing/2014/main" id="{28323007-4673-4BC2-9D57-8656A4CB98A2}"/>
                </a:ext>
              </a:extLst>
            </p:cNvPr>
            <p:cNvSpPr/>
            <p:nvPr/>
          </p:nvSpPr>
          <p:spPr>
            <a:xfrm>
              <a:off x="5112942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8FF3F1AC-0D5A-401D-92CA-B52643521721}"/>
                </a:ext>
              </a:extLst>
            </p:cNvPr>
            <p:cNvSpPr txBox="1"/>
            <p:nvPr/>
          </p:nvSpPr>
          <p:spPr>
            <a:xfrm rot="16200000">
              <a:off x="4883432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49" name="TextBox 1348">
              <a:extLst>
                <a:ext uri="{FF2B5EF4-FFF2-40B4-BE49-F238E27FC236}">
                  <a16:creationId xmlns:a16="http://schemas.microsoft.com/office/drawing/2014/main" id="{8254749F-F77D-45B6-9402-D9AB0FA85913}"/>
                </a:ext>
              </a:extLst>
            </p:cNvPr>
            <p:cNvSpPr txBox="1"/>
            <p:nvPr/>
          </p:nvSpPr>
          <p:spPr>
            <a:xfrm rot="16200000">
              <a:off x="4901393" y="2661261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우동</a:t>
              </a:r>
            </a:p>
          </p:txBody>
        </p:sp>
        <p:sp>
          <p:nvSpPr>
            <p:cNvPr id="1350" name="자유형: 도형 1349">
              <a:extLst>
                <a:ext uri="{FF2B5EF4-FFF2-40B4-BE49-F238E27FC236}">
                  <a16:creationId xmlns:a16="http://schemas.microsoft.com/office/drawing/2014/main" id="{2C394513-5894-4CBA-800D-61397B78E570}"/>
                </a:ext>
              </a:extLst>
            </p:cNvPr>
            <p:cNvSpPr/>
            <p:nvPr/>
          </p:nvSpPr>
          <p:spPr>
            <a:xfrm>
              <a:off x="541806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1" name="자유형: 도형 1350">
              <a:extLst>
                <a:ext uri="{FF2B5EF4-FFF2-40B4-BE49-F238E27FC236}">
                  <a16:creationId xmlns:a16="http://schemas.microsoft.com/office/drawing/2014/main" id="{34137676-83D6-409C-B000-11BDF0772B71}"/>
                </a:ext>
              </a:extLst>
            </p:cNvPr>
            <p:cNvSpPr/>
            <p:nvPr/>
          </p:nvSpPr>
          <p:spPr>
            <a:xfrm>
              <a:off x="541806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4F9B71CC-867C-4F2C-A53C-953EF4DCEECF}"/>
                </a:ext>
              </a:extLst>
            </p:cNvPr>
            <p:cNvSpPr txBox="1"/>
            <p:nvPr/>
          </p:nvSpPr>
          <p:spPr>
            <a:xfrm rot="16200000">
              <a:off x="5188372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53" name="TextBox 1352">
              <a:extLst>
                <a:ext uri="{FF2B5EF4-FFF2-40B4-BE49-F238E27FC236}">
                  <a16:creationId xmlns:a16="http://schemas.microsoft.com/office/drawing/2014/main" id="{DE28BF5C-0EDA-4C47-990B-716F988999FC}"/>
                </a:ext>
              </a:extLst>
            </p:cNvPr>
            <p:cNvSpPr txBox="1"/>
            <p:nvPr/>
          </p:nvSpPr>
          <p:spPr>
            <a:xfrm rot="16200000">
              <a:off x="5288307" y="257201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1354" name="자유형: 도형 1353">
              <a:extLst>
                <a:ext uri="{FF2B5EF4-FFF2-40B4-BE49-F238E27FC236}">
                  <a16:creationId xmlns:a16="http://schemas.microsoft.com/office/drawing/2014/main" id="{E1B0ABE8-8DB2-46FC-96F9-571602FC5D0B}"/>
                </a:ext>
              </a:extLst>
            </p:cNvPr>
            <p:cNvSpPr/>
            <p:nvPr/>
          </p:nvSpPr>
          <p:spPr>
            <a:xfrm>
              <a:off x="572318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5" name="자유형: 도형 1354">
              <a:extLst>
                <a:ext uri="{FF2B5EF4-FFF2-40B4-BE49-F238E27FC236}">
                  <a16:creationId xmlns:a16="http://schemas.microsoft.com/office/drawing/2014/main" id="{F81249D6-48FC-4A32-B55E-E240B562F0D3}"/>
                </a:ext>
              </a:extLst>
            </p:cNvPr>
            <p:cNvSpPr/>
            <p:nvPr/>
          </p:nvSpPr>
          <p:spPr>
            <a:xfrm>
              <a:off x="572318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4E48267A-FEA2-4C6D-AF6C-52D9EE5422D5}"/>
                </a:ext>
              </a:extLst>
            </p:cNvPr>
            <p:cNvSpPr txBox="1"/>
            <p:nvPr/>
          </p:nvSpPr>
          <p:spPr>
            <a:xfrm rot="16200000">
              <a:off x="5493313" y="257201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57" name="TextBox 1356">
              <a:extLst>
                <a:ext uri="{FF2B5EF4-FFF2-40B4-BE49-F238E27FC236}">
                  <a16:creationId xmlns:a16="http://schemas.microsoft.com/office/drawing/2014/main" id="{FA74DCD0-FC18-4E7B-9321-B17D82EF1F3C}"/>
                </a:ext>
              </a:extLst>
            </p:cNvPr>
            <p:cNvSpPr txBox="1"/>
            <p:nvPr/>
          </p:nvSpPr>
          <p:spPr>
            <a:xfrm rot="16200000">
              <a:off x="5552261" y="2616622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</a:t>
              </a:r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탕</a:t>
              </a:r>
            </a:p>
          </p:txBody>
        </p:sp>
        <p:sp>
          <p:nvSpPr>
            <p:cNvPr id="1358" name="자유형: 도형 1357">
              <a:extLst>
                <a:ext uri="{FF2B5EF4-FFF2-40B4-BE49-F238E27FC236}">
                  <a16:creationId xmlns:a16="http://schemas.microsoft.com/office/drawing/2014/main" id="{A5AE8D29-4E2C-4992-A130-17C861B0CD75}"/>
                </a:ext>
              </a:extLst>
            </p:cNvPr>
            <p:cNvSpPr/>
            <p:nvPr/>
          </p:nvSpPr>
          <p:spPr>
            <a:xfrm>
              <a:off x="602831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9" name="자유형: 도형 1358">
              <a:extLst>
                <a:ext uri="{FF2B5EF4-FFF2-40B4-BE49-F238E27FC236}">
                  <a16:creationId xmlns:a16="http://schemas.microsoft.com/office/drawing/2014/main" id="{55DFEAA4-E1AE-4AD0-A7D4-FD15C4F17AB6}"/>
                </a:ext>
              </a:extLst>
            </p:cNvPr>
            <p:cNvSpPr/>
            <p:nvPr/>
          </p:nvSpPr>
          <p:spPr>
            <a:xfrm>
              <a:off x="602831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7A720740-923E-4EEA-8B3D-BDD17C60745C}"/>
                </a:ext>
              </a:extLst>
            </p:cNvPr>
            <p:cNvSpPr txBox="1"/>
            <p:nvPr/>
          </p:nvSpPr>
          <p:spPr>
            <a:xfrm rot="16200000">
              <a:off x="5798253" y="257201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D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61" name="TextBox 1360">
              <a:extLst>
                <a:ext uri="{FF2B5EF4-FFF2-40B4-BE49-F238E27FC236}">
                  <a16:creationId xmlns:a16="http://schemas.microsoft.com/office/drawing/2014/main" id="{C8348E02-CEFE-4E0A-817D-7F999A3F9D91}"/>
                </a:ext>
              </a:extLst>
            </p:cNvPr>
            <p:cNvSpPr txBox="1"/>
            <p:nvPr/>
          </p:nvSpPr>
          <p:spPr>
            <a:xfrm rot="16200000">
              <a:off x="5857201" y="261663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***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1362" name="자유형: 도형 1361">
              <a:extLst>
                <a:ext uri="{FF2B5EF4-FFF2-40B4-BE49-F238E27FC236}">
                  <a16:creationId xmlns:a16="http://schemas.microsoft.com/office/drawing/2014/main" id="{56CA86D4-7DC5-434E-9677-01286F2A344F}"/>
                </a:ext>
              </a:extLst>
            </p:cNvPr>
            <p:cNvSpPr/>
            <p:nvPr/>
          </p:nvSpPr>
          <p:spPr>
            <a:xfrm>
              <a:off x="6333433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3" name="자유형: 도형 1362">
              <a:extLst>
                <a:ext uri="{FF2B5EF4-FFF2-40B4-BE49-F238E27FC236}">
                  <a16:creationId xmlns:a16="http://schemas.microsoft.com/office/drawing/2014/main" id="{3EB97B3B-5DCF-4523-B55E-FE9EB9E95881}"/>
                </a:ext>
              </a:extLst>
            </p:cNvPr>
            <p:cNvSpPr/>
            <p:nvPr/>
          </p:nvSpPr>
          <p:spPr>
            <a:xfrm>
              <a:off x="6333433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ED1AC8C8-3C87-49E5-BFFD-95689F8DF382}"/>
                </a:ext>
              </a:extLst>
            </p:cNvPr>
            <p:cNvSpPr txBox="1"/>
            <p:nvPr/>
          </p:nvSpPr>
          <p:spPr>
            <a:xfrm rot="16200000">
              <a:off x="5925585" y="2762352"/>
              <a:ext cx="70204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스토아 브랜드</a:t>
              </a:r>
            </a:p>
          </p:txBody>
        </p:sp>
        <p:sp>
          <p:nvSpPr>
            <p:cNvPr id="1365" name="TextBox 1364">
              <a:extLst>
                <a:ext uri="{FF2B5EF4-FFF2-40B4-BE49-F238E27FC236}">
                  <a16:creationId xmlns:a16="http://schemas.microsoft.com/office/drawing/2014/main" id="{16C7BDB6-DBBE-466A-87BA-384DDCB3988D}"/>
                </a:ext>
              </a:extLst>
            </p:cNvPr>
            <p:cNvSpPr txBox="1"/>
            <p:nvPr/>
          </p:nvSpPr>
          <p:spPr>
            <a:xfrm rot="16200000">
              <a:off x="6039182" y="2750512"/>
              <a:ext cx="67471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제품</a:t>
              </a:r>
            </a:p>
          </p:txBody>
        </p:sp>
        <p:sp>
          <p:nvSpPr>
            <p:cNvPr id="1366" name="자유형: 도형 1365">
              <a:extLst>
                <a:ext uri="{FF2B5EF4-FFF2-40B4-BE49-F238E27FC236}">
                  <a16:creationId xmlns:a16="http://schemas.microsoft.com/office/drawing/2014/main" id="{F8EB040F-7741-4AF2-BD6F-4E314E10DC25}"/>
                </a:ext>
              </a:extLst>
            </p:cNvPr>
            <p:cNvSpPr/>
            <p:nvPr/>
          </p:nvSpPr>
          <p:spPr>
            <a:xfrm>
              <a:off x="663764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7" name="자유형: 도형 1366">
              <a:extLst>
                <a:ext uri="{FF2B5EF4-FFF2-40B4-BE49-F238E27FC236}">
                  <a16:creationId xmlns:a16="http://schemas.microsoft.com/office/drawing/2014/main" id="{42FEE4A9-1459-4E83-A1DC-24EF49FA32B1}"/>
                </a:ext>
              </a:extLst>
            </p:cNvPr>
            <p:cNvSpPr/>
            <p:nvPr/>
          </p:nvSpPr>
          <p:spPr>
            <a:xfrm>
              <a:off x="663764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F3F501DC-2D2E-43D3-8B15-1D2E7A9BE1C6}"/>
                </a:ext>
              </a:extLst>
            </p:cNvPr>
            <p:cNvSpPr txBox="1"/>
            <p:nvPr/>
          </p:nvSpPr>
          <p:spPr>
            <a:xfrm rot="16200000">
              <a:off x="6367148" y="2616631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69" name="TextBox 1368">
              <a:extLst>
                <a:ext uri="{FF2B5EF4-FFF2-40B4-BE49-F238E27FC236}">
                  <a16:creationId xmlns:a16="http://schemas.microsoft.com/office/drawing/2014/main" id="{EA97470F-D11D-4978-AA29-16680C0C4217}"/>
                </a:ext>
              </a:extLst>
            </p:cNvPr>
            <p:cNvSpPr txBox="1"/>
            <p:nvPr/>
          </p:nvSpPr>
          <p:spPr>
            <a:xfrm rot="16200000">
              <a:off x="6262149" y="2839771"/>
              <a:ext cx="83866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라면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1370" name="자유형: 도형 1369">
              <a:extLst>
                <a:ext uri="{FF2B5EF4-FFF2-40B4-BE49-F238E27FC236}">
                  <a16:creationId xmlns:a16="http://schemas.microsoft.com/office/drawing/2014/main" id="{B7E290AB-466E-424F-AD34-8C5D5A256CE9}"/>
                </a:ext>
              </a:extLst>
            </p:cNvPr>
            <p:cNvSpPr/>
            <p:nvPr/>
          </p:nvSpPr>
          <p:spPr>
            <a:xfrm>
              <a:off x="694276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1" name="자유형: 도형 1370">
              <a:extLst>
                <a:ext uri="{FF2B5EF4-FFF2-40B4-BE49-F238E27FC236}">
                  <a16:creationId xmlns:a16="http://schemas.microsoft.com/office/drawing/2014/main" id="{19191549-0A58-4D17-AA69-E118D460A053}"/>
                </a:ext>
              </a:extLst>
            </p:cNvPr>
            <p:cNvSpPr/>
            <p:nvPr/>
          </p:nvSpPr>
          <p:spPr>
            <a:xfrm>
              <a:off x="694276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567F8ACB-4E7A-494E-A675-F0027CC383DF}"/>
                </a:ext>
              </a:extLst>
            </p:cNvPr>
            <p:cNvSpPr txBox="1"/>
            <p:nvPr/>
          </p:nvSpPr>
          <p:spPr>
            <a:xfrm rot="16200000">
              <a:off x="6713075" y="257200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73" name="TextBox 1372">
              <a:extLst>
                <a:ext uri="{FF2B5EF4-FFF2-40B4-BE49-F238E27FC236}">
                  <a16:creationId xmlns:a16="http://schemas.microsoft.com/office/drawing/2014/main" id="{C3005AC1-2136-47DF-993D-E9C4F2DEBC25}"/>
                </a:ext>
              </a:extLst>
            </p:cNvPr>
            <p:cNvSpPr txBox="1"/>
            <p:nvPr/>
          </p:nvSpPr>
          <p:spPr>
            <a:xfrm rot="16200000">
              <a:off x="6813009" y="2571992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1374" name="자유형: 도형 1373">
              <a:extLst>
                <a:ext uri="{FF2B5EF4-FFF2-40B4-BE49-F238E27FC236}">
                  <a16:creationId xmlns:a16="http://schemas.microsoft.com/office/drawing/2014/main" id="{D59C359D-EBF7-4B5D-813F-6F6E15E6078A}"/>
                </a:ext>
              </a:extLst>
            </p:cNvPr>
            <p:cNvSpPr/>
            <p:nvPr/>
          </p:nvSpPr>
          <p:spPr>
            <a:xfrm>
              <a:off x="724789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5" name="자유형: 도형 1374">
              <a:extLst>
                <a:ext uri="{FF2B5EF4-FFF2-40B4-BE49-F238E27FC236}">
                  <a16:creationId xmlns:a16="http://schemas.microsoft.com/office/drawing/2014/main" id="{A4973A07-95DC-48D2-9B29-6B45980CDFA6}"/>
                </a:ext>
              </a:extLst>
            </p:cNvPr>
            <p:cNvSpPr/>
            <p:nvPr/>
          </p:nvSpPr>
          <p:spPr>
            <a:xfrm>
              <a:off x="7247890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6" name="TextBox 1375">
              <a:extLst>
                <a:ext uri="{FF2B5EF4-FFF2-40B4-BE49-F238E27FC236}">
                  <a16:creationId xmlns:a16="http://schemas.microsoft.com/office/drawing/2014/main" id="{726A8187-1F7E-4572-A137-AC519EC22EFB}"/>
                </a:ext>
              </a:extLst>
            </p:cNvPr>
            <p:cNvSpPr txBox="1"/>
            <p:nvPr/>
          </p:nvSpPr>
          <p:spPr>
            <a:xfrm rot="16200000">
              <a:off x="7018015" y="2571992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77" name="TextBox 1376">
              <a:extLst>
                <a:ext uri="{FF2B5EF4-FFF2-40B4-BE49-F238E27FC236}">
                  <a16:creationId xmlns:a16="http://schemas.microsoft.com/office/drawing/2014/main" id="{F56726BE-D5EF-4AC1-BD65-0D8F31409C15}"/>
                </a:ext>
              </a:extLst>
            </p:cNvPr>
            <p:cNvSpPr txBox="1"/>
            <p:nvPr/>
          </p:nvSpPr>
          <p:spPr>
            <a:xfrm rot="16200000">
              <a:off x="7076963" y="2616613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endParaRPr lang="ko-KR" altLang="en-US" sz="717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1378" name="자유형: 도형 1377">
              <a:extLst>
                <a:ext uri="{FF2B5EF4-FFF2-40B4-BE49-F238E27FC236}">
                  <a16:creationId xmlns:a16="http://schemas.microsoft.com/office/drawing/2014/main" id="{D5F76EAD-68B4-40FE-9720-6152EA5C1D14}"/>
                </a:ext>
              </a:extLst>
            </p:cNvPr>
            <p:cNvSpPr/>
            <p:nvPr/>
          </p:nvSpPr>
          <p:spPr>
            <a:xfrm>
              <a:off x="7553013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9" name="자유형: 도형 1378">
              <a:extLst>
                <a:ext uri="{FF2B5EF4-FFF2-40B4-BE49-F238E27FC236}">
                  <a16:creationId xmlns:a16="http://schemas.microsoft.com/office/drawing/2014/main" id="{F783113D-6C31-4ED1-9FDA-8871EAF45D62}"/>
                </a:ext>
              </a:extLst>
            </p:cNvPr>
            <p:cNvSpPr/>
            <p:nvPr/>
          </p:nvSpPr>
          <p:spPr>
            <a:xfrm>
              <a:off x="7553013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0" name="TextBox 1379">
              <a:extLst>
                <a:ext uri="{FF2B5EF4-FFF2-40B4-BE49-F238E27FC236}">
                  <a16:creationId xmlns:a16="http://schemas.microsoft.com/office/drawing/2014/main" id="{5B5A9BA2-8594-488F-B7DB-B55180AAB55F}"/>
                </a:ext>
              </a:extLst>
            </p:cNvPr>
            <p:cNvSpPr txBox="1"/>
            <p:nvPr/>
          </p:nvSpPr>
          <p:spPr>
            <a:xfrm rot="16200000">
              <a:off x="7322956" y="2571992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A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81" name="TextBox 1380">
              <a:extLst>
                <a:ext uri="{FF2B5EF4-FFF2-40B4-BE49-F238E27FC236}">
                  <a16:creationId xmlns:a16="http://schemas.microsoft.com/office/drawing/2014/main" id="{3FDD8EC2-29B7-4220-A9A9-4088F0EBC23C}"/>
                </a:ext>
              </a:extLst>
            </p:cNvPr>
            <p:cNvSpPr txBox="1"/>
            <p:nvPr/>
          </p:nvSpPr>
          <p:spPr>
            <a:xfrm rot="16200000">
              <a:off x="7299931" y="2705882"/>
              <a:ext cx="59274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</a:p>
          </p:txBody>
        </p:sp>
        <p:sp>
          <p:nvSpPr>
            <p:cNvPr id="1382" name="자유형: 도형 1381">
              <a:extLst>
                <a:ext uri="{FF2B5EF4-FFF2-40B4-BE49-F238E27FC236}">
                  <a16:creationId xmlns:a16="http://schemas.microsoft.com/office/drawing/2014/main" id="{4B571F50-C1AF-4BFB-BE75-8CAE8ACAA456}"/>
                </a:ext>
              </a:extLst>
            </p:cNvPr>
            <p:cNvSpPr/>
            <p:nvPr/>
          </p:nvSpPr>
          <p:spPr>
            <a:xfrm>
              <a:off x="785813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3" name="자유형: 도형 1382">
              <a:extLst>
                <a:ext uri="{FF2B5EF4-FFF2-40B4-BE49-F238E27FC236}">
                  <a16:creationId xmlns:a16="http://schemas.microsoft.com/office/drawing/2014/main" id="{C1E66AA5-41B3-4816-8A3C-38AD53C95812}"/>
                </a:ext>
              </a:extLst>
            </p:cNvPr>
            <p:cNvSpPr/>
            <p:nvPr/>
          </p:nvSpPr>
          <p:spPr>
            <a:xfrm>
              <a:off x="7858135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4" name="TextBox 1383">
              <a:extLst>
                <a:ext uri="{FF2B5EF4-FFF2-40B4-BE49-F238E27FC236}">
                  <a16:creationId xmlns:a16="http://schemas.microsoft.com/office/drawing/2014/main" id="{92CB99CE-F16F-480D-89AB-7E897DFC7AF7}"/>
                </a:ext>
              </a:extLst>
            </p:cNvPr>
            <p:cNvSpPr txBox="1"/>
            <p:nvPr/>
          </p:nvSpPr>
          <p:spPr>
            <a:xfrm rot="16200000">
              <a:off x="7586910" y="2616613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풀무원</a:t>
              </a:r>
            </a:p>
          </p:txBody>
        </p:sp>
        <p:sp>
          <p:nvSpPr>
            <p:cNvPr id="1385" name="TextBox 1384">
              <a:extLst>
                <a:ext uri="{FF2B5EF4-FFF2-40B4-BE49-F238E27FC236}">
                  <a16:creationId xmlns:a16="http://schemas.microsoft.com/office/drawing/2014/main" id="{F0E98160-8653-4035-A3CA-EA9E16516400}"/>
                </a:ext>
              </a:extLst>
            </p:cNvPr>
            <p:cNvSpPr txBox="1"/>
            <p:nvPr/>
          </p:nvSpPr>
          <p:spPr>
            <a:xfrm rot="16200000">
              <a:off x="7563885" y="2750503"/>
              <a:ext cx="67471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국수</a:t>
              </a:r>
            </a:p>
          </p:txBody>
        </p:sp>
        <p:sp>
          <p:nvSpPr>
            <p:cNvPr id="1386" name="자유형: 도형 1385">
              <a:extLst>
                <a:ext uri="{FF2B5EF4-FFF2-40B4-BE49-F238E27FC236}">
                  <a16:creationId xmlns:a16="http://schemas.microsoft.com/office/drawing/2014/main" id="{BD698F8F-F90B-4DD5-8F1E-72A3BFDFF7D7}"/>
                </a:ext>
              </a:extLst>
            </p:cNvPr>
            <p:cNvSpPr/>
            <p:nvPr/>
          </p:nvSpPr>
          <p:spPr>
            <a:xfrm>
              <a:off x="816234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7" name="자유형: 도형 1386">
              <a:extLst>
                <a:ext uri="{FF2B5EF4-FFF2-40B4-BE49-F238E27FC236}">
                  <a16:creationId xmlns:a16="http://schemas.microsoft.com/office/drawing/2014/main" id="{CB30315B-4E49-46FA-B05E-880D674AA444}"/>
                </a:ext>
              </a:extLst>
            </p:cNvPr>
            <p:cNvSpPr/>
            <p:nvPr/>
          </p:nvSpPr>
          <p:spPr>
            <a:xfrm>
              <a:off x="8162347" y="2514872"/>
              <a:ext cx="9108" cy="31878"/>
            </a:xfrm>
            <a:custGeom>
              <a:avLst/>
              <a:gdLst>
                <a:gd name="connsiteX0" fmla="*/ 0 w 9108"/>
                <a:gd name="connsiteY0" fmla="*/ 0 h 31878"/>
                <a:gd name="connsiteX1" fmla="*/ 0 w 9108"/>
                <a:gd name="connsiteY1" fmla="*/ 31879 h 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8" h="31878">
                  <a:moveTo>
                    <a:pt x="0" y="0"/>
                  </a:moveTo>
                  <a:lnTo>
                    <a:pt x="0" y="31879"/>
                  </a:lnTo>
                </a:path>
              </a:pathLst>
            </a:custGeom>
            <a:ln w="7279" cap="flat">
              <a:solidFill>
                <a:srgbClr val="26262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8" name="TextBox 1387">
              <a:extLst>
                <a:ext uri="{FF2B5EF4-FFF2-40B4-BE49-F238E27FC236}">
                  <a16:creationId xmlns:a16="http://schemas.microsoft.com/office/drawing/2014/main" id="{DD0A575F-2563-457F-8F85-E48AC815768C}"/>
                </a:ext>
              </a:extLst>
            </p:cNvPr>
            <p:cNvSpPr txBox="1"/>
            <p:nvPr/>
          </p:nvSpPr>
          <p:spPr>
            <a:xfrm rot="16200000">
              <a:off x="7891850" y="2616613"/>
              <a:ext cx="428799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B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사</a:t>
              </a:r>
            </a:p>
          </p:txBody>
        </p:sp>
        <p:sp>
          <p:nvSpPr>
            <p:cNvPr id="1389" name="TextBox 1388">
              <a:extLst>
                <a:ext uri="{FF2B5EF4-FFF2-40B4-BE49-F238E27FC236}">
                  <a16:creationId xmlns:a16="http://schemas.microsoft.com/office/drawing/2014/main" id="{15652BD8-25F4-4513-BBB1-58AFEBD22649}"/>
                </a:ext>
              </a:extLst>
            </p:cNvPr>
            <p:cNvSpPr txBox="1"/>
            <p:nvPr/>
          </p:nvSpPr>
          <p:spPr>
            <a:xfrm rot="16200000">
              <a:off x="7950798" y="2661252"/>
              <a:ext cx="510773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altLang="ko-KR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**</a:t>
              </a:r>
              <a:r>
                <a:rPr lang="ko-KR" altLang="en-US" sz="717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면</a:t>
              </a:r>
            </a:p>
          </p:txBody>
        </p:sp>
        <p:sp>
          <p:nvSpPr>
            <p:cNvPr id="1390" name="자유형: 도형 1389">
              <a:extLst>
                <a:ext uri="{FF2B5EF4-FFF2-40B4-BE49-F238E27FC236}">
                  <a16:creationId xmlns:a16="http://schemas.microsoft.com/office/drawing/2014/main" id="{0F908810-F630-4707-9E21-ED206824D76C}"/>
                </a:ext>
              </a:extLst>
            </p:cNvPr>
            <p:cNvSpPr/>
            <p:nvPr/>
          </p:nvSpPr>
          <p:spPr>
            <a:xfrm>
              <a:off x="691851" y="2514872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1" name="TextBox 1390">
              <a:extLst>
                <a:ext uri="{FF2B5EF4-FFF2-40B4-BE49-F238E27FC236}">
                  <a16:creationId xmlns:a16="http://schemas.microsoft.com/office/drawing/2014/main" id="{DC252197-C5EE-4B8D-A095-28BBE406F236}"/>
                </a:ext>
              </a:extLst>
            </p:cNvPr>
            <p:cNvSpPr txBox="1"/>
            <p:nvPr/>
          </p:nvSpPr>
          <p:spPr>
            <a:xfrm>
              <a:off x="481307" y="2421225"/>
              <a:ext cx="237528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0</a:t>
              </a:r>
            </a:p>
          </p:txBody>
        </p:sp>
        <p:sp>
          <p:nvSpPr>
            <p:cNvPr id="1392" name="자유형: 도형 1391">
              <a:extLst>
                <a:ext uri="{FF2B5EF4-FFF2-40B4-BE49-F238E27FC236}">
                  <a16:creationId xmlns:a16="http://schemas.microsoft.com/office/drawing/2014/main" id="{EB6DA520-692C-40D7-8985-BBC22B750E42}"/>
                </a:ext>
              </a:extLst>
            </p:cNvPr>
            <p:cNvSpPr/>
            <p:nvPr/>
          </p:nvSpPr>
          <p:spPr>
            <a:xfrm>
              <a:off x="691851" y="2233431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3" name="TextBox 1392">
              <a:extLst>
                <a:ext uri="{FF2B5EF4-FFF2-40B4-BE49-F238E27FC236}">
                  <a16:creationId xmlns:a16="http://schemas.microsoft.com/office/drawing/2014/main" id="{5EF84671-A17A-44BA-ACCB-AE3C40DC9E42}"/>
                </a:ext>
              </a:extLst>
            </p:cNvPr>
            <p:cNvSpPr txBox="1"/>
            <p:nvPr/>
          </p:nvSpPr>
          <p:spPr>
            <a:xfrm>
              <a:off x="370870" y="2139948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100</a:t>
              </a:r>
            </a:p>
          </p:txBody>
        </p:sp>
        <p:sp>
          <p:nvSpPr>
            <p:cNvPr id="1394" name="자유형: 도형 1393">
              <a:extLst>
                <a:ext uri="{FF2B5EF4-FFF2-40B4-BE49-F238E27FC236}">
                  <a16:creationId xmlns:a16="http://schemas.microsoft.com/office/drawing/2014/main" id="{A3948DAF-5311-4CD5-A230-0D95337B4E86}"/>
                </a:ext>
              </a:extLst>
            </p:cNvPr>
            <p:cNvSpPr/>
            <p:nvPr/>
          </p:nvSpPr>
          <p:spPr>
            <a:xfrm>
              <a:off x="691851" y="1951989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5" name="TextBox 1394">
              <a:extLst>
                <a:ext uri="{FF2B5EF4-FFF2-40B4-BE49-F238E27FC236}">
                  <a16:creationId xmlns:a16="http://schemas.microsoft.com/office/drawing/2014/main" id="{D940ADCA-4D7B-489C-8A47-64A358D7551B}"/>
                </a:ext>
              </a:extLst>
            </p:cNvPr>
            <p:cNvSpPr txBox="1"/>
            <p:nvPr/>
          </p:nvSpPr>
          <p:spPr>
            <a:xfrm>
              <a:off x="370870" y="1858661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200</a:t>
              </a:r>
            </a:p>
          </p:txBody>
        </p:sp>
        <p:sp>
          <p:nvSpPr>
            <p:cNvPr id="1396" name="자유형: 도형 1395">
              <a:extLst>
                <a:ext uri="{FF2B5EF4-FFF2-40B4-BE49-F238E27FC236}">
                  <a16:creationId xmlns:a16="http://schemas.microsoft.com/office/drawing/2014/main" id="{7EA26B9D-17B3-43C8-833F-5CD9CC383439}"/>
                </a:ext>
              </a:extLst>
            </p:cNvPr>
            <p:cNvSpPr/>
            <p:nvPr/>
          </p:nvSpPr>
          <p:spPr>
            <a:xfrm>
              <a:off x="691851" y="1670548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7" name="TextBox 1396">
              <a:extLst>
                <a:ext uri="{FF2B5EF4-FFF2-40B4-BE49-F238E27FC236}">
                  <a16:creationId xmlns:a16="http://schemas.microsoft.com/office/drawing/2014/main" id="{B47FEDAE-5D38-490A-8866-9D415597A5F4}"/>
                </a:ext>
              </a:extLst>
            </p:cNvPr>
            <p:cNvSpPr txBox="1"/>
            <p:nvPr/>
          </p:nvSpPr>
          <p:spPr>
            <a:xfrm>
              <a:off x="370870" y="1577386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300</a:t>
              </a:r>
            </a:p>
          </p:txBody>
        </p:sp>
        <p:sp>
          <p:nvSpPr>
            <p:cNvPr id="1398" name="자유형: 도형 1397">
              <a:extLst>
                <a:ext uri="{FF2B5EF4-FFF2-40B4-BE49-F238E27FC236}">
                  <a16:creationId xmlns:a16="http://schemas.microsoft.com/office/drawing/2014/main" id="{3E418C6C-B4E2-45AF-A95B-ADE5C1252BCC}"/>
                </a:ext>
              </a:extLst>
            </p:cNvPr>
            <p:cNvSpPr/>
            <p:nvPr/>
          </p:nvSpPr>
          <p:spPr>
            <a:xfrm>
              <a:off x="691851" y="1390017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9" name="TextBox 1398">
              <a:extLst>
                <a:ext uri="{FF2B5EF4-FFF2-40B4-BE49-F238E27FC236}">
                  <a16:creationId xmlns:a16="http://schemas.microsoft.com/office/drawing/2014/main" id="{61346B14-A66E-444E-8391-1349A0A7392D}"/>
                </a:ext>
              </a:extLst>
            </p:cNvPr>
            <p:cNvSpPr txBox="1"/>
            <p:nvPr/>
          </p:nvSpPr>
          <p:spPr>
            <a:xfrm>
              <a:off x="370870" y="1296106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400</a:t>
              </a:r>
            </a:p>
          </p:txBody>
        </p:sp>
        <p:sp>
          <p:nvSpPr>
            <p:cNvPr id="1400" name="자유형: 도형 1399">
              <a:extLst>
                <a:ext uri="{FF2B5EF4-FFF2-40B4-BE49-F238E27FC236}">
                  <a16:creationId xmlns:a16="http://schemas.microsoft.com/office/drawing/2014/main" id="{CCD73F1C-EC0D-4788-AAB3-1AFD6F0713A9}"/>
                </a:ext>
              </a:extLst>
            </p:cNvPr>
            <p:cNvSpPr/>
            <p:nvPr/>
          </p:nvSpPr>
          <p:spPr>
            <a:xfrm>
              <a:off x="691851" y="1108575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4549" cap="rnd">
              <a:solidFill>
                <a:srgbClr val="CCCCC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1" name="TextBox 1400">
              <a:extLst>
                <a:ext uri="{FF2B5EF4-FFF2-40B4-BE49-F238E27FC236}">
                  <a16:creationId xmlns:a16="http://schemas.microsoft.com/office/drawing/2014/main" id="{8D0C21F2-6A5F-405B-B984-0F8B46C46A7E}"/>
                </a:ext>
              </a:extLst>
            </p:cNvPr>
            <p:cNvSpPr txBox="1"/>
            <p:nvPr/>
          </p:nvSpPr>
          <p:spPr>
            <a:xfrm>
              <a:off x="370870" y="1014830"/>
              <a:ext cx="346826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500</a:t>
              </a:r>
            </a:p>
          </p:txBody>
        </p:sp>
        <p:grpSp>
          <p:nvGrpSpPr>
            <p:cNvPr id="140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21908" y="1316241"/>
              <a:ext cx="81062" cy="1198631"/>
              <a:chOff x="721908" y="1316241"/>
              <a:chExt cx="81062" cy="1198631"/>
            </a:xfrm>
            <a:solidFill>
              <a:srgbClr val="000000"/>
            </a:solidFill>
          </p:grpSpPr>
          <p:sp>
            <p:nvSpPr>
              <p:cNvPr id="1403" name="자유형: 도형 1402">
                <a:extLst>
                  <a:ext uri="{FF2B5EF4-FFF2-40B4-BE49-F238E27FC236}">
                    <a16:creationId xmlns:a16="http://schemas.microsoft.com/office/drawing/2014/main" id="{18C7703C-E4D3-4B1D-980B-E190869D6B8F}"/>
                  </a:ext>
                </a:extLst>
              </p:cNvPr>
              <p:cNvSpPr/>
              <p:nvPr/>
            </p:nvSpPr>
            <p:spPr>
              <a:xfrm>
                <a:off x="721908" y="1316241"/>
                <a:ext cx="81062" cy="1198631"/>
              </a:xfrm>
              <a:custGeom>
                <a:avLst/>
                <a:gdLst>
                  <a:gd name="connsiteX0" fmla="*/ 0 w 81062"/>
                  <a:gd name="connsiteY0" fmla="*/ 0 h 1198631"/>
                  <a:gd name="connsiteX1" fmla="*/ 81062 w 81062"/>
                  <a:gd name="connsiteY1" fmla="*/ 0 h 1198631"/>
                  <a:gd name="connsiteX2" fmla="*/ 81062 w 81062"/>
                  <a:gd name="connsiteY2" fmla="*/ 1198631 h 1198631"/>
                  <a:gd name="connsiteX3" fmla="*/ 0 w 81062"/>
                  <a:gd name="connsiteY3" fmla="*/ 1198631 h 1198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9863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98631"/>
                    </a:lnTo>
                    <a:lnTo>
                      <a:pt x="0" y="119863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4" name="자유형: 도형 1403">
                <a:extLst>
                  <a:ext uri="{FF2B5EF4-FFF2-40B4-BE49-F238E27FC236}">
                    <a16:creationId xmlns:a16="http://schemas.microsoft.com/office/drawing/2014/main" id="{7C9220AE-CD3D-4EE3-BD33-16054491F337}"/>
                  </a:ext>
                </a:extLst>
              </p:cNvPr>
              <p:cNvSpPr/>
              <p:nvPr/>
            </p:nvSpPr>
            <p:spPr>
              <a:xfrm>
                <a:off x="721908" y="1316241"/>
                <a:ext cx="81062" cy="1198631"/>
              </a:xfrm>
              <a:custGeom>
                <a:avLst/>
                <a:gdLst>
                  <a:gd name="connsiteX0" fmla="*/ 0 w 81062"/>
                  <a:gd name="connsiteY0" fmla="*/ 0 h 1198631"/>
                  <a:gd name="connsiteX1" fmla="*/ 81062 w 81062"/>
                  <a:gd name="connsiteY1" fmla="*/ 0 h 1198631"/>
                  <a:gd name="connsiteX2" fmla="*/ 81062 w 81062"/>
                  <a:gd name="connsiteY2" fmla="*/ 1198631 h 1198631"/>
                  <a:gd name="connsiteX3" fmla="*/ 0 w 81062"/>
                  <a:gd name="connsiteY3" fmla="*/ 1198631 h 1198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9863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98631"/>
                    </a:lnTo>
                    <a:lnTo>
                      <a:pt x="0" y="1198631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0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027031" y="1607701"/>
              <a:ext cx="81062" cy="907170"/>
              <a:chOff x="1027031" y="1607701"/>
              <a:chExt cx="81062" cy="907170"/>
            </a:xfrm>
            <a:solidFill>
              <a:srgbClr val="000000"/>
            </a:solidFill>
          </p:grpSpPr>
          <p:sp>
            <p:nvSpPr>
              <p:cNvPr id="1406" name="자유형: 도형 1405">
                <a:extLst>
                  <a:ext uri="{FF2B5EF4-FFF2-40B4-BE49-F238E27FC236}">
                    <a16:creationId xmlns:a16="http://schemas.microsoft.com/office/drawing/2014/main" id="{3715D797-435D-4E02-96B5-D6E86A9C8EA3}"/>
                  </a:ext>
                </a:extLst>
              </p:cNvPr>
              <p:cNvSpPr/>
              <p:nvPr/>
            </p:nvSpPr>
            <p:spPr>
              <a:xfrm>
                <a:off x="1027031" y="1607701"/>
                <a:ext cx="81062" cy="907170"/>
              </a:xfrm>
              <a:custGeom>
                <a:avLst/>
                <a:gdLst>
                  <a:gd name="connsiteX0" fmla="*/ 0 w 81062"/>
                  <a:gd name="connsiteY0" fmla="*/ 0 h 907170"/>
                  <a:gd name="connsiteX1" fmla="*/ 81062 w 81062"/>
                  <a:gd name="connsiteY1" fmla="*/ 0 h 907170"/>
                  <a:gd name="connsiteX2" fmla="*/ 81062 w 81062"/>
                  <a:gd name="connsiteY2" fmla="*/ 907171 h 907170"/>
                  <a:gd name="connsiteX3" fmla="*/ 0 w 81062"/>
                  <a:gd name="connsiteY3" fmla="*/ 907171 h 90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0717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07171"/>
                    </a:lnTo>
                    <a:lnTo>
                      <a:pt x="0" y="90717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7" name="자유형: 도형 1406">
                <a:extLst>
                  <a:ext uri="{FF2B5EF4-FFF2-40B4-BE49-F238E27FC236}">
                    <a16:creationId xmlns:a16="http://schemas.microsoft.com/office/drawing/2014/main" id="{CBAA006B-BB1D-4295-8C70-DA251507427E}"/>
                  </a:ext>
                </a:extLst>
              </p:cNvPr>
              <p:cNvSpPr/>
              <p:nvPr/>
            </p:nvSpPr>
            <p:spPr>
              <a:xfrm>
                <a:off x="1027031" y="1607701"/>
                <a:ext cx="81062" cy="907170"/>
              </a:xfrm>
              <a:custGeom>
                <a:avLst/>
                <a:gdLst>
                  <a:gd name="connsiteX0" fmla="*/ 0 w 81062"/>
                  <a:gd name="connsiteY0" fmla="*/ 0 h 907170"/>
                  <a:gd name="connsiteX1" fmla="*/ 81062 w 81062"/>
                  <a:gd name="connsiteY1" fmla="*/ 0 h 907170"/>
                  <a:gd name="connsiteX2" fmla="*/ 81062 w 81062"/>
                  <a:gd name="connsiteY2" fmla="*/ 907171 h 907170"/>
                  <a:gd name="connsiteX3" fmla="*/ 0 w 81062"/>
                  <a:gd name="connsiteY3" fmla="*/ 907171 h 90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0717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07171"/>
                    </a:lnTo>
                    <a:lnTo>
                      <a:pt x="0" y="907171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0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332153" y="1930130"/>
              <a:ext cx="81062" cy="584742"/>
              <a:chOff x="1332153" y="1930130"/>
              <a:chExt cx="81062" cy="584742"/>
            </a:xfrm>
            <a:solidFill>
              <a:srgbClr val="000000"/>
            </a:solidFill>
          </p:grpSpPr>
          <p:sp>
            <p:nvSpPr>
              <p:cNvPr id="1409" name="자유형: 도형 1408">
                <a:extLst>
                  <a:ext uri="{FF2B5EF4-FFF2-40B4-BE49-F238E27FC236}">
                    <a16:creationId xmlns:a16="http://schemas.microsoft.com/office/drawing/2014/main" id="{3441608E-5F1C-481C-90E7-FC1E2A0C6495}"/>
                  </a:ext>
                </a:extLst>
              </p:cNvPr>
              <p:cNvSpPr/>
              <p:nvPr/>
            </p:nvSpPr>
            <p:spPr>
              <a:xfrm>
                <a:off x="1332153" y="1930130"/>
                <a:ext cx="81062" cy="584742"/>
              </a:xfrm>
              <a:custGeom>
                <a:avLst/>
                <a:gdLst>
                  <a:gd name="connsiteX0" fmla="*/ 0 w 81062"/>
                  <a:gd name="connsiteY0" fmla="*/ 0 h 584742"/>
                  <a:gd name="connsiteX1" fmla="*/ 81062 w 81062"/>
                  <a:gd name="connsiteY1" fmla="*/ 0 h 584742"/>
                  <a:gd name="connsiteX2" fmla="*/ 81062 w 81062"/>
                  <a:gd name="connsiteY2" fmla="*/ 584743 h 584742"/>
                  <a:gd name="connsiteX3" fmla="*/ 0 w 81062"/>
                  <a:gd name="connsiteY3" fmla="*/ 584743 h 58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8474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584743"/>
                    </a:lnTo>
                    <a:lnTo>
                      <a:pt x="0" y="58474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0" name="자유형: 도형 1409">
                <a:extLst>
                  <a:ext uri="{FF2B5EF4-FFF2-40B4-BE49-F238E27FC236}">
                    <a16:creationId xmlns:a16="http://schemas.microsoft.com/office/drawing/2014/main" id="{D3DB4A1E-7BBB-4F76-A00E-AE0773573B69}"/>
                  </a:ext>
                </a:extLst>
              </p:cNvPr>
              <p:cNvSpPr/>
              <p:nvPr/>
            </p:nvSpPr>
            <p:spPr>
              <a:xfrm>
                <a:off x="1332153" y="1930130"/>
                <a:ext cx="81062" cy="584742"/>
              </a:xfrm>
              <a:custGeom>
                <a:avLst/>
                <a:gdLst>
                  <a:gd name="connsiteX0" fmla="*/ 0 w 81062"/>
                  <a:gd name="connsiteY0" fmla="*/ 0 h 584742"/>
                  <a:gd name="connsiteX1" fmla="*/ 81062 w 81062"/>
                  <a:gd name="connsiteY1" fmla="*/ 0 h 584742"/>
                  <a:gd name="connsiteX2" fmla="*/ 81062 w 81062"/>
                  <a:gd name="connsiteY2" fmla="*/ 584743 h 584742"/>
                  <a:gd name="connsiteX3" fmla="*/ 0 w 81062"/>
                  <a:gd name="connsiteY3" fmla="*/ 584743 h 58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8474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584743"/>
                    </a:lnTo>
                    <a:lnTo>
                      <a:pt x="0" y="584743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1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637276" y="1958365"/>
              <a:ext cx="81062" cy="556507"/>
              <a:chOff x="1637276" y="1958365"/>
              <a:chExt cx="81062" cy="556507"/>
            </a:xfrm>
            <a:solidFill>
              <a:srgbClr val="000000"/>
            </a:solidFill>
          </p:grpSpPr>
          <p:sp>
            <p:nvSpPr>
              <p:cNvPr id="1412" name="자유형: 도형 1411">
                <a:extLst>
                  <a:ext uri="{FF2B5EF4-FFF2-40B4-BE49-F238E27FC236}">
                    <a16:creationId xmlns:a16="http://schemas.microsoft.com/office/drawing/2014/main" id="{F1346BFA-259D-4FCC-913D-2B9AE7356CFB}"/>
                  </a:ext>
                </a:extLst>
              </p:cNvPr>
              <p:cNvSpPr/>
              <p:nvPr/>
            </p:nvSpPr>
            <p:spPr>
              <a:xfrm>
                <a:off x="1637276" y="1958365"/>
                <a:ext cx="81062" cy="556507"/>
              </a:xfrm>
              <a:custGeom>
                <a:avLst/>
                <a:gdLst>
                  <a:gd name="connsiteX0" fmla="*/ 0 w 81062"/>
                  <a:gd name="connsiteY0" fmla="*/ 0 h 556507"/>
                  <a:gd name="connsiteX1" fmla="*/ 81062 w 81062"/>
                  <a:gd name="connsiteY1" fmla="*/ 0 h 556507"/>
                  <a:gd name="connsiteX2" fmla="*/ 81062 w 81062"/>
                  <a:gd name="connsiteY2" fmla="*/ 556507 h 556507"/>
                  <a:gd name="connsiteX3" fmla="*/ 0 w 81062"/>
                  <a:gd name="connsiteY3" fmla="*/ 556507 h 556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5650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556507"/>
                    </a:lnTo>
                    <a:lnTo>
                      <a:pt x="0" y="55650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3" name="자유형: 도형 1412">
                <a:extLst>
                  <a:ext uri="{FF2B5EF4-FFF2-40B4-BE49-F238E27FC236}">
                    <a16:creationId xmlns:a16="http://schemas.microsoft.com/office/drawing/2014/main" id="{B6CA925C-2F80-422C-8EA4-8AD8C5293898}"/>
                  </a:ext>
                </a:extLst>
              </p:cNvPr>
              <p:cNvSpPr/>
              <p:nvPr/>
            </p:nvSpPr>
            <p:spPr>
              <a:xfrm>
                <a:off x="1637276" y="1958365"/>
                <a:ext cx="81062" cy="556507"/>
              </a:xfrm>
              <a:custGeom>
                <a:avLst/>
                <a:gdLst>
                  <a:gd name="connsiteX0" fmla="*/ 0 w 81062"/>
                  <a:gd name="connsiteY0" fmla="*/ 0 h 556507"/>
                  <a:gd name="connsiteX1" fmla="*/ 81062 w 81062"/>
                  <a:gd name="connsiteY1" fmla="*/ 0 h 556507"/>
                  <a:gd name="connsiteX2" fmla="*/ 81062 w 81062"/>
                  <a:gd name="connsiteY2" fmla="*/ 556507 h 556507"/>
                  <a:gd name="connsiteX3" fmla="*/ 0 w 81062"/>
                  <a:gd name="connsiteY3" fmla="*/ 556507 h 556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5650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556507"/>
                    </a:lnTo>
                    <a:lnTo>
                      <a:pt x="0" y="556507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1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942399" y="2080414"/>
              <a:ext cx="81062" cy="434458"/>
              <a:chOff x="1942399" y="2080414"/>
              <a:chExt cx="81062" cy="434458"/>
            </a:xfrm>
            <a:solidFill>
              <a:srgbClr val="000000"/>
            </a:solidFill>
          </p:grpSpPr>
          <p:sp>
            <p:nvSpPr>
              <p:cNvPr id="1415" name="자유형: 도형 1414">
                <a:extLst>
                  <a:ext uri="{FF2B5EF4-FFF2-40B4-BE49-F238E27FC236}">
                    <a16:creationId xmlns:a16="http://schemas.microsoft.com/office/drawing/2014/main" id="{C5766349-13B7-41B9-9E1A-FC245DBCCC40}"/>
                  </a:ext>
                </a:extLst>
              </p:cNvPr>
              <p:cNvSpPr/>
              <p:nvPr/>
            </p:nvSpPr>
            <p:spPr>
              <a:xfrm>
                <a:off x="1942399" y="2080414"/>
                <a:ext cx="81062" cy="434458"/>
              </a:xfrm>
              <a:custGeom>
                <a:avLst/>
                <a:gdLst>
                  <a:gd name="connsiteX0" fmla="*/ 0 w 81062"/>
                  <a:gd name="connsiteY0" fmla="*/ 0 h 434458"/>
                  <a:gd name="connsiteX1" fmla="*/ 81062 w 81062"/>
                  <a:gd name="connsiteY1" fmla="*/ 0 h 434458"/>
                  <a:gd name="connsiteX2" fmla="*/ 81062 w 81062"/>
                  <a:gd name="connsiteY2" fmla="*/ 434458 h 434458"/>
                  <a:gd name="connsiteX3" fmla="*/ 0 w 81062"/>
                  <a:gd name="connsiteY3" fmla="*/ 434458 h 43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445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34458"/>
                    </a:lnTo>
                    <a:lnTo>
                      <a:pt x="0" y="43445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6" name="자유형: 도형 1415">
                <a:extLst>
                  <a:ext uri="{FF2B5EF4-FFF2-40B4-BE49-F238E27FC236}">
                    <a16:creationId xmlns:a16="http://schemas.microsoft.com/office/drawing/2014/main" id="{11306062-725E-4CCF-99D3-5E908CC2B23E}"/>
                  </a:ext>
                </a:extLst>
              </p:cNvPr>
              <p:cNvSpPr/>
              <p:nvPr/>
            </p:nvSpPr>
            <p:spPr>
              <a:xfrm>
                <a:off x="1942399" y="2080414"/>
                <a:ext cx="81062" cy="434458"/>
              </a:xfrm>
              <a:custGeom>
                <a:avLst/>
                <a:gdLst>
                  <a:gd name="connsiteX0" fmla="*/ 0 w 81062"/>
                  <a:gd name="connsiteY0" fmla="*/ 0 h 434458"/>
                  <a:gd name="connsiteX1" fmla="*/ 81062 w 81062"/>
                  <a:gd name="connsiteY1" fmla="*/ 0 h 434458"/>
                  <a:gd name="connsiteX2" fmla="*/ 81062 w 81062"/>
                  <a:gd name="connsiteY2" fmla="*/ 434458 h 434458"/>
                  <a:gd name="connsiteX3" fmla="*/ 0 w 81062"/>
                  <a:gd name="connsiteY3" fmla="*/ 434458 h 43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3445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34458"/>
                    </a:lnTo>
                    <a:lnTo>
                      <a:pt x="0" y="434458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1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246611" y="2209749"/>
              <a:ext cx="81062" cy="305122"/>
              <a:chOff x="2246611" y="2209749"/>
              <a:chExt cx="81062" cy="305122"/>
            </a:xfrm>
            <a:solidFill>
              <a:srgbClr val="000000"/>
            </a:solidFill>
          </p:grpSpPr>
          <p:sp>
            <p:nvSpPr>
              <p:cNvPr id="1418" name="자유형: 도형 1417">
                <a:extLst>
                  <a:ext uri="{FF2B5EF4-FFF2-40B4-BE49-F238E27FC236}">
                    <a16:creationId xmlns:a16="http://schemas.microsoft.com/office/drawing/2014/main" id="{E67824B8-4478-4BE2-94B0-4F4C775DD0FC}"/>
                  </a:ext>
                </a:extLst>
              </p:cNvPr>
              <p:cNvSpPr/>
              <p:nvPr/>
            </p:nvSpPr>
            <p:spPr>
              <a:xfrm>
                <a:off x="2246611" y="2209749"/>
                <a:ext cx="81062" cy="305122"/>
              </a:xfrm>
              <a:custGeom>
                <a:avLst/>
                <a:gdLst>
                  <a:gd name="connsiteX0" fmla="*/ 0 w 81062"/>
                  <a:gd name="connsiteY0" fmla="*/ 0 h 305122"/>
                  <a:gd name="connsiteX1" fmla="*/ 81062 w 81062"/>
                  <a:gd name="connsiteY1" fmla="*/ 0 h 305122"/>
                  <a:gd name="connsiteX2" fmla="*/ 81062 w 81062"/>
                  <a:gd name="connsiteY2" fmla="*/ 305123 h 305122"/>
                  <a:gd name="connsiteX3" fmla="*/ 0 w 81062"/>
                  <a:gd name="connsiteY3" fmla="*/ 305123 h 30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0512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05123"/>
                    </a:lnTo>
                    <a:lnTo>
                      <a:pt x="0" y="30512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9" name="자유형: 도형 1418">
                <a:extLst>
                  <a:ext uri="{FF2B5EF4-FFF2-40B4-BE49-F238E27FC236}">
                    <a16:creationId xmlns:a16="http://schemas.microsoft.com/office/drawing/2014/main" id="{9E3A9145-1050-459D-942D-A3391EAE5701}"/>
                  </a:ext>
                </a:extLst>
              </p:cNvPr>
              <p:cNvSpPr/>
              <p:nvPr/>
            </p:nvSpPr>
            <p:spPr>
              <a:xfrm>
                <a:off x="2246611" y="2209749"/>
                <a:ext cx="81062" cy="305122"/>
              </a:xfrm>
              <a:custGeom>
                <a:avLst/>
                <a:gdLst>
                  <a:gd name="connsiteX0" fmla="*/ 0 w 81062"/>
                  <a:gd name="connsiteY0" fmla="*/ 0 h 305122"/>
                  <a:gd name="connsiteX1" fmla="*/ 81062 w 81062"/>
                  <a:gd name="connsiteY1" fmla="*/ 0 h 305122"/>
                  <a:gd name="connsiteX2" fmla="*/ 81062 w 81062"/>
                  <a:gd name="connsiteY2" fmla="*/ 305123 h 305122"/>
                  <a:gd name="connsiteX3" fmla="*/ 0 w 81062"/>
                  <a:gd name="connsiteY3" fmla="*/ 305123 h 30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0512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05123"/>
                    </a:lnTo>
                    <a:lnTo>
                      <a:pt x="0" y="305123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2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551733" y="2200641"/>
              <a:ext cx="81062" cy="314230"/>
              <a:chOff x="2551733" y="2200641"/>
              <a:chExt cx="81062" cy="314230"/>
            </a:xfrm>
            <a:solidFill>
              <a:srgbClr val="000000"/>
            </a:solidFill>
          </p:grpSpPr>
          <p:sp>
            <p:nvSpPr>
              <p:cNvPr id="1421" name="자유형: 도형 1420">
                <a:extLst>
                  <a:ext uri="{FF2B5EF4-FFF2-40B4-BE49-F238E27FC236}">
                    <a16:creationId xmlns:a16="http://schemas.microsoft.com/office/drawing/2014/main" id="{A6F89B03-A0C9-4043-AEE5-EE3BBDE38D53}"/>
                  </a:ext>
                </a:extLst>
              </p:cNvPr>
              <p:cNvSpPr/>
              <p:nvPr/>
            </p:nvSpPr>
            <p:spPr>
              <a:xfrm>
                <a:off x="2551733" y="2200641"/>
                <a:ext cx="81062" cy="314230"/>
              </a:xfrm>
              <a:custGeom>
                <a:avLst/>
                <a:gdLst>
                  <a:gd name="connsiteX0" fmla="*/ 0 w 81062"/>
                  <a:gd name="connsiteY0" fmla="*/ 0 h 314230"/>
                  <a:gd name="connsiteX1" fmla="*/ 81063 w 81062"/>
                  <a:gd name="connsiteY1" fmla="*/ 0 h 314230"/>
                  <a:gd name="connsiteX2" fmla="*/ 81063 w 81062"/>
                  <a:gd name="connsiteY2" fmla="*/ 314231 h 314230"/>
                  <a:gd name="connsiteX3" fmla="*/ 0 w 81062"/>
                  <a:gd name="connsiteY3" fmla="*/ 314231 h 31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1423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14231"/>
                    </a:lnTo>
                    <a:lnTo>
                      <a:pt x="0" y="31423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2" name="자유형: 도형 1421">
                <a:extLst>
                  <a:ext uri="{FF2B5EF4-FFF2-40B4-BE49-F238E27FC236}">
                    <a16:creationId xmlns:a16="http://schemas.microsoft.com/office/drawing/2014/main" id="{81B4FBA3-10F3-4542-87E9-845215897E6E}"/>
                  </a:ext>
                </a:extLst>
              </p:cNvPr>
              <p:cNvSpPr/>
              <p:nvPr/>
            </p:nvSpPr>
            <p:spPr>
              <a:xfrm>
                <a:off x="2551733" y="2200641"/>
                <a:ext cx="81062" cy="314230"/>
              </a:xfrm>
              <a:custGeom>
                <a:avLst/>
                <a:gdLst>
                  <a:gd name="connsiteX0" fmla="*/ 0 w 81062"/>
                  <a:gd name="connsiteY0" fmla="*/ 0 h 314230"/>
                  <a:gd name="connsiteX1" fmla="*/ 81063 w 81062"/>
                  <a:gd name="connsiteY1" fmla="*/ 0 h 314230"/>
                  <a:gd name="connsiteX2" fmla="*/ 81063 w 81062"/>
                  <a:gd name="connsiteY2" fmla="*/ 314231 h 314230"/>
                  <a:gd name="connsiteX3" fmla="*/ 0 w 81062"/>
                  <a:gd name="connsiteY3" fmla="*/ 314231 h 31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1423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14231"/>
                    </a:lnTo>
                    <a:lnTo>
                      <a:pt x="0" y="314231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2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856856" y="2311761"/>
              <a:ext cx="81062" cy="203111"/>
              <a:chOff x="2856856" y="2311761"/>
              <a:chExt cx="81062" cy="203111"/>
            </a:xfrm>
            <a:solidFill>
              <a:srgbClr val="000000"/>
            </a:solidFill>
          </p:grpSpPr>
          <p:sp>
            <p:nvSpPr>
              <p:cNvPr id="1424" name="자유형: 도형 1423">
                <a:extLst>
                  <a:ext uri="{FF2B5EF4-FFF2-40B4-BE49-F238E27FC236}">
                    <a16:creationId xmlns:a16="http://schemas.microsoft.com/office/drawing/2014/main" id="{EA24EFAB-5014-40F8-BC27-D354A8A85BEA}"/>
                  </a:ext>
                </a:extLst>
              </p:cNvPr>
              <p:cNvSpPr/>
              <p:nvPr/>
            </p:nvSpPr>
            <p:spPr>
              <a:xfrm>
                <a:off x="2856856" y="2311761"/>
                <a:ext cx="81062" cy="203111"/>
              </a:xfrm>
              <a:custGeom>
                <a:avLst/>
                <a:gdLst>
                  <a:gd name="connsiteX0" fmla="*/ 0 w 81062"/>
                  <a:gd name="connsiteY0" fmla="*/ 0 h 203111"/>
                  <a:gd name="connsiteX1" fmla="*/ 81063 w 81062"/>
                  <a:gd name="connsiteY1" fmla="*/ 0 h 203111"/>
                  <a:gd name="connsiteX2" fmla="*/ 81063 w 81062"/>
                  <a:gd name="connsiteY2" fmla="*/ 203112 h 203111"/>
                  <a:gd name="connsiteX3" fmla="*/ 0 w 81062"/>
                  <a:gd name="connsiteY3" fmla="*/ 203112 h 20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0311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203112"/>
                    </a:lnTo>
                    <a:lnTo>
                      <a:pt x="0" y="20311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5" name="자유형: 도형 1424">
                <a:extLst>
                  <a:ext uri="{FF2B5EF4-FFF2-40B4-BE49-F238E27FC236}">
                    <a16:creationId xmlns:a16="http://schemas.microsoft.com/office/drawing/2014/main" id="{159F2EC8-36D9-4B71-8EB9-2C34EB5C467C}"/>
                  </a:ext>
                </a:extLst>
              </p:cNvPr>
              <p:cNvSpPr/>
              <p:nvPr/>
            </p:nvSpPr>
            <p:spPr>
              <a:xfrm>
                <a:off x="2856856" y="2311761"/>
                <a:ext cx="81062" cy="203111"/>
              </a:xfrm>
              <a:custGeom>
                <a:avLst/>
                <a:gdLst>
                  <a:gd name="connsiteX0" fmla="*/ 0 w 81062"/>
                  <a:gd name="connsiteY0" fmla="*/ 0 h 203111"/>
                  <a:gd name="connsiteX1" fmla="*/ 81063 w 81062"/>
                  <a:gd name="connsiteY1" fmla="*/ 0 h 203111"/>
                  <a:gd name="connsiteX2" fmla="*/ 81063 w 81062"/>
                  <a:gd name="connsiteY2" fmla="*/ 203112 h 203111"/>
                  <a:gd name="connsiteX3" fmla="*/ 0 w 81062"/>
                  <a:gd name="connsiteY3" fmla="*/ 203112 h 20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0311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203112"/>
                    </a:lnTo>
                    <a:lnTo>
                      <a:pt x="0" y="203112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2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161979" y="2236163"/>
              <a:ext cx="81062" cy="278709"/>
              <a:chOff x="3161979" y="2236163"/>
              <a:chExt cx="81062" cy="278709"/>
            </a:xfrm>
            <a:solidFill>
              <a:srgbClr val="000000"/>
            </a:solidFill>
          </p:grpSpPr>
          <p:sp>
            <p:nvSpPr>
              <p:cNvPr id="1427" name="자유형: 도형 1426">
                <a:extLst>
                  <a:ext uri="{FF2B5EF4-FFF2-40B4-BE49-F238E27FC236}">
                    <a16:creationId xmlns:a16="http://schemas.microsoft.com/office/drawing/2014/main" id="{B53015E5-355F-40AD-B717-AC903EC83DA6}"/>
                  </a:ext>
                </a:extLst>
              </p:cNvPr>
              <p:cNvSpPr/>
              <p:nvPr/>
            </p:nvSpPr>
            <p:spPr>
              <a:xfrm>
                <a:off x="3161979" y="2236163"/>
                <a:ext cx="81062" cy="278709"/>
              </a:xfrm>
              <a:custGeom>
                <a:avLst/>
                <a:gdLst>
                  <a:gd name="connsiteX0" fmla="*/ 0 w 81062"/>
                  <a:gd name="connsiteY0" fmla="*/ 0 h 278709"/>
                  <a:gd name="connsiteX1" fmla="*/ 81063 w 81062"/>
                  <a:gd name="connsiteY1" fmla="*/ 0 h 278709"/>
                  <a:gd name="connsiteX2" fmla="*/ 81063 w 81062"/>
                  <a:gd name="connsiteY2" fmla="*/ 278709 h 278709"/>
                  <a:gd name="connsiteX3" fmla="*/ 0 w 81062"/>
                  <a:gd name="connsiteY3" fmla="*/ 278709 h 27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7870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278709"/>
                    </a:lnTo>
                    <a:lnTo>
                      <a:pt x="0" y="27870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8" name="자유형: 도형 1427">
                <a:extLst>
                  <a:ext uri="{FF2B5EF4-FFF2-40B4-BE49-F238E27FC236}">
                    <a16:creationId xmlns:a16="http://schemas.microsoft.com/office/drawing/2014/main" id="{45EA9F00-056A-493E-BC58-085194E2A925}"/>
                  </a:ext>
                </a:extLst>
              </p:cNvPr>
              <p:cNvSpPr/>
              <p:nvPr/>
            </p:nvSpPr>
            <p:spPr>
              <a:xfrm>
                <a:off x="3161979" y="2236163"/>
                <a:ext cx="81062" cy="278709"/>
              </a:xfrm>
              <a:custGeom>
                <a:avLst/>
                <a:gdLst>
                  <a:gd name="connsiteX0" fmla="*/ 0 w 81062"/>
                  <a:gd name="connsiteY0" fmla="*/ 0 h 278709"/>
                  <a:gd name="connsiteX1" fmla="*/ 81063 w 81062"/>
                  <a:gd name="connsiteY1" fmla="*/ 0 h 278709"/>
                  <a:gd name="connsiteX2" fmla="*/ 81063 w 81062"/>
                  <a:gd name="connsiteY2" fmla="*/ 278709 h 278709"/>
                  <a:gd name="connsiteX3" fmla="*/ 0 w 81062"/>
                  <a:gd name="connsiteY3" fmla="*/ 278709 h 27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7870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278709"/>
                    </a:lnTo>
                    <a:lnTo>
                      <a:pt x="0" y="278709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2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467101" y="2342728"/>
              <a:ext cx="81062" cy="172143"/>
              <a:chOff x="3467101" y="2342728"/>
              <a:chExt cx="81062" cy="172143"/>
            </a:xfrm>
            <a:solidFill>
              <a:srgbClr val="000000"/>
            </a:solidFill>
          </p:grpSpPr>
          <p:sp>
            <p:nvSpPr>
              <p:cNvPr id="1430" name="자유형: 도형 1429">
                <a:extLst>
                  <a:ext uri="{FF2B5EF4-FFF2-40B4-BE49-F238E27FC236}">
                    <a16:creationId xmlns:a16="http://schemas.microsoft.com/office/drawing/2014/main" id="{18EB7B56-FCFC-40CC-AD2F-9F4E66334748}"/>
                  </a:ext>
                </a:extLst>
              </p:cNvPr>
              <p:cNvSpPr/>
              <p:nvPr/>
            </p:nvSpPr>
            <p:spPr>
              <a:xfrm>
                <a:off x="3467101" y="2342728"/>
                <a:ext cx="81062" cy="172143"/>
              </a:xfrm>
              <a:custGeom>
                <a:avLst/>
                <a:gdLst>
                  <a:gd name="connsiteX0" fmla="*/ 0 w 81062"/>
                  <a:gd name="connsiteY0" fmla="*/ 0 h 172143"/>
                  <a:gd name="connsiteX1" fmla="*/ 81063 w 81062"/>
                  <a:gd name="connsiteY1" fmla="*/ 0 h 172143"/>
                  <a:gd name="connsiteX2" fmla="*/ 81063 w 81062"/>
                  <a:gd name="connsiteY2" fmla="*/ 172144 h 172143"/>
                  <a:gd name="connsiteX3" fmla="*/ 0 w 81062"/>
                  <a:gd name="connsiteY3" fmla="*/ 172144 h 17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7214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72144"/>
                    </a:lnTo>
                    <a:lnTo>
                      <a:pt x="0" y="17214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1" name="자유형: 도형 1430">
                <a:extLst>
                  <a:ext uri="{FF2B5EF4-FFF2-40B4-BE49-F238E27FC236}">
                    <a16:creationId xmlns:a16="http://schemas.microsoft.com/office/drawing/2014/main" id="{476C413B-F9C4-4068-B478-A64C2EE6B399}"/>
                  </a:ext>
                </a:extLst>
              </p:cNvPr>
              <p:cNvSpPr/>
              <p:nvPr/>
            </p:nvSpPr>
            <p:spPr>
              <a:xfrm>
                <a:off x="3467101" y="2342728"/>
                <a:ext cx="81062" cy="172143"/>
              </a:xfrm>
              <a:custGeom>
                <a:avLst/>
                <a:gdLst>
                  <a:gd name="connsiteX0" fmla="*/ 0 w 81062"/>
                  <a:gd name="connsiteY0" fmla="*/ 0 h 172143"/>
                  <a:gd name="connsiteX1" fmla="*/ 81063 w 81062"/>
                  <a:gd name="connsiteY1" fmla="*/ 0 h 172143"/>
                  <a:gd name="connsiteX2" fmla="*/ 81063 w 81062"/>
                  <a:gd name="connsiteY2" fmla="*/ 172144 h 172143"/>
                  <a:gd name="connsiteX3" fmla="*/ 0 w 81062"/>
                  <a:gd name="connsiteY3" fmla="*/ 172144 h 17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7214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72144"/>
                    </a:lnTo>
                    <a:lnTo>
                      <a:pt x="0" y="172144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3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771313" y="2259844"/>
              <a:ext cx="81062" cy="255027"/>
              <a:chOff x="3771313" y="2259844"/>
              <a:chExt cx="81062" cy="255027"/>
            </a:xfrm>
            <a:solidFill>
              <a:srgbClr val="000000"/>
            </a:solidFill>
          </p:grpSpPr>
          <p:sp>
            <p:nvSpPr>
              <p:cNvPr id="1433" name="자유형: 도형 1432">
                <a:extLst>
                  <a:ext uri="{FF2B5EF4-FFF2-40B4-BE49-F238E27FC236}">
                    <a16:creationId xmlns:a16="http://schemas.microsoft.com/office/drawing/2014/main" id="{5E8B371C-A606-4C07-8DB1-0CB61B6601EF}"/>
                  </a:ext>
                </a:extLst>
              </p:cNvPr>
              <p:cNvSpPr/>
              <p:nvPr/>
            </p:nvSpPr>
            <p:spPr>
              <a:xfrm>
                <a:off x="3771313" y="2259844"/>
                <a:ext cx="81062" cy="255027"/>
              </a:xfrm>
              <a:custGeom>
                <a:avLst/>
                <a:gdLst>
                  <a:gd name="connsiteX0" fmla="*/ 0 w 81062"/>
                  <a:gd name="connsiteY0" fmla="*/ 0 h 255027"/>
                  <a:gd name="connsiteX1" fmla="*/ 81062 w 81062"/>
                  <a:gd name="connsiteY1" fmla="*/ 0 h 255027"/>
                  <a:gd name="connsiteX2" fmla="*/ 81062 w 81062"/>
                  <a:gd name="connsiteY2" fmla="*/ 255028 h 255027"/>
                  <a:gd name="connsiteX3" fmla="*/ 0 w 81062"/>
                  <a:gd name="connsiteY3" fmla="*/ 255028 h 25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5502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55028"/>
                    </a:lnTo>
                    <a:lnTo>
                      <a:pt x="0" y="25502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4" name="자유형: 도형 1433">
                <a:extLst>
                  <a:ext uri="{FF2B5EF4-FFF2-40B4-BE49-F238E27FC236}">
                    <a16:creationId xmlns:a16="http://schemas.microsoft.com/office/drawing/2014/main" id="{B72DB10E-83BA-4F8C-8534-9FA1F51DCC1E}"/>
                  </a:ext>
                </a:extLst>
              </p:cNvPr>
              <p:cNvSpPr/>
              <p:nvPr/>
            </p:nvSpPr>
            <p:spPr>
              <a:xfrm>
                <a:off x="3771313" y="2259844"/>
                <a:ext cx="81062" cy="255027"/>
              </a:xfrm>
              <a:custGeom>
                <a:avLst/>
                <a:gdLst>
                  <a:gd name="connsiteX0" fmla="*/ 0 w 81062"/>
                  <a:gd name="connsiteY0" fmla="*/ 0 h 255027"/>
                  <a:gd name="connsiteX1" fmla="*/ 81062 w 81062"/>
                  <a:gd name="connsiteY1" fmla="*/ 0 h 255027"/>
                  <a:gd name="connsiteX2" fmla="*/ 81062 w 81062"/>
                  <a:gd name="connsiteY2" fmla="*/ 255028 h 255027"/>
                  <a:gd name="connsiteX3" fmla="*/ 0 w 81062"/>
                  <a:gd name="connsiteY3" fmla="*/ 255028 h 25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5502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55028"/>
                    </a:lnTo>
                    <a:lnTo>
                      <a:pt x="0" y="255028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3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076436" y="2378250"/>
              <a:ext cx="81062" cy="136622"/>
              <a:chOff x="4076436" y="2378250"/>
              <a:chExt cx="81062" cy="136622"/>
            </a:xfrm>
            <a:solidFill>
              <a:srgbClr val="000000"/>
            </a:solidFill>
          </p:grpSpPr>
          <p:sp>
            <p:nvSpPr>
              <p:cNvPr id="1436" name="자유형: 도형 1435">
                <a:extLst>
                  <a:ext uri="{FF2B5EF4-FFF2-40B4-BE49-F238E27FC236}">
                    <a16:creationId xmlns:a16="http://schemas.microsoft.com/office/drawing/2014/main" id="{53F72628-CE53-493F-BBDA-8BB4273976A2}"/>
                  </a:ext>
                </a:extLst>
              </p:cNvPr>
              <p:cNvSpPr/>
              <p:nvPr/>
            </p:nvSpPr>
            <p:spPr>
              <a:xfrm>
                <a:off x="4076436" y="2378250"/>
                <a:ext cx="81062" cy="136622"/>
              </a:xfrm>
              <a:custGeom>
                <a:avLst/>
                <a:gdLst>
                  <a:gd name="connsiteX0" fmla="*/ 0 w 81062"/>
                  <a:gd name="connsiteY0" fmla="*/ 0 h 136622"/>
                  <a:gd name="connsiteX1" fmla="*/ 81062 w 81062"/>
                  <a:gd name="connsiteY1" fmla="*/ 0 h 136622"/>
                  <a:gd name="connsiteX2" fmla="*/ 81062 w 81062"/>
                  <a:gd name="connsiteY2" fmla="*/ 136622 h 136622"/>
                  <a:gd name="connsiteX3" fmla="*/ 0 w 81062"/>
                  <a:gd name="connsiteY3" fmla="*/ 136622 h 13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662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6622"/>
                    </a:lnTo>
                    <a:lnTo>
                      <a:pt x="0" y="13662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7" name="자유형: 도형 1436">
                <a:extLst>
                  <a:ext uri="{FF2B5EF4-FFF2-40B4-BE49-F238E27FC236}">
                    <a16:creationId xmlns:a16="http://schemas.microsoft.com/office/drawing/2014/main" id="{3F22D80A-9577-499E-84D1-2B06052000D5}"/>
                  </a:ext>
                </a:extLst>
              </p:cNvPr>
              <p:cNvSpPr/>
              <p:nvPr/>
            </p:nvSpPr>
            <p:spPr>
              <a:xfrm>
                <a:off x="4076436" y="2378250"/>
                <a:ext cx="81062" cy="136622"/>
              </a:xfrm>
              <a:custGeom>
                <a:avLst/>
                <a:gdLst>
                  <a:gd name="connsiteX0" fmla="*/ 0 w 81062"/>
                  <a:gd name="connsiteY0" fmla="*/ 0 h 136622"/>
                  <a:gd name="connsiteX1" fmla="*/ 81062 w 81062"/>
                  <a:gd name="connsiteY1" fmla="*/ 0 h 136622"/>
                  <a:gd name="connsiteX2" fmla="*/ 81062 w 81062"/>
                  <a:gd name="connsiteY2" fmla="*/ 136622 h 136622"/>
                  <a:gd name="connsiteX3" fmla="*/ 0 w 81062"/>
                  <a:gd name="connsiteY3" fmla="*/ 136622 h 13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662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6622"/>
                    </a:lnTo>
                    <a:lnTo>
                      <a:pt x="0" y="136622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3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381558" y="2356390"/>
              <a:ext cx="81062" cy="158481"/>
              <a:chOff x="4381558" y="2356390"/>
              <a:chExt cx="81062" cy="158481"/>
            </a:xfrm>
            <a:solidFill>
              <a:srgbClr val="000000"/>
            </a:solidFill>
          </p:grpSpPr>
          <p:sp>
            <p:nvSpPr>
              <p:cNvPr id="1439" name="자유형: 도형 1438">
                <a:extLst>
                  <a:ext uri="{FF2B5EF4-FFF2-40B4-BE49-F238E27FC236}">
                    <a16:creationId xmlns:a16="http://schemas.microsoft.com/office/drawing/2014/main" id="{8C5D38A1-695C-4A75-BD9D-29175235E4DC}"/>
                  </a:ext>
                </a:extLst>
              </p:cNvPr>
              <p:cNvSpPr/>
              <p:nvPr/>
            </p:nvSpPr>
            <p:spPr>
              <a:xfrm>
                <a:off x="4381558" y="2356390"/>
                <a:ext cx="81062" cy="158481"/>
              </a:xfrm>
              <a:custGeom>
                <a:avLst/>
                <a:gdLst>
                  <a:gd name="connsiteX0" fmla="*/ 0 w 81062"/>
                  <a:gd name="connsiteY0" fmla="*/ 0 h 158481"/>
                  <a:gd name="connsiteX1" fmla="*/ 81062 w 81062"/>
                  <a:gd name="connsiteY1" fmla="*/ 0 h 158481"/>
                  <a:gd name="connsiteX2" fmla="*/ 81062 w 81062"/>
                  <a:gd name="connsiteY2" fmla="*/ 158482 h 158481"/>
                  <a:gd name="connsiteX3" fmla="*/ 0 w 81062"/>
                  <a:gd name="connsiteY3" fmla="*/ 158482 h 15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848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58482"/>
                    </a:lnTo>
                    <a:lnTo>
                      <a:pt x="0" y="15848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0" name="자유형: 도형 1439">
                <a:extLst>
                  <a:ext uri="{FF2B5EF4-FFF2-40B4-BE49-F238E27FC236}">
                    <a16:creationId xmlns:a16="http://schemas.microsoft.com/office/drawing/2014/main" id="{986C64C9-AC2E-4CA1-B216-DE0C8D2D4417}"/>
                  </a:ext>
                </a:extLst>
              </p:cNvPr>
              <p:cNvSpPr/>
              <p:nvPr/>
            </p:nvSpPr>
            <p:spPr>
              <a:xfrm>
                <a:off x="4381558" y="2356390"/>
                <a:ext cx="81062" cy="158481"/>
              </a:xfrm>
              <a:custGeom>
                <a:avLst/>
                <a:gdLst>
                  <a:gd name="connsiteX0" fmla="*/ 0 w 81062"/>
                  <a:gd name="connsiteY0" fmla="*/ 0 h 158481"/>
                  <a:gd name="connsiteX1" fmla="*/ 81062 w 81062"/>
                  <a:gd name="connsiteY1" fmla="*/ 0 h 158481"/>
                  <a:gd name="connsiteX2" fmla="*/ 81062 w 81062"/>
                  <a:gd name="connsiteY2" fmla="*/ 158482 h 158481"/>
                  <a:gd name="connsiteX3" fmla="*/ 0 w 81062"/>
                  <a:gd name="connsiteY3" fmla="*/ 158482 h 15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848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58482"/>
                    </a:lnTo>
                    <a:lnTo>
                      <a:pt x="0" y="158482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4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686681" y="2371874"/>
              <a:ext cx="81062" cy="142997"/>
              <a:chOff x="4686681" y="2371874"/>
              <a:chExt cx="81062" cy="142997"/>
            </a:xfrm>
            <a:solidFill>
              <a:srgbClr val="000000"/>
            </a:solidFill>
          </p:grpSpPr>
          <p:sp>
            <p:nvSpPr>
              <p:cNvPr id="1442" name="자유형: 도형 1441">
                <a:extLst>
                  <a:ext uri="{FF2B5EF4-FFF2-40B4-BE49-F238E27FC236}">
                    <a16:creationId xmlns:a16="http://schemas.microsoft.com/office/drawing/2014/main" id="{5588413F-8489-4C08-865F-7E27A7A4D55D}"/>
                  </a:ext>
                </a:extLst>
              </p:cNvPr>
              <p:cNvSpPr/>
              <p:nvPr/>
            </p:nvSpPr>
            <p:spPr>
              <a:xfrm>
                <a:off x="4686681" y="2371874"/>
                <a:ext cx="81062" cy="142997"/>
              </a:xfrm>
              <a:custGeom>
                <a:avLst/>
                <a:gdLst>
                  <a:gd name="connsiteX0" fmla="*/ 0 w 81062"/>
                  <a:gd name="connsiteY0" fmla="*/ 0 h 142997"/>
                  <a:gd name="connsiteX1" fmla="*/ 81062 w 81062"/>
                  <a:gd name="connsiteY1" fmla="*/ 0 h 142997"/>
                  <a:gd name="connsiteX2" fmla="*/ 81062 w 81062"/>
                  <a:gd name="connsiteY2" fmla="*/ 142998 h 142997"/>
                  <a:gd name="connsiteX3" fmla="*/ 0 w 81062"/>
                  <a:gd name="connsiteY3" fmla="*/ 142998 h 14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299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42998"/>
                    </a:lnTo>
                    <a:lnTo>
                      <a:pt x="0" y="14299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3" name="자유형: 도형 1442">
                <a:extLst>
                  <a:ext uri="{FF2B5EF4-FFF2-40B4-BE49-F238E27FC236}">
                    <a16:creationId xmlns:a16="http://schemas.microsoft.com/office/drawing/2014/main" id="{4FBC9740-6FC3-4953-87E1-05D57E75E0F2}"/>
                  </a:ext>
                </a:extLst>
              </p:cNvPr>
              <p:cNvSpPr/>
              <p:nvPr/>
            </p:nvSpPr>
            <p:spPr>
              <a:xfrm>
                <a:off x="4686681" y="2371874"/>
                <a:ext cx="81062" cy="142997"/>
              </a:xfrm>
              <a:custGeom>
                <a:avLst/>
                <a:gdLst>
                  <a:gd name="connsiteX0" fmla="*/ 0 w 81062"/>
                  <a:gd name="connsiteY0" fmla="*/ 0 h 142997"/>
                  <a:gd name="connsiteX1" fmla="*/ 81062 w 81062"/>
                  <a:gd name="connsiteY1" fmla="*/ 0 h 142997"/>
                  <a:gd name="connsiteX2" fmla="*/ 81062 w 81062"/>
                  <a:gd name="connsiteY2" fmla="*/ 142998 h 142997"/>
                  <a:gd name="connsiteX3" fmla="*/ 0 w 81062"/>
                  <a:gd name="connsiteY3" fmla="*/ 142998 h 14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299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42998"/>
                    </a:lnTo>
                    <a:lnTo>
                      <a:pt x="0" y="142998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4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991804" y="2398288"/>
              <a:ext cx="81062" cy="116584"/>
              <a:chOff x="4991804" y="2398288"/>
              <a:chExt cx="81062" cy="116584"/>
            </a:xfrm>
            <a:solidFill>
              <a:srgbClr val="000000"/>
            </a:solidFill>
          </p:grpSpPr>
          <p:sp>
            <p:nvSpPr>
              <p:cNvPr id="1445" name="자유형: 도형 1444">
                <a:extLst>
                  <a:ext uri="{FF2B5EF4-FFF2-40B4-BE49-F238E27FC236}">
                    <a16:creationId xmlns:a16="http://schemas.microsoft.com/office/drawing/2014/main" id="{C6A1301E-5D77-40FC-A63D-B144F32C4447}"/>
                  </a:ext>
                </a:extLst>
              </p:cNvPr>
              <p:cNvSpPr/>
              <p:nvPr/>
            </p:nvSpPr>
            <p:spPr>
              <a:xfrm>
                <a:off x="4991804" y="2398288"/>
                <a:ext cx="81062" cy="116584"/>
              </a:xfrm>
              <a:custGeom>
                <a:avLst/>
                <a:gdLst>
                  <a:gd name="connsiteX0" fmla="*/ 0 w 81062"/>
                  <a:gd name="connsiteY0" fmla="*/ 0 h 116584"/>
                  <a:gd name="connsiteX1" fmla="*/ 81062 w 81062"/>
                  <a:gd name="connsiteY1" fmla="*/ 0 h 116584"/>
                  <a:gd name="connsiteX2" fmla="*/ 81062 w 81062"/>
                  <a:gd name="connsiteY2" fmla="*/ 116584 h 116584"/>
                  <a:gd name="connsiteX3" fmla="*/ 0 w 81062"/>
                  <a:gd name="connsiteY3" fmla="*/ 116584 h 11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6584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6584"/>
                    </a:lnTo>
                    <a:lnTo>
                      <a:pt x="0" y="11658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6" name="자유형: 도형 1445">
                <a:extLst>
                  <a:ext uri="{FF2B5EF4-FFF2-40B4-BE49-F238E27FC236}">
                    <a16:creationId xmlns:a16="http://schemas.microsoft.com/office/drawing/2014/main" id="{5E88BCA1-ACDB-4ABC-B39F-354BA58C139C}"/>
                  </a:ext>
                </a:extLst>
              </p:cNvPr>
              <p:cNvSpPr/>
              <p:nvPr/>
            </p:nvSpPr>
            <p:spPr>
              <a:xfrm>
                <a:off x="4991804" y="2398288"/>
                <a:ext cx="81062" cy="116584"/>
              </a:xfrm>
              <a:custGeom>
                <a:avLst/>
                <a:gdLst>
                  <a:gd name="connsiteX0" fmla="*/ 0 w 81062"/>
                  <a:gd name="connsiteY0" fmla="*/ 0 h 116584"/>
                  <a:gd name="connsiteX1" fmla="*/ 81062 w 81062"/>
                  <a:gd name="connsiteY1" fmla="*/ 0 h 116584"/>
                  <a:gd name="connsiteX2" fmla="*/ 81062 w 81062"/>
                  <a:gd name="connsiteY2" fmla="*/ 116584 h 116584"/>
                  <a:gd name="connsiteX3" fmla="*/ 0 w 81062"/>
                  <a:gd name="connsiteY3" fmla="*/ 116584 h 11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6584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6584"/>
                    </a:lnTo>
                    <a:lnTo>
                      <a:pt x="0" y="116584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4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296016" y="2361855"/>
              <a:ext cx="81062" cy="153016"/>
              <a:chOff x="5296016" y="2361855"/>
              <a:chExt cx="81062" cy="153016"/>
            </a:xfrm>
            <a:solidFill>
              <a:srgbClr val="000000"/>
            </a:solidFill>
          </p:grpSpPr>
          <p:sp>
            <p:nvSpPr>
              <p:cNvPr id="1448" name="자유형: 도형 1447">
                <a:extLst>
                  <a:ext uri="{FF2B5EF4-FFF2-40B4-BE49-F238E27FC236}">
                    <a16:creationId xmlns:a16="http://schemas.microsoft.com/office/drawing/2014/main" id="{F929F007-E8BD-4CAD-BEC3-D37CBC63ECA5}"/>
                  </a:ext>
                </a:extLst>
              </p:cNvPr>
              <p:cNvSpPr/>
              <p:nvPr/>
            </p:nvSpPr>
            <p:spPr>
              <a:xfrm>
                <a:off x="5296016" y="2361855"/>
                <a:ext cx="81062" cy="153016"/>
              </a:xfrm>
              <a:custGeom>
                <a:avLst/>
                <a:gdLst>
                  <a:gd name="connsiteX0" fmla="*/ 0 w 81062"/>
                  <a:gd name="connsiteY0" fmla="*/ 0 h 153016"/>
                  <a:gd name="connsiteX1" fmla="*/ 81063 w 81062"/>
                  <a:gd name="connsiteY1" fmla="*/ 0 h 153016"/>
                  <a:gd name="connsiteX2" fmla="*/ 81063 w 81062"/>
                  <a:gd name="connsiteY2" fmla="*/ 153017 h 153016"/>
                  <a:gd name="connsiteX3" fmla="*/ 0 w 81062"/>
                  <a:gd name="connsiteY3" fmla="*/ 153017 h 153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301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53017"/>
                    </a:lnTo>
                    <a:lnTo>
                      <a:pt x="0" y="15301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9" name="자유형: 도형 1448">
                <a:extLst>
                  <a:ext uri="{FF2B5EF4-FFF2-40B4-BE49-F238E27FC236}">
                    <a16:creationId xmlns:a16="http://schemas.microsoft.com/office/drawing/2014/main" id="{36EC018D-59D4-431D-986B-601C68C8AFCA}"/>
                  </a:ext>
                </a:extLst>
              </p:cNvPr>
              <p:cNvSpPr/>
              <p:nvPr/>
            </p:nvSpPr>
            <p:spPr>
              <a:xfrm>
                <a:off x="5296016" y="2361855"/>
                <a:ext cx="81062" cy="153016"/>
              </a:xfrm>
              <a:custGeom>
                <a:avLst/>
                <a:gdLst>
                  <a:gd name="connsiteX0" fmla="*/ 0 w 81062"/>
                  <a:gd name="connsiteY0" fmla="*/ 0 h 153016"/>
                  <a:gd name="connsiteX1" fmla="*/ 81063 w 81062"/>
                  <a:gd name="connsiteY1" fmla="*/ 0 h 153016"/>
                  <a:gd name="connsiteX2" fmla="*/ 81063 w 81062"/>
                  <a:gd name="connsiteY2" fmla="*/ 153017 h 153016"/>
                  <a:gd name="connsiteX3" fmla="*/ 0 w 81062"/>
                  <a:gd name="connsiteY3" fmla="*/ 153017 h 153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301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53017"/>
                    </a:lnTo>
                    <a:lnTo>
                      <a:pt x="0" y="153017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5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601138" y="2401931"/>
              <a:ext cx="81062" cy="112940"/>
              <a:chOff x="5601138" y="2401931"/>
              <a:chExt cx="81062" cy="112940"/>
            </a:xfrm>
            <a:solidFill>
              <a:srgbClr val="000000"/>
            </a:solidFill>
          </p:grpSpPr>
          <p:sp>
            <p:nvSpPr>
              <p:cNvPr id="1451" name="자유형: 도형 1450">
                <a:extLst>
                  <a:ext uri="{FF2B5EF4-FFF2-40B4-BE49-F238E27FC236}">
                    <a16:creationId xmlns:a16="http://schemas.microsoft.com/office/drawing/2014/main" id="{90645BD4-E693-45B6-BE21-8339FE5A64C9}"/>
                  </a:ext>
                </a:extLst>
              </p:cNvPr>
              <p:cNvSpPr/>
              <p:nvPr/>
            </p:nvSpPr>
            <p:spPr>
              <a:xfrm>
                <a:off x="5601138" y="2401931"/>
                <a:ext cx="81062" cy="112940"/>
              </a:xfrm>
              <a:custGeom>
                <a:avLst/>
                <a:gdLst>
                  <a:gd name="connsiteX0" fmla="*/ 0 w 81062"/>
                  <a:gd name="connsiteY0" fmla="*/ 0 h 112940"/>
                  <a:gd name="connsiteX1" fmla="*/ 81063 w 81062"/>
                  <a:gd name="connsiteY1" fmla="*/ 0 h 112940"/>
                  <a:gd name="connsiteX2" fmla="*/ 81063 w 81062"/>
                  <a:gd name="connsiteY2" fmla="*/ 112941 h 112940"/>
                  <a:gd name="connsiteX3" fmla="*/ 0 w 81062"/>
                  <a:gd name="connsiteY3" fmla="*/ 112941 h 112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294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2941"/>
                    </a:lnTo>
                    <a:lnTo>
                      <a:pt x="0" y="11294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2" name="자유형: 도형 1451">
                <a:extLst>
                  <a:ext uri="{FF2B5EF4-FFF2-40B4-BE49-F238E27FC236}">
                    <a16:creationId xmlns:a16="http://schemas.microsoft.com/office/drawing/2014/main" id="{74258945-B5E5-452B-8685-1B5256CF594D}"/>
                  </a:ext>
                </a:extLst>
              </p:cNvPr>
              <p:cNvSpPr/>
              <p:nvPr/>
            </p:nvSpPr>
            <p:spPr>
              <a:xfrm>
                <a:off x="5601138" y="2401931"/>
                <a:ext cx="81062" cy="112940"/>
              </a:xfrm>
              <a:custGeom>
                <a:avLst/>
                <a:gdLst>
                  <a:gd name="connsiteX0" fmla="*/ 0 w 81062"/>
                  <a:gd name="connsiteY0" fmla="*/ 0 h 112940"/>
                  <a:gd name="connsiteX1" fmla="*/ 81063 w 81062"/>
                  <a:gd name="connsiteY1" fmla="*/ 0 h 112940"/>
                  <a:gd name="connsiteX2" fmla="*/ 81063 w 81062"/>
                  <a:gd name="connsiteY2" fmla="*/ 112941 h 112940"/>
                  <a:gd name="connsiteX3" fmla="*/ 0 w 81062"/>
                  <a:gd name="connsiteY3" fmla="*/ 112941 h 112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294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2941"/>
                    </a:lnTo>
                    <a:lnTo>
                      <a:pt x="0" y="112941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5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906261" y="2413772"/>
              <a:ext cx="81062" cy="101100"/>
              <a:chOff x="5906261" y="2413772"/>
              <a:chExt cx="81062" cy="101100"/>
            </a:xfrm>
            <a:solidFill>
              <a:srgbClr val="000000"/>
            </a:solidFill>
          </p:grpSpPr>
          <p:sp>
            <p:nvSpPr>
              <p:cNvPr id="1454" name="자유형: 도형 1453">
                <a:extLst>
                  <a:ext uri="{FF2B5EF4-FFF2-40B4-BE49-F238E27FC236}">
                    <a16:creationId xmlns:a16="http://schemas.microsoft.com/office/drawing/2014/main" id="{B114D806-9676-4F86-80F7-A4BC926825B4}"/>
                  </a:ext>
                </a:extLst>
              </p:cNvPr>
              <p:cNvSpPr/>
              <p:nvPr/>
            </p:nvSpPr>
            <p:spPr>
              <a:xfrm>
                <a:off x="5906261" y="2413772"/>
                <a:ext cx="81062" cy="101100"/>
              </a:xfrm>
              <a:custGeom>
                <a:avLst/>
                <a:gdLst>
                  <a:gd name="connsiteX0" fmla="*/ 0 w 81062"/>
                  <a:gd name="connsiteY0" fmla="*/ 0 h 101100"/>
                  <a:gd name="connsiteX1" fmla="*/ 81063 w 81062"/>
                  <a:gd name="connsiteY1" fmla="*/ 0 h 101100"/>
                  <a:gd name="connsiteX2" fmla="*/ 81063 w 81062"/>
                  <a:gd name="connsiteY2" fmla="*/ 101100 h 101100"/>
                  <a:gd name="connsiteX3" fmla="*/ 0 w 81062"/>
                  <a:gd name="connsiteY3" fmla="*/ 101100 h 10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110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01100"/>
                    </a:lnTo>
                    <a:lnTo>
                      <a:pt x="0" y="10110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5" name="자유형: 도형 1454">
                <a:extLst>
                  <a:ext uri="{FF2B5EF4-FFF2-40B4-BE49-F238E27FC236}">
                    <a16:creationId xmlns:a16="http://schemas.microsoft.com/office/drawing/2014/main" id="{300BBA70-6E62-430E-BA79-C7A4A2E40456}"/>
                  </a:ext>
                </a:extLst>
              </p:cNvPr>
              <p:cNvSpPr/>
              <p:nvPr/>
            </p:nvSpPr>
            <p:spPr>
              <a:xfrm>
                <a:off x="5906261" y="2413772"/>
                <a:ext cx="81062" cy="101100"/>
              </a:xfrm>
              <a:custGeom>
                <a:avLst/>
                <a:gdLst>
                  <a:gd name="connsiteX0" fmla="*/ 0 w 81062"/>
                  <a:gd name="connsiteY0" fmla="*/ 0 h 101100"/>
                  <a:gd name="connsiteX1" fmla="*/ 81063 w 81062"/>
                  <a:gd name="connsiteY1" fmla="*/ 0 h 101100"/>
                  <a:gd name="connsiteX2" fmla="*/ 81063 w 81062"/>
                  <a:gd name="connsiteY2" fmla="*/ 101100 h 101100"/>
                  <a:gd name="connsiteX3" fmla="*/ 0 w 81062"/>
                  <a:gd name="connsiteY3" fmla="*/ 101100 h 10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110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01100"/>
                    </a:lnTo>
                    <a:lnTo>
                      <a:pt x="0" y="101100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5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211384" y="2396466"/>
              <a:ext cx="81062" cy="118405"/>
              <a:chOff x="6211384" y="2396466"/>
              <a:chExt cx="81062" cy="118405"/>
            </a:xfrm>
            <a:solidFill>
              <a:srgbClr val="000000"/>
            </a:solidFill>
          </p:grpSpPr>
          <p:sp>
            <p:nvSpPr>
              <p:cNvPr id="1457" name="자유형: 도형 1456">
                <a:extLst>
                  <a:ext uri="{FF2B5EF4-FFF2-40B4-BE49-F238E27FC236}">
                    <a16:creationId xmlns:a16="http://schemas.microsoft.com/office/drawing/2014/main" id="{AB836169-ABD1-478D-BDE2-AE79C29B72F0}"/>
                  </a:ext>
                </a:extLst>
              </p:cNvPr>
              <p:cNvSpPr/>
              <p:nvPr/>
            </p:nvSpPr>
            <p:spPr>
              <a:xfrm>
                <a:off x="6211384" y="2396466"/>
                <a:ext cx="81062" cy="118405"/>
              </a:xfrm>
              <a:custGeom>
                <a:avLst/>
                <a:gdLst>
                  <a:gd name="connsiteX0" fmla="*/ 0 w 81062"/>
                  <a:gd name="connsiteY0" fmla="*/ 0 h 118405"/>
                  <a:gd name="connsiteX1" fmla="*/ 81063 w 81062"/>
                  <a:gd name="connsiteY1" fmla="*/ 0 h 118405"/>
                  <a:gd name="connsiteX2" fmla="*/ 81063 w 81062"/>
                  <a:gd name="connsiteY2" fmla="*/ 118406 h 118405"/>
                  <a:gd name="connsiteX3" fmla="*/ 0 w 81062"/>
                  <a:gd name="connsiteY3" fmla="*/ 118406 h 11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84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8406"/>
                    </a:lnTo>
                    <a:lnTo>
                      <a:pt x="0" y="11840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8" name="자유형: 도형 1457">
                <a:extLst>
                  <a:ext uri="{FF2B5EF4-FFF2-40B4-BE49-F238E27FC236}">
                    <a16:creationId xmlns:a16="http://schemas.microsoft.com/office/drawing/2014/main" id="{39B513E6-D2CB-457F-807B-7BC82EC6502B}"/>
                  </a:ext>
                </a:extLst>
              </p:cNvPr>
              <p:cNvSpPr/>
              <p:nvPr/>
            </p:nvSpPr>
            <p:spPr>
              <a:xfrm>
                <a:off x="6211384" y="2396466"/>
                <a:ext cx="81062" cy="118405"/>
              </a:xfrm>
              <a:custGeom>
                <a:avLst/>
                <a:gdLst>
                  <a:gd name="connsiteX0" fmla="*/ 0 w 81062"/>
                  <a:gd name="connsiteY0" fmla="*/ 0 h 118405"/>
                  <a:gd name="connsiteX1" fmla="*/ 81063 w 81062"/>
                  <a:gd name="connsiteY1" fmla="*/ 0 h 118405"/>
                  <a:gd name="connsiteX2" fmla="*/ 81063 w 81062"/>
                  <a:gd name="connsiteY2" fmla="*/ 118406 h 118405"/>
                  <a:gd name="connsiteX3" fmla="*/ 0 w 81062"/>
                  <a:gd name="connsiteY3" fmla="*/ 118406 h 11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84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8406"/>
                    </a:lnTo>
                    <a:lnTo>
                      <a:pt x="0" y="118406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5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516506" y="2514872"/>
              <a:ext cx="81062" cy="9108"/>
              <a:chOff x="6516506" y="2514872"/>
              <a:chExt cx="81062" cy="9108"/>
            </a:xfrm>
            <a:solidFill>
              <a:srgbClr val="000000"/>
            </a:solidFill>
          </p:grpSpPr>
          <p:sp>
            <p:nvSpPr>
              <p:cNvPr id="1460" name="자유형: 도형 1459">
                <a:extLst>
                  <a:ext uri="{FF2B5EF4-FFF2-40B4-BE49-F238E27FC236}">
                    <a16:creationId xmlns:a16="http://schemas.microsoft.com/office/drawing/2014/main" id="{3167187D-679B-41B0-B498-AC529BCD8C08}"/>
                  </a:ext>
                </a:extLst>
              </p:cNvPr>
              <p:cNvSpPr/>
              <p:nvPr/>
            </p:nvSpPr>
            <p:spPr>
              <a:xfrm>
                <a:off x="6516506" y="2514872"/>
                <a:ext cx="81062" cy="9108"/>
              </a:xfrm>
              <a:custGeom>
                <a:avLst/>
                <a:gdLst>
                  <a:gd name="connsiteX0" fmla="*/ 0 w 81062"/>
                  <a:gd name="connsiteY0" fmla="*/ 0 h 9108"/>
                  <a:gd name="connsiteX1" fmla="*/ 81063 w 81062"/>
                  <a:gd name="connsiteY1" fmla="*/ 0 h 9108"/>
                  <a:gd name="connsiteX2" fmla="*/ 0 w 81062"/>
                  <a:gd name="connsiteY2" fmla="*/ 0 h 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062" h="9108">
                    <a:moveTo>
                      <a:pt x="0" y="0"/>
                    </a:moveTo>
                    <a:lnTo>
                      <a:pt x="8106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1" name="자유형: 도형 1460">
                <a:extLst>
                  <a:ext uri="{FF2B5EF4-FFF2-40B4-BE49-F238E27FC236}">
                    <a16:creationId xmlns:a16="http://schemas.microsoft.com/office/drawing/2014/main" id="{846BF696-07B4-42CE-A718-B560F82B269A}"/>
                  </a:ext>
                </a:extLst>
              </p:cNvPr>
              <p:cNvSpPr/>
              <p:nvPr/>
            </p:nvSpPr>
            <p:spPr>
              <a:xfrm>
                <a:off x="6516506" y="2514872"/>
                <a:ext cx="81062" cy="9108"/>
              </a:xfrm>
              <a:custGeom>
                <a:avLst/>
                <a:gdLst>
                  <a:gd name="connsiteX0" fmla="*/ 0 w 81062"/>
                  <a:gd name="connsiteY0" fmla="*/ 0 h 9108"/>
                  <a:gd name="connsiteX1" fmla="*/ 81063 w 81062"/>
                  <a:gd name="connsiteY1" fmla="*/ 0 h 9108"/>
                  <a:gd name="connsiteX2" fmla="*/ 0 w 81062"/>
                  <a:gd name="connsiteY2" fmla="*/ 0 h 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062" h="9108">
                    <a:moveTo>
                      <a:pt x="0" y="0"/>
                    </a:moveTo>
                    <a:lnTo>
                      <a:pt x="81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6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820718" y="2413772"/>
              <a:ext cx="81062" cy="101100"/>
              <a:chOff x="6820718" y="2413772"/>
              <a:chExt cx="81062" cy="101100"/>
            </a:xfrm>
            <a:solidFill>
              <a:srgbClr val="000000"/>
            </a:solidFill>
          </p:grpSpPr>
          <p:sp>
            <p:nvSpPr>
              <p:cNvPr id="1463" name="자유형: 도형 1462">
                <a:extLst>
                  <a:ext uri="{FF2B5EF4-FFF2-40B4-BE49-F238E27FC236}">
                    <a16:creationId xmlns:a16="http://schemas.microsoft.com/office/drawing/2014/main" id="{01E67F0F-0814-4E8E-8CAE-002A2382A448}"/>
                  </a:ext>
                </a:extLst>
              </p:cNvPr>
              <p:cNvSpPr/>
              <p:nvPr/>
            </p:nvSpPr>
            <p:spPr>
              <a:xfrm>
                <a:off x="6820718" y="2413772"/>
                <a:ext cx="81062" cy="101100"/>
              </a:xfrm>
              <a:custGeom>
                <a:avLst/>
                <a:gdLst>
                  <a:gd name="connsiteX0" fmla="*/ 0 w 81062"/>
                  <a:gd name="connsiteY0" fmla="*/ 0 h 101100"/>
                  <a:gd name="connsiteX1" fmla="*/ 81063 w 81062"/>
                  <a:gd name="connsiteY1" fmla="*/ 0 h 101100"/>
                  <a:gd name="connsiteX2" fmla="*/ 81063 w 81062"/>
                  <a:gd name="connsiteY2" fmla="*/ 101100 h 101100"/>
                  <a:gd name="connsiteX3" fmla="*/ 0 w 81062"/>
                  <a:gd name="connsiteY3" fmla="*/ 101100 h 10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110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01100"/>
                    </a:lnTo>
                    <a:lnTo>
                      <a:pt x="0" y="10110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4" name="자유형: 도형 1463">
                <a:extLst>
                  <a:ext uri="{FF2B5EF4-FFF2-40B4-BE49-F238E27FC236}">
                    <a16:creationId xmlns:a16="http://schemas.microsoft.com/office/drawing/2014/main" id="{919B3CAD-62D3-4C04-B205-4530D532C3C0}"/>
                  </a:ext>
                </a:extLst>
              </p:cNvPr>
              <p:cNvSpPr/>
              <p:nvPr/>
            </p:nvSpPr>
            <p:spPr>
              <a:xfrm>
                <a:off x="6820718" y="2413772"/>
                <a:ext cx="81062" cy="101100"/>
              </a:xfrm>
              <a:custGeom>
                <a:avLst/>
                <a:gdLst>
                  <a:gd name="connsiteX0" fmla="*/ 0 w 81062"/>
                  <a:gd name="connsiteY0" fmla="*/ 0 h 101100"/>
                  <a:gd name="connsiteX1" fmla="*/ 81063 w 81062"/>
                  <a:gd name="connsiteY1" fmla="*/ 0 h 101100"/>
                  <a:gd name="connsiteX2" fmla="*/ 81063 w 81062"/>
                  <a:gd name="connsiteY2" fmla="*/ 101100 h 101100"/>
                  <a:gd name="connsiteX3" fmla="*/ 0 w 81062"/>
                  <a:gd name="connsiteY3" fmla="*/ 101100 h 10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110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01100"/>
                    </a:lnTo>
                    <a:lnTo>
                      <a:pt x="0" y="101100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6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125841" y="2429256"/>
              <a:ext cx="81062" cy="84705"/>
              <a:chOff x="7125841" y="2429256"/>
              <a:chExt cx="81062" cy="84705"/>
            </a:xfrm>
            <a:solidFill>
              <a:srgbClr val="000000"/>
            </a:solidFill>
          </p:grpSpPr>
          <p:sp>
            <p:nvSpPr>
              <p:cNvPr id="1466" name="자유형: 도형 1465">
                <a:extLst>
                  <a:ext uri="{FF2B5EF4-FFF2-40B4-BE49-F238E27FC236}">
                    <a16:creationId xmlns:a16="http://schemas.microsoft.com/office/drawing/2014/main" id="{160DDF9E-87E9-4A60-9E40-33E4C21F28E8}"/>
                  </a:ext>
                </a:extLst>
              </p:cNvPr>
              <p:cNvSpPr/>
              <p:nvPr/>
            </p:nvSpPr>
            <p:spPr>
              <a:xfrm>
                <a:off x="7125841" y="2429256"/>
                <a:ext cx="81062" cy="84705"/>
              </a:xfrm>
              <a:custGeom>
                <a:avLst/>
                <a:gdLst>
                  <a:gd name="connsiteX0" fmla="*/ 0 w 81062"/>
                  <a:gd name="connsiteY0" fmla="*/ 0 h 84705"/>
                  <a:gd name="connsiteX1" fmla="*/ 81063 w 81062"/>
                  <a:gd name="connsiteY1" fmla="*/ 0 h 84705"/>
                  <a:gd name="connsiteX2" fmla="*/ 81063 w 81062"/>
                  <a:gd name="connsiteY2" fmla="*/ 84706 h 84705"/>
                  <a:gd name="connsiteX3" fmla="*/ 0 w 81062"/>
                  <a:gd name="connsiteY3" fmla="*/ 84706 h 8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47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4706"/>
                    </a:lnTo>
                    <a:lnTo>
                      <a:pt x="0" y="8470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7" name="자유형: 도형 1466">
                <a:extLst>
                  <a:ext uri="{FF2B5EF4-FFF2-40B4-BE49-F238E27FC236}">
                    <a16:creationId xmlns:a16="http://schemas.microsoft.com/office/drawing/2014/main" id="{C60CB99C-BFCA-418F-94AD-924FED475D3C}"/>
                  </a:ext>
                </a:extLst>
              </p:cNvPr>
              <p:cNvSpPr/>
              <p:nvPr/>
            </p:nvSpPr>
            <p:spPr>
              <a:xfrm>
                <a:off x="7125841" y="2429256"/>
                <a:ext cx="81062" cy="84705"/>
              </a:xfrm>
              <a:custGeom>
                <a:avLst/>
                <a:gdLst>
                  <a:gd name="connsiteX0" fmla="*/ 0 w 81062"/>
                  <a:gd name="connsiteY0" fmla="*/ 0 h 84705"/>
                  <a:gd name="connsiteX1" fmla="*/ 81063 w 81062"/>
                  <a:gd name="connsiteY1" fmla="*/ 0 h 84705"/>
                  <a:gd name="connsiteX2" fmla="*/ 81063 w 81062"/>
                  <a:gd name="connsiteY2" fmla="*/ 84706 h 84705"/>
                  <a:gd name="connsiteX3" fmla="*/ 0 w 81062"/>
                  <a:gd name="connsiteY3" fmla="*/ 84706 h 8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47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4706"/>
                    </a:lnTo>
                    <a:lnTo>
                      <a:pt x="0" y="84706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6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430964" y="2431988"/>
              <a:ext cx="81062" cy="81973"/>
              <a:chOff x="7430964" y="2431988"/>
              <a:chExt cx="81062" cy="81973"/>
            </a:xfrm>
            <a:solidFill>
              <a:srgbClr val="000000"/>
            </a:solidFill>
          </p:grpSpPr>
          <p:sp>
            <p:nvSpPr>
              <p:cNvPr id="1469" name="자유형: 도형 1468">
                <a:extLst>
                  <a:ext uri="{FF2B5EF4-FFF2-40B4-BE49-F238E27FC236}">
                    <a16:creationId xmlns:a16="http://schemas.microsoft.com/office/drawing/2014/main" id="{EC3D5EA3-6A72-4AA3-AFDD-3BA6167947C0}"/>
                  </a:ext>
                </a:extLst>
              </p:cNvPr>
              <p:cNvSpPr/>
              <p:nvPr/>
            </p:nvSpPr>
            <p:spPr>
              <a:xfrm>
                <a:off x="7430964" y="2431988"/>
                <a:ext cx="81062" cy="81973"/>
              </a:xfrm>
              <a:custGeom>
                <a:avLst/>
                <a:gdLst>
                  <a:gd name="connsiteX0" fmla="*/ 0 w 81062"/>
                  <a:gd name="connsiteY0" fmla="*/ 0 h 81973"/>
                  <a:gd name="connsiteX1" fmla="*/ 81063 w 81062"/>
                  <a:gd name="connsiteY1" fmla="*/ 0 h 81973"/>
                  <a:gd name="connsiteX2" fmla="*/ 81063 w 81062"/>
                  <a:gd name="connsiteY2" fmla="*/ 81973 h 81973"/>
                  <a:gd name="connsiteX3" fmla="*/ 0 w 81062"/>
                  <a:gd name="connsiteY3" fmla="*/ 81973 h 81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197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1973"/>
                    </a:lnTo>
                    <a:lnTo>
                      <a:pt x="0" y="8197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0" name="자유형: 도형 1469">
                <a:extLst>
                  <a:ext uri="{FF2B5EF4-FFF2-40B4-BE49-F238E27FC236}">
                    <a16:creationId xmlns:a16="http://schemas.microsoft.com/office/drawing/2014/main" id="{5A91CFDB-BA8D-45A4-8DF5-2342E2C0843C}"/>
                  </a:ext>
                </a:extLst>
              </p:cNvPr>
              <p:cNvSpPr/>
              <p:nvPr/>
            </p:nvSpPr>
            <p:spPr>
              <a:xfrm>
                <a:off x="7430964" y="2431988"/>
                <a:ext cx="81062" cy="81973"/>
              </a:xfrm>
              <a:custGeom>
                <a:avLst/>
                <a:gdLst>
                  <a:gd name="connsiteX0" fmla="*/ 0 w 81062"/>
                  <a:gd name="connsiteY0" fmla="*/ 0 h 81973"/>
                  <a:gd name="connsiteX1" fmla="*/ 81063 w 81062"/>
                  <a:gd name="connsiteY1" fmla="*/ 0 h 81973"/>
                  <a:gd name="connsiteX2" fmla="*/ 81063 w 81062"/>
                  <a:gd name="connsiteY2" fmla="*/ 81973 h 81973"/>
                  <a:gd name="connsiteX3" fmla="*/ 0 w 81062"/>
                  <a:gd name="connsiteY3" fmla="*/ 81973 h 81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197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1973"/>
                    </a:lnTo>
                    <a:lnTo>
                      <a:pt x="0" y="81973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7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736086" y="2393734"/>
              <a:ext cx="81062" cy="121138"/>
              <a:chOff x="7736086" y="2393734"/>
              <a:chExt cx="81062" cy="121138"/>
            </a:xfrm>
            <a:solidFill>
              <a:srgbClr val="000000"/>
            </a:solidFill>
          </p:grpSpPr>
          <p:sp>
            <p:nvSpPr>
              <p:cNvPr id="1472" name="자유형: 도형 1471">
                <a:extLst>
                  <a:ext uri="{FF2B5EF4-FFF2-40B4-BE49-F238E27FC236}">
                    <a16:creationId xmlns:a16="http://schemas.microsoft.com/office/drawing/2014/main" id="{26DFA59A-A66F-47C5-952C-C2A5123276F6}"/>
                  </a:ext>
                </a:extLst>
              </p:cNvPr>
              <p:cNvSpPr/>
              <p:nvPr/>
            </p:nvSpPr>
            <p:spPr>
              <a:xfrm>
                <a:off x="7736086" y="2393734"/>
                <a:ext cx="81062" cy="121138"/>
              </a:xfrm>
              <a:custGeom>
                <a:avLst/>
                <a:gdLst>
                  <a:gd name="connsiteX0" fmla="*/ 0 w 81062"/>
                  <a:gd name="connsiteY0" fmla="*/ 0 h 121138"/>
                  <a:gd name="connsiteX1" fmla="*/ 81063 w 81062"/>
                  <a:gd name="connsiteY1" fmla="*/ 0 h 121138"/>
                  <a:gd name="connsiteX2" fmla="*/ 81063 w 81062"/>
                  <a:gd name="connsiteY2" fmla="*/ 121138 h 121138"/>
                  <a:gd name="connsiteX3" fmla="*/ 0 w 81062"/>
                  <a:gd name="connsiteY3" fmla="*/ 121138 h 12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113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21138"/>
                    </a:lnTo>
                    <a:lnTo>
                      <a:pt x="0" y="12113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3" name="자유형: 도형 1472">
                <a:extLst>
                  <a:ext uri="{FF2B5EF4-FFF2-40B4-BE49-F238E27FC236}">
                    <a16:creationId xmlns:a16="http://schemas.microsoft.com/office/drawing/2014/main" id="{B7DD035A-B62B-4986-8E18-C56C631849B8}"/>
                  </a:ext>
                </a:extLst>
              </p:cNvPr>
              <p:cNvSpPr/>
              <p:nvPr/>
            </p:nvSpPr>
            <p:spPr>
              <a:xfrm>
                <a:off x="7736086" y="2393734"/>
                <a:ext cx="81062" cy="121138"/>
              </a:xfrm>
              <a:custGeom>
                <a:avLst/>
                <a:gdLst>
                  <a:gd name="connsiteX0" fmla="*/ 0 w 81062"/>
                  <a:gd name="connsiteY0" fmla="*/ 0 h 121138"/>
                  <a:gd name="connsiteX1" fmla="*/ 81063 w 81062"/>
                  <a:gd name="connsiteY1" fmla="*/ 0 h 121138"/>
                  <a:gd name="connsiteX2" fmla="*/ 81063 w 81062"/>
                  <a:gd name="connsiteY2" fmla="*/ 121138 h 121138"/>
                  <a:gd name="connsiteX3" fmla="*/ 0 w 81062"/>
                  <a:gd name="connsiteY3" fmla="*/ 121138 h 12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113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21138"/>
                    </a:lnTo>
                    <a:lnTo>
                      <a:pt x="0" y="121138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7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041209" y="2427434"/>
              <a:ext cx="81062" cy="86527"/>
              <a:chOff x="8041209" y="2427434"/>
              <a:chExt cx="81062" cy="86527"/>
            </a:xfrm>
            <a:solidFill>
              <a:srgbClr val="000000"/>
            </a:solidFill>
          </p:grpSpPr>
          <p:sp>
            <p:nvSpPr>
              <p:cNvPr id="1475" name="자유형: 도형 1474">
                <a:extLst>
                  <a:ext uri="{FF2B5EF4-FFF2-40B4-BE49-F238E27FC236}">
                    <a16:creationId xmlns:a16="http://schemas.microsoft.com/office/drawing/2014/main" id="{B29F9A82-F908-49B5-B1CA-D2141673811D}"/>
                  </a:ext>
                </a:extLst>
              </p:cNvPr>
              <p:cNvSpPr/>
              <p:nvPr/>
            </p:nvSpPr>
            <p:spPr>
              <a:xfrm>
                <a:off x="8041209" y="2427434"/>
                <a:ext cx="81062" cy="86527"/>
              </a:xfrm>
              <a:custGeom>
                <a:avLst/>
                <a:gdLst>
                  <a:gd name="connsiteX0" fmla="*/ 0 w 81062"/>
                  <a:gd name="connsiteY0" fmla="*/ 0 h 86527"/>
                  <a:gd name="connsiteX1" fmla="*/ 81063 w 81062"/>
                  <a:gd name="connsiteY1" fmla="*/ 0 h 86527"/>
                  <a:gd name="connsiteX2" fmla="*/ 81063 w 81062"/>
                  <a:gd name="connsiteY2" fmla="*/ 86527 h 86527"/>
                  <a:gd name="connsiteX3" fmla="*/ 0 w 81062"/>
                  <a:gd name="connsiteY3" fmla="*/ 86527 h 8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652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6527"/>
                    </a:lnTo>
                    <a:lnTo>
                      <a:pt x="0" y="8652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6" name="자유형: 도형 1475">
                <a:extLst>
                  <a:ext uri="{FF2B5EF4-FFF2-40B4-BE49-F238E27FC236}">
                    <a16:creationId xmlns:a16="http://schemas.microsoft.com/office/drawing/2014/main" id="{CAFA28DE-39A6-45E2-AC13-3651A79AB6E4}"/>
                  </a:ext>
                </a:extLst>
              </p:cNvPr>
              <p:cNvSpPr/>
              <p:nvPr/>
            </p:nvSpPr>
            <p:spPr>
              <a:xfrm>
                <a:off x="8041209" y="2427434"/>
                <a:ext cx="81062" cy="86527"/>
              </a:xfrm>
              <a:custGeom>
                <a:avLst/>
                <a:gdLst>
                  <a:gd name="connsiteX0" fmla="*/ 0 w 81062"/>
                  <a:gd name="connsiteY0" fmla="*/ 0 h 86527"/>
                  <a:gd name="connsiteX1" fmla="*/ 81063 w 81062"/>
                  <a:gd name="connsiteY1" fmla="*/ 0 h 86527"/>
                  <a:gd name="connsiteX2" fmla="*/ 81063 w 81062"/>
                  <a:gd name="connsiteY2" fmla="*/ 86527 h 86527"/>
                  <a:gd name="connsiteX3" fmla="*/ 0 w 81062"/>
                  <a:gd name="connsiteY3" fmla="*/ 86527 h 8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652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6527"/>
                    </a:lnTo>
                    <a:lnTo>
                      <a:pt x="0" y="86527"/>
                    </a:lnTo>
                    <a:close/>
                  </a:path>
                </a:pathLst>
              </a:custGeom>
              <a:solidFill>
                <a:srgbClr val="FFC81B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7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03881" y="1216962"/>
              <a:ext cx="81062" cy="1296999"/>
              <a:chOff x="803881" y="1216962"/>
              <a:chExt cx="81062" cy="1296999"/>
            </a:xfrm>
            <a:solidFill>
              <a:srgbClr val="000000"/>
            </a:solidFill>
          </p:grpSpPr>
          <p:sp>
            <p:nvSpPr>
              <p:cNvPr id="1478" name="자유형: 도형 1477">
                <a:extLst>
                  <a:ext uri="{FF2B5EF4-FFF2-40B4-BE49-F238E27FC236}">
                    <a16:creationId xmlns:a16="http://schemas.microsoft.com/office/drawing/2014/main" id="{96BEB819-DD87-4C72-95F8-A333B34B8E0E}"/>
                  </a:ext>
                </a:extLst>
              </p:cNvPr>
              <p:cNvSpPr/>
              <p:nvPr/>
            </p:nvSpPr>
            <p:spPr>
              <a:xfrm>
                <a:off x="803881" y="1216962"/>
                <a:ext cx="81062" cy="1296999"/>
              </a:xfrm>
              <a:custGeom>
                <a:avLst/>
                <a:gdLst>
                  <a:gd name="connsiteX0" fmla="*/ 0 w 81062"/>
                  <a:gd name="connsiteY0" fmla="*/ 0 h 1296999"/>
                  <a:gd name="connsiteX1" fmla="*/ 81062 w 81062"/>
                  <a:gd name="connsiteY1" fmla="*/ 0 h 1296999"/>
                  <a:gd name="connsiteX2" fmla="*/ 81062 w 81062"/>
                  <a:gd name="connsiteY2" fmla="*/ 1296999 h 1296999"/>
                  <a:gd name="connsiteX3" fmla="*/ 0 w 81062"/>
                  <a:gd name="connsiteY3" fmla="*/ 1296999 h 129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9699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296999"/>
                    </a:lnTo>
                    <a:lnTo>
                      <a:pt x="0" y="129699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9" name="자유형: 도형 1478">
                <a:extLst>
                  <a:ext uri="{FF2B5EF4-FFF2-40B4-BE49-F238E27FC236}">
                    <a16:creationId xmlns:a16="http://schemas.microsoft.com/office/drawing/2014/main" id="{7166B050-6285-44EC-8771-EE8824958DCE}"/>
                  </a:ext>
                </a:extLst>
              </p:cNvPr>
              <p:cNvSpPr/>
              <p:nvPr/>
            </p:nvSpPr>
            <p:spPr>
              <a:xfrm>
                <a:off x="803881" y="1216962"/>
                <a:ext cx="81062" cy="1296999"/>
              </a:xfrm>
              <a:custGeom>
                <a:avLst/>
                <a:gdLst>
                  <a:gd name="connsiteX0" fmla="*/ 0 w 81062"/>
                  <a:gd name="connsiteY0" fmla="*/ 0 h 1296999"/>
                  <a:gd name="connsiteX1" fmla="*/ 81062 w 81062"/>
                  <a:gd name="connsiteY1" fmla="*/ 0 h 1296999"/>
                  <a:gd name="connsiteX2" fmla="*/ 81062 w 81062"/>
                  <a:gd name="connsiteY2" fmla="*/ 1296999 h 1296999"/>
                  <a:gd name="connsiteX3" fmla="*/ 0 w 81062"/>
                  <a:gd name="connsiteY3" fmla="*/ 1296999 h 129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9699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296999"/>
                    </a:lnTo>
                    <a:lnTo>
                      <a:pt x="0" y="129699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8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108093" y="1532104"/>
              <a:ext cx="81062" cy="981857"/>
              <a:chOff x="1108093" y="1532104"/>
              <a:chExt cx="81062" cy="981857"/>
            </a:xfrm>
            <a:solidFill>
              <a:srgbClr val="000000"/>
            </a:solidFill>
          </p:grpSpPr>
          <p:sp>
            <p:nvSpPr>
              <p:cNvPr id="1481" name="자유형: 도형 1480">
                <a:extLst>
                  <a:ext uri="{FF2B5EF4-FFF2-40B4-BE49-F238E27FC236}">
                    <a16:creationId xmlns:a16="http://schemas.microsoft.com/office/drawing/2014/main" id="{DD9546BF-648B-42B6-B785-B7AB341AF449}"/>
                  </a:ext>
                </a:extLst>
              </p:cNvPr>
              <p:cNvSpPr/>
              <p:nvPr/>
            </p:nvSpPr>
            <p:spPr>
              <a:xfrm>
                <a:off x="1108093" y="1532104"/>
                <a:ext cx="81062" cy="981857"/>
              </a:xfrm>
              <a:custGeom>
                <a:avLst/>
                <a:gdLst>
                  <a:gd name="connsiteX0" fmla="*/ 0 w 81062"/>
                  <a:gd name="connsiteY0" fmla="*/ 0 h 981857"/>
                  <a:gd name="connsiteX1" fmla="*/ 81062 w 81062"/>
                  <a:gd name="connsiteY1" fmla="*/ 0 h 981857"/>
                  <a:gd name="connsiteX2" fmla="*/ 81062 w 81062"/>
                  <a:gd name="connsiteY2" fmla="*/ 981858 h 981857"/>
                  <a:gd name="connsiteX3" fmla="*/ 0 w 81062"/>
                  <a:gd name="connsiteY3" fmla="*/ 981858 h 98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8185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81858"/>
                    </a:lnTo>
                    <a:lnTo>
                      <a:pt x="0" y="98185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2" name="자유형: 도형 1481">
                <a:extLst>
                  <a:ext uri="{FF2B5EF4-FFF2-40B4-BE49-F238E27FC236}">
                    <a16:creationId xmlns:a16="http://schemas.microsoft.com/office/drawing/2014/main" id="{17242CB7-23DB-4A27-A072-A682EFD1B2E8}"/>
                  </a:ext>
                </a:extLst>
              </p:cNvPr>
              <p:cNvSpPr/>
              <p:nvPr/>
            </p:nvSpPr>
            <p:spPr>
              <a:xfrm>
                <a:off x="1108093" y="1532104"/>
                <a:ext cx="81062" cy="981857"/>
              </a:xfrm>
              <a:custGeom>
                <a:avLst/>
                <a:gdLst>
                  <a:gd name="connsiteX0" fmla="*/ 0 w 81062"/>
                  <a:gd name="connsiteY0" fmla="*/ 0 h 981857"/>
                  <a:gd name="connsiteX1" fmla="*/ 81062 w 81062"/>
                  <a:gd name="connsiteY1" fmla="*/ 0 h 981857"/>
                  <a:gd name="connsiteX2" fmla="*/ 81062 w 81062"/>
                  <a:gd name="connsiteY2" fmla="*/ 981858 h 981857"/>
                  <a:gd name="connsiteX3" fmla="*/ 0 w 81062"/>
                  <a:gd name="connsiteY3" fmla="*/ 981858 h 98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8185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81858"/>
                    </a:lnTo>
                    <a:lnTo>
                      <a:pt x="0" y="981858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8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413216" y="1810813"/>
              <a:ext cx="81062" cy="704059"/>
              <a:chOff x="1413216" y="1810813"/>
              <a:chExt cx="81062" cy="704059"/>
            </a:xfrm>
            <a:solidFill>
              <a:srgbClr val="000000"/>
            </a:solidFill>
          </p:grpSpPr>
          <p:sp>
            <p:nvSpPr>
              <p:cNvPr id="1484" name="자유형: 도형 1483">
                <a:extLst>
                  <a:ext uri="{FF2B5EF4-FFF2-40B4-BE49-F238E27FC236}">
                    <a16:creationId xmlns:a16="http://schemas.microsoft.com/office/drawing/2014/main" id="{0FF26CC7-7ED1-43AA-9C5A-81AD52E9260B}"/>
                  </a:ext>
                </a:extLst>
              </p:cNvPr>
              <p:cNvSpPr/>
              <p:nvPr/>
            </p:nvSpPr>
            <p:spPr>
              <a:xfrm>
                <a:off x="1413216" y="1810813"/>
                <a:ext cx="81062" cy="704059"/>
              </a:xfrm>
              <a:custGeom>
                <a:avLst/>
                <a:gdLst>
                  <a:gd name="connsiteX0" fmla="*/ 0 w 81062"/>
                  <a:gd name="connsiteY0" fmla="*/ 0 h 704059"/>
                  <a:gd name="connsiteX1" fmla="*/ 81062 w 81062"/>
                  <a:gd name="connsiteY1" fmla="*/ 0 h 704059"/>
                  <a:gd name="connsiteX2" fmla="*/ 81062 w 81062"/>
                  <a:gd name="connsiteY2" fmla="*/ 704059 h 704059"/>
                  <a:gd name="connsiteX3" fmla="*/ 0 w 81062"/>
                  <a:gd name="connsiteY3" fmla="*/ 704059 h 704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0405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704059"/>
                    </a:lnTo>
                    <a:lnTo>
                      <a:pt x="0" y="70405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5" name="자유형: 도형 1484">
                <a:extLst>
                  <a:ext uri="{FF2B5EF4-FFF2-40B4-BE49-F238E27FC236}">
                    <a16:creationId xmlns:a16="http://schemas.microsoft.com/office/drawing/2014/main" id="{B7BBE04F-600C-45F3-A57A-C13B200D05A0}"/>
                  </a:ext>
                </a:extLst>
              </p:cNvPr>
              <p:cNvSpPr/>
              <p:nvPr/>
            </p:nvSpPr>
            <p:spPr>
              <a:xfrm>
                <a:off x="1413216" y="1810813"/>
                <a:ext cx="81062" cy="704059"/>
              </a:xfrm>
              <a:custGeom>
                <a:avLst/>
                <a:gdLst>
                  <a:gd name="connsiteX0" fmla="*/ 0 w 81062"/>
                  <a:gd name="connsiteY0" fmla="*/ 0 h 704059"/>
                  <a:gd name="connsiteX1" fmla="*/ 81062 w 81062"/>
                  <a:gd name="connsiteY1" fmla="*/ 0 h 704059"/>
                  <a:gd name="connsiteX2" fmla="*/ 81062 w 81062"/>
                  <a:gd name="connsiteY2" fmla="*/ 704059 h 704059"/>
                  <a:gd name="connsiteX3" fmla="*/ 0 w 81062"/>
                  <a:gd name="connsiteY3" fmla="*/ 704059 h 704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0405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704059"/>
                    </a:lnTo>
                    <a:lnTo>
                      <a:pt x="0" y="70405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8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718338" y="2068573"/>
              <a:ext cx="81062" cy="446298"/>
              <a:chOff x="1718338" y="2068573"/>
              <a:chExt cx="81062" cy="446298"/>
            </a:xfrm>
            <a:solidFill>
              <a:srgbClr val="000000"/>
            </a:solidFill>
          </p:grpSpPr>
          <p:sp>
            <p:nvSpPr>
              <p:cNvPr id="1487" name="자유형: 도형 1486">
                <a:extLst>
                  <a:ext uri="{FF2B5EF4-FFF2-40B4-BE49-F238E27FC236}">
                    <a16:creationId xmlns:a16="http://schemas.microsoft.com/office/drawing/2014/main" id="{D2EF8973-EB07-40FF-BCCB-A12A5026C0F5}"/>
                  </a:ext>
                </a:extLst>
              </p:cNvPr>
              <p:cNvSpPr/>
              <p:nvPr/>
            </p:nvSpPr>
            <p:spPr>
              <a:xfrm>
                <a:off x="1718338" y="2068573"/>
                <a:ext cx="81062" cy="446298"/>
              </a:xfrm>
              <a:custGeom>
                <a:avLst/>
                <a:gdLst>
                  <a:gd name="connsiteX0" fmla="*/ 0 w 81062"/>
                  <a:gd name="connsiteY0" fmla="*/ 0 h 446298"/>
                  <a:gd name="connsiteX1" fmla="*/ 81062 w 81062"/>
                  <a:gd name="connsiteY1" fmla="*/ 0 h 446298"/>
                  <a:gd name="connsiteX2" fmla="*/ 81062 w 81062"/>
                  <a:gd name="connsiteY2" fmla="*/ 446299 h 446298"/>
                  <a:gd name="connsiteX3" fmla="*/ 0 w 81062"/>
                  <a:gd name="connsiteY3" fmla="*/ 446299 h 44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4629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46299"/>
                    </a:lnTo>
                    <a:lnTo>
                      <a:pt x="0" y="44629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8" name="자유형: 도형 1487">
                <a:extLst>
                  <a:ext uri="{FF2B5EF4-FFF2-40B4-BE49-F238E27FC236}">
                    <a16:creationId xmlns:a16="http://schemas.microsoft.com/office/drawing/2014/main" id="{11076874-E4B8-4B81-8138-B06AE9B89C10}"/>
                  </a:ext>
                </a:extLst>
              </p:cNvPr>
              <p:cNvSpPr/>
              <p:nvPr/>
            </p:nvSpPr>
            <p:spPr>
              <a:xfrm>
                <a:off x="1718338" y="2068573"/>
                <a:ext cx="81062" cy="446298"/>
              </a:xfrm>
              <a:custGeom>
                <a:avLst/>
                <a:gdLst>
                  <a:gd name="connsiteX0" fmla="*/ 0 w 81062"/>
                  <a:gd name="connsiteY0" fmla="*/ 0 h 446298"/>
                  <a:gd name="connsiteX1" fmla="*/ 81062 w 81062"/>
                  <a:gd name="connsiteY1" fmla="*/ 0 h 446298"/>
                  <a:gd name="connsiteX2" fmla="*/ 81062 w 81062"/>
                  <a:gd name="connsiteY2" fmla="*/ 446299 h 446298"/>
                  <a:gd name="connsiteX3" fmla="*/ 0 w 81062"/>
                  <a:gd name="connsiteY3" fmla="*/ 446299 h 44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4629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46299"/>
                    </a:lnTo>
                    <a:lnTo>
                      <a:pt x="0" y="44629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8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023461" y="2036695"/>
              <a:ext cx="81062" cy="478177"/>
              <a:chOff x="2023461" y="2036695"/>
              <a:chExt cx="81062" cy="478177"/>
            </a:xfrm>
            <a:solidFill>
              <a:srgbClr val="000000"/>
            </a:solidFill>
          </p:grpSpPr>
          <p:sp>
            <p:nvSpPr>
              <p:cNvPr id="1490" name="자유형: 도형 1489">
                <a:extLst>
                  <a:ext uri="{FF2B5EF4-FFF2-40B4-BE49-F238E27FC236}">
                    <a16:creationId xmlns:a16="http://schemas.microsoft.com/office/drawing/2014/main" id="{55CEA1CF-6289-4452-9B1B-E2A6F2184B58}"/>
                  </a:ext>
                </a:extLst>
              </p:cNvPr>
              <p:cNvSpPr/>
              <p:nvPr/>
            </p:nvSpPr>
            <p:spPr>
              <a:xfrm>
                <a:off x="2023461" y="2036695"/>
                <a:ext cx="81062" cy="478177"/>
              </a:xfrm>
              <a:custGeom>
                <a:avLst/>
                <a:gdLst>
                  <a:gd name="connsiteX0" fmla="*/ 0 w 81062"/>
                  <a:gd name="connsiteY0" fmla="*/ 0 h 478177"/>
                  <a:gd name="connsiteX1" fmla="*/ 81062 w 81062"/>
                  <a:gd name="connsiteY1" fmla="*/ 0 h 478177"/>
                  <a:gd name="connsiteX2" fmla="*/ 81062 w 81062"/>
                  <a:gd name="connsiteY2" fmla="*/ 478177 h 478177"/>
                  <a:gd name="connsiteX3" fmla="*/ 0 w 81062"/>
                  <a:gd name="connsiteY3" fmla="*/ 478177 h 47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7817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78177"/>
                    </a:lnTo>
                    <a:lnTo>
                      <a:pt x="0" y="47817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91" name="자유형: 도형 1490">
                <a:extLst>
                  <a:ext uri="{FF2B5EF4-FFF2-40B4-BE49-F238E27FC236}">
                    <a16:creationId xmlns:a16="http://schemas.microsoft.com/office/drawing/2014/main" id="{6A4889D1-5E4B-431D-BCC6-7943AA47ADD0}"/>
                  </a:ext>
                </a:extLst>
              </p:cNvPr>
              <p:cNvSpPr/>
              <p:nvPr/>
            </p:nvSpPr>
            <p:spPr>
              <a:xfrm>
                <a:off x="2023461" y="2036695"/>
                <a:ext cx="81062" cy="478177"/>
              </a:xfrm>
              <a:custGeom>
                <a:avLst/>
                <a:gdLst>
                  <a:gd name="connsiteX0" fmla="*/ 0 w 81062"/>
                  <a:gd name="connsiteY0" fmla="*/ 0 h 478177"/>
                  <a:gd name="connsiteX1" fmla="*/ 81062 w 81062"/>
                  <a:gd name="connsiteY1" fmla="*/ 0 h 478177"/>
                  <a:gd name="connsiteX2" fmla="*/ 81062 w 81062"/>
                  <a:gd name="connsiteY2" fmla="*/ 478177 h 478177"/>
                  <a:gd name="connsiteX3" fmla="*/ 0 w 81062"/>
                  <a:gd name="connsiteY3" fmla="*/ 478177 h 47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7817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78177"/>
                    </a:lnTo>
                    <a:lnTo>
                      <a:pt x="0" y="478177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9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328584" y="2203374"/>
              <a:ext cx="81062" cy="311498"/>
              <a:chOff x="2328584" y="2203374"/>
              <a:chExt cx="81062" cy="311498"/>
            </a:xfrm>
            <a:solidFill>
              <a:srgbClr val="000000"/>
            </a:solidFill>
          </p:grpSpPr>
          <p:sp>
            <p:nvSpPr>
              <p:cNvPr id="1493" name="자유형: 도형 1492">
                <a:extLst>
                  <a:ext uri="{FF2B5EF4-FFF2-40B4-BE49-F238E27FC236}">
                    <a16:creationId xmlns:a16="http://schemas.microsoft.com/office/drawing/2014/main" id="{B57D403D-B634-41DF-A2B9-D5CF67FA6B04}"/>
                  </a:ext>
                </a:extLst>
              </p:cNvPr>
              <p:cNvSpPr/>
              <p:nvPr/>
            </p:nvSpPr>
            <p:spPr>
              <a:xfrm>
                <a:off x="2328584" y="2203374"/>
                <a:ext cx="81062" cy="311498"/>
              </a:xfrm>
              <a:custGeom>
                <a:avLst/>
                <a:gdLst>
                  <a:gd name="connsiteX0" fmla="*/ 0 w 81062"/>
                  <a:gd name="connsiteY0" fmla="*/ 0 h 311498"/>
                  <a:gd name="connsiteX1" fmla="*/ 81062 w 81062"/>
                  <a:gd name="connsiteY1" fmla="*/ 0 h 311498"/>
                  <a:gd name="connsiteX2" fmla="*/ 81062 w 81062"/>
                  <a:gd name="connsiteY2" fmla="*/ 311498 h 311498"/>
                  <a:gd name="connsiteX3" fmla="*/ 0 w 81062"/>
                  <a:gd name="connsiteY3" fmla="*/ 311498 h 31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1149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11498"/>
                    </a:lnTo>
                    <a:lnTo>
                      <a:pt x="0" y="31149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94" name="자유형: 도형 1493">
                <a:extLst>
                  <a:ext uri="{FF2B5EF4-FFF2-40B4-BE49-F238E27FC236}">
                    <a16:creationId xmlns:a16="http://schemas.microsoft.com/office/drawing/2014/main" id="{EF4DBD0F-218F-4441-9AB3-C90F3A6F4B8F}"/>
                  </a:ext>
                </a:extLst>
              </p:cNvPr>
              <p:cNvSpPr/>
              <p:nvPr/>
            </p:nvSpPr>
            <p:spPr>
              <a:xfrm>
                <a:off x="2328584" y="2203374"/>
                <a:ext cx="81062" cy="311498"/>
              </a:xfrm>
              <a:custGeom>
                <a:avLst/>
                <a:gdLst>
                  <a:gd name="connsiteX0" fmla="*/ 0 w 81062"/>
                  <a:gd name="connsiteY0" fmla="*/ 0 h 311498"/>
                  <a:gd name="connsiteX1" fmla="*/ 81062 w 81062"/>
                  <a:gd name="connsiteY1" fmla="*/ 0 h 311498"/>
                  <a:gd name="connsiteX2" fmla="*/ 81062 w 81062"/>
                  <a:gd name="connsiteY2" fmla="*/ 311498 h 311498"/>
                  <a:gd name="connsiteX3" fmla="*/ 0 w 81062"/>
                  <a:gd name="connsiteY3" fmla="*/ 311498 h 31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11498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11498"/>
                    </a:lnTo>
                    <a:lnTo>
                      <a:pt x="0" y="311498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9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632796" y="2197909"/>
              <a:ext cx="81062" cy="316963"/>
              <a:chOff x="2632796" y="2197909"/>
              <a:chExt cx="81062" cy="316963"/>
            </a:xfrm>
            <a:solidFill>
              <a:srgbClr val="000000"/>
            </a:solidFill>
          </p:grpSpPr>
          <p:sp>
            <p:nvSpPr>
              <p:cNvPr id="1496" name="자유형: 도형 1495">
                <a:extLst>
                  <a:ext uri="{FF2B5EF4-FFF2-40B4-BE49-F238E27FC236}">
                    <a16:creationId xmlns:a16="http://schemas.microsoft.com/office/drawing/2014/main" id="{93B1E84A-A109-44B6-9552-9ED06412EFD2}"/>
                  </a:ext>
                </a:extLst>
              </p:cNvPr>
              <p:cNvSpPr/>
              <p:nvPr/>
            </p:nvSpPr>
            <p:spPr>
              <a:xfrm>
                <a:off x="2632796" y="2197909"/>
                <a:ext cx="81062" cy="316963"/>
              </a:xfrm>
              <a:custGeom>
                <a:avLst/>
                <a:gdLst>
                  <a:gd name="connsiteX0" fmla="*/ 0 w 81062"/>
                  <a:gd name="connsiteY0" fmla="*/ 0 h 316963"/>
                  <a:gd name="connsiteX1" fmla="*/ 81062 w 81062"/>
                  <a:gd name="connsiteY1" fmla="*/ 0 h 316963"/>
                  <a:gd name="connsiteX2" fmla="*/ 81062 w 81062"/>
                  <a:gd name="connsiteY2" fmla="*/ 316963 h 316963"/>
                  <a:gd name="connsiteX3" fmla="*/ 0 w 81062"/>
                  <a:gd name="connsiteY3" fmla="*/ 316963 h 3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1696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16963"/>
                    </a:lnTo>
                    <a:lnTo>
                      <a:pt x="0" y="31696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97" name="자유형: 도형 1496">
                <a:extLst>
                  <a:ext uri="{FF2B5EF4-FFF2-40B4-BE49-F238E27FC236}">
                    <a16:creationId xmlns:a16="http://schemas.microsoft.com/office/drawing/2014/main" id="{E7A465C0-31BF-494A-9B02-093908835B1A}"/>
                  </a:ext>
                </a:extLst>
              </p:cNvPr>
              <p:cNvSpPr/>
              <p:nvPr/>
            </p:nvSpPr>
            <p:spPr>
              <a:xfrm>
                <a:off x="2632796" y="2197909"/>
                <a:ext cx="81062" cy="316963"/>
              </a:xfrm>
              <a:custGeom>
                <a:avLst/>
                <a:gdLst>
                  <a:gd name="connsiteX0" fmla="*/ 0 w 81062"/>
                  <a:gd name="connsiteY0" fmla="*/ 0 h 316963"/>
                  <a:gd name="connsiteX1" fmla="*/ 81062 w 81062"/>
                  <a:gd name="connsiteY1" fmla="*/ 0 h 316963"/>
                  <a:gd name="connsiteX2" fmla="*/ 81062 w 81062"/>
                  <a:gd name="connsiteY2" fmla="*/ 316963 h 316963"/>
                  <a:gd name="connsiteX3" fmla="*/ 0 w 81062"/>
                  <a:gd name="connsiteY3" fmla="*/ 316963 h 3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1696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16963"/>
                    </a:lnTo>
                    <a:lnTo>
                      <a:pt x="0" y="316963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9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937918" y="2152368"/>
              <a:ext cx="81062" cy="362503"/>
              <a:chOff x="2937918" y="2152368"/>
              <a:chExt cx="81062" cy="362503"/>
            </a:xfrm>
            <a:solidFill>
              <a:srgbClr val="000000"/>
            </a:solidFill>
          </p:grpSpPr>
          <p:sp>
            <p:nvSpPr>
              <p:cNvPr id="1499" name="자유형: 도형 1498">
                <a:extLst>
                  <a:ext uri="{FF2B5EF4-FFF2-40B4-BE49-F238E27FC236}">
                    <a16:creationId xmlns:a16="http://schemas.microsoft.com/office/drawing/2014/main" id="{9B58514C-0019-41A0-BBD2-8F3CB4476547}"/>
                  </a:ext>
                </a:extLst>
              </p:cNvPr>
              <p:cNvSpPr/>
              <p:nvPr/>
            </p:nvSpPr>
            <p:spPr>
              <a:xfrm>
                <a:off x="2937918" y="2152368"/>
                <a:ext cx="81062" cy="362503"/>
              </a:xfrm>
              <a:custGeom>
                <a:avLst/>
                <a:gdLst>
                  <a:gd name="connsiteX0" fmla="*/ 0 w 81062"/>
                  <a:gd name="connsiteY0" fmla="*/ 0 h 362503"/>
                  <a:gd name="connsiteX1" fmla="*/ 81062 w 81062"/>
                  <a:gd name="connsiteY1" fmla="*/ 0 h 362503"/>
                  <a:gd name="connsiteX2" fmla="*/ 81062 w 81062"/>
                  <a:gd name="connsiteY2" fmla="*/ 362504 h 362503"/>
                  <a:gd name="connsiteX3" fmla="*/ 0 w 81062"/>
                  <a:gd name="connsiteY3" fmla="*/ 362504 h 362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6250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62504"/>
                    </a:lnTo>
                    <a:lnTo>
                      <a:pt x="0" y="36250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0" name="자유형: 도형 1499">
                <a:extLst>
                  <a:ext uri="{FF2B5EF4-FFF2-40B4-BE49-F238E27FC236}">
                    <a16:creationId xmlns:a16="http://schemas.microsoft.com/office/drawing/2014/main" id="{FCC81F30-8A36-4562-9115-21C0BC9F7B1E}"/>
                  </a:ext>
                </a:extLst>
              </p:cNvPr>
              <p:cNvSpPr/>
              <p:nvPr/>
            </p:nvSpPr>
            <p:spPr>
              <a:xfrm>
                <a:off x="2937918" y="2152368"/>
                <a:ext cx="81062" cy="362503"/>
              </a:xfrm>
              <a:custGeom>
                <a:avLst/>
                <a:gdLst>
                  <a:gd name="connsiteX0" fmla="*/ 0 w 81062"/>
                  <a:gd name="connsiteY0" fmla="*/ 0 h 362503"/>
                  <a:gd name="connsiteX1" fmla="*/ 81062 w 81062"/>
                  <a:gd name="connsiteY1" fmla="*/ 0 h 362503"/>
                  <a:gd name="connsiteX2" fmla="*/ 81062 w 81062"/>
                  <a:gd name="connsiteY2" fmla="*/ 362504 h 362503"/>
                  <a:gd name="connsiteX3" fmla="*/ 0 w 81062"/>
                  <a:gd name="connsiteY3" fmla="*/ 362504 h 362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6250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62504"/>
                    </a:lnTo>
                    <a:lnTo>
                      <a:pt x="0" y="362504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243041" y="2247093"/>
              <a:ext cx="81062" cy="267779"/>
              <a:chOff x="3243041" y="2247093"/>
              <a:chExt cx="81062" cy="267779"/>
            </a:xfrm>
            <a:solidFill>
              <a:srgbClr val="000000"/>
            </a:solidFill>
          </p:grpSpPr>
          <p:sp>
            <p:nvSpPr>
              <p:cNvPr id="1502" name="자유형: 도형 1501">
                <a:extLst>
                  <a:ext uri="{FF2B5EF4-FFF2-40B4-BE49-F238E27FC236}">
                    <a16:creationId xmlns:a16="http://schemas.microsoft.com/office/drawing/2014/main" id="{5D977C7D-4285-4941-B28E-ABAF54E5B02C}"/>
                  </a:ext>
                </a:extLst>
              </p:cNvPr>
              <p:cNvSpPr/>
              <p:nvPr/>
            </p:nvSpPr>
            <p:spPr>
              <a:xfrm>
                <a:off x="3243041" y="2247093"/>
                <a:ext cx="81062" cy="267779"/>
              </a:xfrm>
              <a:custGeom>
                <a:avLst/>
                <a:gdLst>
                  <a:gd name="connsiteX0" fmla="*/ 0 w 81062"/>
                  <a:gd name="connsiteY0" fmla="*/ 0 h 267779"/>
                  <a:gd name="connsiteX1" fmla="*/ 81062 w 81062"/>
                  <a:gd name="connsiteY1" fmla="*/ 0 h 267779"/>
                  <a:gd name="connsiteX2" fmla="*/ 81062 w 81062"/>
                  <a:gd name="connsiteY2" fmla="*/ 267779 h 267779"/>
                  <a:gd name="connsiteX3" fmla="*/ 0 w 81062"/>
                  <a:gd name="connsiteY3" fmla="*/ 267779 h 26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6777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67779"/>
                    </a:lnTo>
                    <a:lnTo>
                      <a:pt x="0" y="26777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3" name="자유형: 도형 1502">
                <a:extLst>
                  <a:ext uri="{FF2B5EF4-FFF2-40B4-BE49-F238E27FC236}">
                    <a16:creationId xmlns:a16="http://schemas.microsoft.com/office/drawing/2014/main" id="{28A1CB82-9CA8-4CE0-982D-977573ABC209}"/>
                  </a:ext>
                </a:extLst>
              </p:cNvPr>
              <p:cNvSpPr/>
              <p:nvPr/>
            </p:nvSpPr>
            <p:spPr>
              <a:xfrm>
                <a:off x="3243041" y="2247093"/>
                <a:ext cx="81062" cy="267779"/>
              </a:xfrm>
              <a:custGeom>
                <a:avLst/>
                <a:gdLst>
                  <a:gd name="connsiteX0" fmla="*/ 0 w 81062"/>
                  <a:gd name="connsiteY0" fmla="*/ 0 h 267779"/>
                  <a:gd name="connsiteX1" fmla="*/ 81062 w 81062"/>
                  <a:gd name="connsiteY1" fmla="*/ 0 h 267779"/>
                  <a:gd name="connsiteX2" fmla="*/ 81062 w 81062"/>
                  <a:gd name="connsiteY2" fmla="*/ 267779 h 267779"/>
                  <a:gd name="connsiteX3" fmla="*/ 0 w 81062"/>
                  <a:gd name="connsiteY3" fmla="*/ 267779 h 26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67779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67779"/>
                    </a:lnTo>
                    <a:lnTo>
                      <a:pt x="0" y="26777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548164" y="2333620"/>
              <a:ext cx="81062" cy="181251"/>
              <a:chOff x="3548164" y="2333620"/>
              <a:chExt cx="81062" cy="181251"/>
            </a:xfrm>
            <a:solidFill>
              <a:srgbClr val="000000"/>
            </a:solidFill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86998DC4-B0BF-4C15-99EA-96076E8DCF32}"/>
                  </a:ext>
                </a:extLst>
              </p:cNvPr>
              <p:cNvSpPr/>
              <p:nvPr/>
            </p:nvSpPr>
            <p:spPr>
              <a:xfrm>
                <a:off x="3548164" y="2333620"/>
                <a:ext cx="81062" cy="181251"/>
              </a:xfrm>
              <a:custGeom>
                <a:avLst/>
                <a:gdLst>
                  <a:gd name="connsiteX0" fmla="*/ 0 w 81062"/>
                  <a:gd name="connsiteY0" fmla="*/ 0 h 181251"/>
                  <a:gd name="connsiteX1" fmla="*/ 81062 w 81062"/>
                  <a:gd name="connsiteY1" fmla="*/ 0 h 181251"/>
                  <a:gd name="connsiteX2" fmla="*/ 81062 w 81062"/>
                  <a:gd name="connsiteY2" fmla="*/ 181252 h 181251"/>
                  <a:gd name="connsiteX3" fmla="*/ 0 w 81062"/>
                  <a:gd name="connsiteY3" fmla="*/ 181252 h 18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8125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81252"/>
                    </a:lnTo>
                    <a:lnTo>
                      <a:pt x="0" y="18125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F6CA2267-B7C5-4A2A-BC9C-6B81111CC36D}"/>
                  </a:ext>
                </a:extLst>
              </p:cNvPr>
              <p:cNvSpPr/>
              <p:nvPr/>
            </p:nvSpPr>
            <p:spPr>
              <a:xfrm>
                <a:off x="3548164" y="2333620"/>
                <a:ext cx="81062" cy="181251"/>
              </a:xfrm>
              <a:custGeom>
                <a:avLst/>
                <a:gdLst>
                  <a:gd name="connsiteX0" fmla="*/ 0 w 81062"/>
                  <a:gd name="connsiteY0" fmla="*/ 0 h 181251"/>
                  <a:gd name="connsiteX1" fmla="*/ 81062 w 81062"/>
                  <a:gd name="connsiteY1" fmla="*/ 0 h 181251"/>
                  <a:gd name="connsiteX2" fmla="*/ 81062 w 81062"/>
                  <a:gd name="connsiteY2" fmla="*/ 181252 h 181251"/>
                  <a:gd name="connsiteX3" fmla="*/ 0 w 81062"/>
                  <a:gd name="connsiteY3" fmla="*/ 181252 h 18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8125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81252"/>
                    </a:lnTo>
                    <a:lnTo>
                      <a:pt x="0" y="181252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853286" y="2366409"/>
              <a:ext cx="81062" cy="148462"/>
              <a:chOff x="3853286" y="2366409"/>
              <a:chExt cx="81062" cy="148462"/>
            </a:xfrm>
            <a:solidFill>
              <a:srgbClr val="000000"/>
            </a:solidFill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D428CFCF-43D0-49C4-A760-B15100B025C4}"/>
                  </a:ext>
                </a:extLst>
              </p:cNvPr>
              <p:cNvSpPr/>
              <p:nvPr/>
            </p:nvSpPr>
            <p:spPr>
              <a:xfrm>
                <a:off x="3853286" y="2366409"/>
                <a:ext cx="81062" cy="148462"/>
              </a:xfrm>
              <a:custGeom>
                <a:avLst/>
                <a:gdLst>
                  <a:gd name="connsiteX0" fmla="*/ 0 w 81062"/>
                  <a:gd name="connsiteY0" fmla="*/ 0 h 148462"/>
                  <a:gd name="connsiteX1" fmla="*/ 81062 w 81062"/>
                  <a:gd name="connsiteY1" fmla="*/ 0 h 148462"/>
                  <a:gd name="connsiteX2" fmla="*/ 81062 w 81062"/>
                  <a:gd name="connsiteY2" fmla="*/ 148463 h 148462"/>
                  <a:gd name="connsiteX3" fmla="*/ 0 w 81062"/>
                  <a:gd name="connsiteY3" fmla="*/ 148463 h 14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846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48463"/>
                    </a:lnTo>
                    <a:lnTo>
                      <a:pt x="0" y="14846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0A6C32E6-EC3B-42ED-9F0B-85B518B45E83}"/>
                  </a:ext>
                </a:extLst>
              </p:cNvPr>
              <p:cNvSpPr/>
              <p:nvPr/>
            </p:nvSpPr>
            <p:spPr>
              <a:xfrm>
                <a:off x="3853286" y="2366409"/>
                <a:ext cx="81062" cy="148462"/>
              </a:xfrm>
              <a:custGeom>
                <a:avLst/>
                <a:gdLst>
                  <a:gd name="connsiteX0" fmla="*/ 0 w 81062"/>
                  <a:gd name="connsiteY0" fmla="*/ 0 h 148462"/>
                  <a:gd name="connsiteX1" fmla="*/ 81062 w 81062"/>
                  <a:gd name="connsiteY1" fmla="*/ 0 h 148462"/>
                  <a:gd name="connsiteX2" fmla="*/ 81062 w 81062"/>
                  <a:gd name="connsiteY2" fmla="*/ 148463 h 148462"/>
                  <a:gd name="connsiteX3" fmla="*/ 0 w 81062"/>
                  <a:gd name="connsiteY3" fmla="*/ 148463 h 14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846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48463"/>
                    </a:lnTo>
                    <a:lnTo>
                      <a:pt x="0" y="148463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157498" y="2327244"/>
              <a:ext cx="81062" cy="187627"/>
              <a:chOff x="4157498" y="2327244"/>
              <a:chExt cx="81062" cy="187627"/>
            </a:xfrm>
            <a:solidFill>
              <a:srgbClr val="000000"/>
            </a:solidFill>
          </p:grpSpPr>
          <p:sp>
            <p:nvSpPr>
              <p:cNvPr id="1511" name="자유형: 도형 1510">
                <a:extLst>
                  <a:ext uri="{FF2B5EF4-FFF2-40B4-BE49-F238E27FC236}">
                    <a16:creationId xmlns:a16="http://schemas.microsoft.com/office/drawing/2014/main" id="{83218E8C-F56A-40C0-A08C-171D6AD3784D}"/>
                  </a:ext>
                </a:extLst>
              </p:cNvPr>
              <p:cNvSpPr/>
              <p:nvPr/>
            </p:nvSpPr>
            <p:spPr>
              <a:xfrm>
                <a:off x="4157498" y="2327244"/>
                <a:ext cx="81062" cy="187627"/>
              </a:xfrm>
              <a:custGeom>
                <a:avLst/>
                <a:gdLst>
                  <a:gd name="connsiteX0" fmla="*/ 0 w 81062"/>
                  <a:gd name="connsiteY0" fmla="*/ 0 h 187627"/>
                  <a:gd name="connsiteX1" fmla="*/ 81062 w 81062"/>
                  <a:gd name="connsiteY1" fmla="*/ 0 h 187627"/>
                  <a:gd name="connsiteX2" fmla="*/ 81062 w 81062"/>
                  <a:gd name="connsiteY2" fmla="*/ 187628 h 187627"/>
                  <a:gd name="connsiteX3" fmla="*/ 0 w 81062"/>
                  <a:gd name="connsiteY3" fmla="*/ 187628 h 18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8762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87628"/>
                    </a:lnTo>
                    <a:lnTo>
                      <a:pt x="0" y="18762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7B12D56E-8742-4582-8C15-F89E45E3DF95}"/>
                  </a:ext>
                </a:extLst>
              </p:cNvPr>
              <p:cNvSpPr/>
              <p:nvPr/>
            </p:nvSpPr>
            <p:spPr>
              <a:xfrm>
                <a:off x="4157498" y="2327244"/>
                <a:ext cx="81062" cy="187627"/>
              </a:xfrm>
              <a:custGeom>
                <a:avLst/>
                <a:gdLst>
                  <a:gd name="connsiteX0" fmla="*/ 0 w 81062"/>
                  <a:gd name="connsiteY0" fmla="*/ 0 h 187627"/>
                  <a:gd name="connsiteX1" fmla="*/ 81062 w 81062"/>
                  <a:gd name="connsiteY1" fmla="*/ 0 h 187627"/>
                  <a:gd name="connsiteX2" fmla="*/ 81062 w 81062"/>
                  <a:gd name="connsiteY2" fmla="*/ 187628 h 187627"/>
                  <a:gd name="connsiteX3" fmla="*/ 0 w 81062"/>
                  <a:gd name="connsiteY3" fmla="*/ 187628 h 18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8762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87628"/>
                    </a:lnTo>
                    <a:lnTo>
                      <a:pt x="0" y="187628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462621" y="2355480"/>
              <a:ext cx="81062" cy="159392"/>
              <a:chOff x="4462621" y="2355480"/>
              <a:chExt cx="81062" cy="159392"/>
            </a:xfrm>
            <a:solidFill>
              <a:srgbClr val="000000"/>
            </a:solidFill>
          </p:grpSpPr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A54CEDFD-EE83-408C-B9E0-C27B621523DC}"/>
                  </a:ext>
                </a:extLst>
              </p:cNvPr>
              <p:cNvSpPr/>
              <p:nvPr/>
            </p:nvSpPr>
            <p:spPr>
              <a:xfrm>
                <a:off x="4462621" y="2355480"/>
                <a:ext cx="81062" cy="159392"/>
              </a:xfrm>
              <a:custGeom>
                <a:avLst/>
                <a:gdLst>
                  <a:gd name="connsiteX0" fmla="*/ 0 w 81062"/>
                  <a:gd name="connsiteY0" fmla="*/ 0 h 159392"/>
                  <a:gd name="connsiteX1" fmla="*/ 81062 w 81062"/>
                  <a:gd name="connsiteY1" fmla="*/ 0 h 159392"/>
                  <a:gd name="connsiteX2" fmla="*/ 81062 w 81062"/>
                  <a:gd name="connsiteY2" fmla="*/ 159393 h 159392"/>
                  <a:gd name="connsiteX3" fmla="*/ 0 w 81062"/>
                  <a:gd name="connsiteY3" fmla="*/ 159393 h 15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939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59393"/>
                    </a:lnTo>
                    <a:lnTo>
                      <a:pt x="0" y="15939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5" name="자유형: 도형 1514">
                <a:extLst>
                  <a:ext uri="{FF2B5EF4-FFF2-40B4-BE49-F238E27FC236}">
                    <a16:creationId xmlns:a16="http://schemas.microsoft.com/office/drawing/2014/main" id="{8BC3BBF6-9DA7-4A35-9439-C0B6A1B17E3B}"/>
                  </a:ext>
                </a:extLst>
              </p:cNvPr>
              <p:cNvSpPr/>
              <p:nvPr/>
            </p:nvSpPr>
            <p:spPr>
              <a:xfrm>
                <a:off x="4462621" y="2355480"/>
                <a:ext cx="81062" cy="159392"/>
              </a:xfrm>
              <a:custGeom>
                <a:avLst/>
                <a:gdLst>
                  <a:gd name="connsiteX0" fmla="*/ 0 w 81062"/>
                  <a:gd name="connsiteY0" fmla="*/ 0 h 159392"/>
                  <a:gd name="connsiteX1" fmla="*/ 81062 w 81062"/>
                  <a:gd name="connsiteY1" fmla="*/ 0 h 159392"/>
                  <a:gd name="connsiteX2" fmla="*/ 81062 w 81062"/>
                  <a:gd name="connsiteY2" fmla="*/ 159393 h 159392"/>
                  <a:gd name="connsiteX3" fmla="*/ 0 w 81062"/>
                  <a:gd name="connsiteY3" fmla="*/ 159393 h 15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939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59393"/>
                    </a:lnTo>
                    <a:lnTo>
                      <a:pt x="0" y="159393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767744" y="2385537"/>
              <a:ext cx="81062" cy="129335"/>
              <a:chOff x="4767744" y="2385537"/>
              <a:chExt cx="81062" cy="129335"/>
            </a:xfrm>
            <a:solidFill>
              <a:srgbClr val="000000"/>
            </a:solidFill>
          </p:grpSpPr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B95700DD-BEEC-4F2D-902A-B1A505AAD78D}"/>
                  </a:ext>
                </a:extLst>
              </p:cNvPr>
              <p:cNvSpPr/>
              <p:nvPr/>
            </p:nvSpPr>
            <p:spPr>
              <a:xfrm>
                <a:off x="4767744" y="2385537"/>
                <a:ext cx="81062" cy="129335"/>
              </a:xfrm>
              <a:custGeom>
                <a:avLst/>
                <a:gdLst>
                  <a:gd name="connsiteX0" fmla="*/ 0 w 81062"/>
                  <a:gd name="connsiteY0" fmla="*/ 0 h 129335"/>
                  <a:gd name="connsiteX1" fmla="*/ 81062 w 81062"/>
                  <a:gd name="connsiteY1" fmla="*/ 0 h 129335"/>
                  <a:gd name="connsiteX2" fmla="*/ 81062 w 81062"/>
                  <a:gd name="connsiteY2" fmla="*/ 129336 h 129335"/>
                  <a:gd name="connsiteX3" fmla="*/ 0 w 81062"/>
                  <a:gd name="connsiteY3" fmla="*/ 129336 h 12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933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29336"/>
                    </a:lnTo>
                    <a:lnTo>
                      <a:pt x="0" y="12933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8" name="자유형: 도형 1517">
                <a:extLst>
                  <a:ext uri="{FF2B5EF4-FFF2-40B4-BE49-F238E27FC236}">
                    <a16:creationId xmlns:a16="http://schemas.microsoft.com/office/drawing/2014/main" id="{017F7249-616E-476F-8B99-82387CDB20EA}"/>
                  </a:ext>
                </a:extLst>
              </p:cNvPr>
              <p:cNvSpPr/>
              <p:nvPr/>
            </p:nvSpPr>
            <p:spPr>
              <a:xfrm>
                <a:off x="4767744" y="2385537"/>
                <a:ext cx="81062" cy="129335"/>
              </a:xfrm>
              <a:custGeom>
                <a:avLst/>
                <a:gdLst>
                  <a:gd name="connsiteX0" fmla="*/ 0 w 81062"/>
                  <a:gd name="connsiteY0" fmla="*/ 0 h 129335"/>
                  <a:gd name="connsiteX1" fmla="*/ 81062 w 81062"/>
                  <a:gd name="connsiteY1" fmla="*/ 0 h 129335"/>
                  <a:gd name="connsiteX2" fmla="*/ 81062 w 81062"/>
                  <a:gd name="connsiteY2" fmla="*/ 129336 h 129335"/>
                  <a:gd name="connsiteX3" fmla="*/ 0 w 81062"/>
                  <a:gd name="connsiteY3" fmla="*/ 129336 h 12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933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29336"/>
                    </a:lnTo>
                    <a:lnTo>
                      <a:pt x="0" y="129336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072866" y="2391001"/>
              <a:ext cx="81062" cy="122959"/>
              <a:chOff x="5072866" y="2391001"/>
              <a:chExt cx="81062" cy="122959"/>
            </a:xfrm>
            <a:solidFill>
              <a:srgbClr val="000000"/>
            </a:solidFill>
          </p:grpSpPr>
          <p:sp>
            <p:nvSpPr>
              <p:cNvPr id="1520" name="자유형: 도형 1519">
                <a:extLst>
                  <a:ext uri="{FF2B5EF4-FFF2-40B4-BE49-F238E27FC236}">
                    <a16:creationId xmlns:a16="http://schemas.microsoft.com/office/drawing/2014/main" id="{54B021FF-18DF-49FC-8DB2-8EF2841091F7}"/>
                  </a:ext>
                </a:extLst>
              </p:cNvPr>
              <p:cNvSpPr/>
              <p:nvPr/>
            </p:nvSpPr>
            <p:spPr>
              <a:xfrm>
                <a:off x="5072866" y="2391001"/>
                <a:ext cx="81062" cy="122959"/>
              </a:xfrm>
              <a:custGeom>
                <a:avLst/>
                <a:gdLst>
                  <a:gd name="connsiteX0" fmla="*/ 0 w 81062"/>
                  <a:gd name="connsiteY0" fmla="*/ 0 h 122959"/>
                  <a:gd name="connsiteX1" fmla="*/ 81063 w 81062"/>
                  <a:gd name="connsiteY1" fmla="*/ 0 h 122959"/>
                  <a:gd name="connsiteX2" fmla="*/ 81063 w 81062"/>
                  <a:gd name="connsiteY2" fmla="*/ 122960 h 122959"/>
                  <a:gd name="connsiteX3" fmla="*/ 0 w 81062"/>
                  <a:gd name="connsiteY3" fmla="*/ 122960 h 1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295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22960"/>
                    </a:lnTo>
                    <a:lnTo>
                      <a:pt x="0" y="12296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5046EA30-ECFC-48E0-8AE9-3971908491CD}"/>
                  </a:ext>
                </a:extLst>
              </p:cNvPr>
              <p:cNvSpPr/>
              <p:nvPr/>
            </p:nvSpPr>
            <p:spPr>
              <a:xfrm>
                <a:off x="5072866" y="2391001"/>
                <a:ext cx="81062" cy="122959"/>
              </a:xfrm>
              <a:custGeom>
                <a:avLst/>
                <a:gdLst>
                  <a:gd name="connsiteX0" fmla="*/ 0 w 81062"/>
                  <a:gd name="connsiteY0" fmla="*/ 0 h 122959"/>
                  <a:gd name="connsiteX1" fmla="*/ 81063 w 81062"/>
                  <a:gd name="connsiteY1" fmla="*/ 0 h 122959"/>
                  <a:gd name="connsiteX2" fmla="*/ 81063 w 81062"/>
                  <a:gd name="connsiteY2" fmla="*/ 122960 h 122959"/>
                  <a:gd name="connsiteX3" fmla="*/ 0 w 81062"/>
                  <a:gd name="connsiteY3" fmla="*/ 122960 h 1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2295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22960"/>
                    </a:lnTo>
                    <a:lnTo>
                      <a:pt x="0" y="122960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377989" y="2414683"/>
              <a:ext cx="81062" cy="99278"/>
              <a:chOff x="5377989" y="2414683"/>
              <a:chExt cx="81062" cy="99278"/>
            </a:xfrm>
            <a:solidFill>
              <a:srgbClr val="000000"/>
            </a:solidFill>
          </p:grpSpPr>
          <p:sp>
            <p:nvSpPr>
              <p:cNvPr id="1523" name="자유형: 도형 1522">
                <a:extLst>
                  <a:ext uri="{FF2B5EF4-FFF2-40B4-BE49-F238E27FC236}">
                    <a16:creationId xmlns:a16="http://schemas.microsoft.com/office/drawing/2014/main" id="{28D0D3FC-6FB9-406F-AD8D-733C98A90C38}"/>
                  </a:ext>
                </a:extLst>
              </p:cNvPr>
              <p:cNvSpPr/>
              <p:nvPr/>
            </p:nvSpPr>
            <p:spPr>
              <a:xfrm>
                <a:off x="5377989" y="2414683"/>
                <a:ext cx="81062" cy="99278"/>
              </a:xfrm>
              <a:custGeom>
                <a:avLst/>
                <a:gdLst>
                  <a:gd name="connsiteX0" fmla="*/ 0 w 81062"/>
                  <a:gd name="connsiteY0" fmla="*/ 0 h 99278"/>
                  <a:gd name="connsiteX1" fmla="*/ 81063 w 81062"/>
                  <a:gd name="connsiteY1" fmla="*/ 0 h 99278"/>
                  <a:gd name="connsiteX2" fmla="*/ 81063 w 81062"/>
                  <a:gd name="connsiteY2" fmla="*/ 99279 h 99278"/>
                  <a:gd name="connsiteX3" fmla="*/ 0 w 81062"/>
                  <a:gd name="connsiteY3" fmla="*/ 99279 h 9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927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9279"/>
                    </a:lnTo>
                    <a:lnTo>
                      <a:pt x="0" y="9927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4" name="자유형: 도형 1523">
                <a:extLst>
                  <a:ext uri="{FF2B5EF4-FFF2-40B4-BE49-F238E27FC236}">
                    <a16:creationId xmlns:a16="http://schemas.microsoft.com/office/drawing/2014/main" id="{B8235863-352A-42E3-8F4C-1E3C4F9C6E93}"/>
                  </a:ext>
                </a:extLst>
              </p:cNvPr>
              <p:cNvSpPr/>
              <p:nvPr/>
            </p:nvSpPr>
            <p:spPr>
              <a:xfrm>
                <a:off x="5377989" y="2414683"/>
                <a:ext cx="81062" cy="99278"/>
              </a:xfrm>
              <a:custGeom>
                <a:avLst/>
                <a:gdLst>
                  <a:gd name="connsiteX0" fmla="*/ 0 w 81062"/>
                  <a:gd name="connsiteY0" fmla="*/ 0 h 99278"/>
                  <a:gd name="connsiteX1" fmla="*/ 81063 w 81062"/>
                  <a:gd name="connsiteY1" fmla="*/ 0 h 99278"/>
                  <a:gd name="connsiteX2" fmla="*/ 81063 w 81062"/>
                  <a:gd name="connsiteY2" fmla="*/ 99279 h 99278"/>
                  <a:gd name="connsiteX3" fmla="*/ 0 w 81062"/>
                  <a:gd name="connsiteY3" fmla="*/ 99279 h 9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927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9279"/>
                    </a:lnTo>
                    <a:lnTo>
                      <a:pt x="0" y="9927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682201" y="2401020"/>
              <a:ext cx="81062" cy="113851"/>
              <a:chOff x="5682201" y="2401020"/>
              <a:chExt cx="81062" cy="113851"/>
            </a:xfrm>
            <a:solidFill>
              <a:srgbClr val="000000"/>
            </a:solidFill>
          </p:grpSpPr>
          <p:sp>
            <p:nvSpPr>
              <p:cNvPr id="1526" name="자유형: 도형 1525">
                <a:extLst>
                  <a:ext uri="{FF2B5EF4-FFF2-40B4-BE49-F238E27FC236}">
                    <a16:creationId xmlns:a16="http://schemas.microsoft.com/office/drawing/2014/main" id="{ADE4ED3D-578E-4BA1-8B60-90075D07A9DC}"/>
                  </a:ext>
                </a:extLst>
              </p:cNvPr>
              <p:cNvSpPr/>
              <p:nvPr/>
            </p:nvSpPr>
            <p:spPr>
              <a:xfrm>
                <a:off x="5682201" y="2401020"/>
                <a:ext cx="81062" cy="113851"/>
              </a:xfrm>
              <a:custGeom>
                <a:avLst/>
                <a:gdLst>
                  <a:gd name="connsiteX0" fmla="*/ 0 w 81062"/>
                  <a:gd name="connsiteY0" fmla="*/ 0 h 113851"/>
                  <a:gd name="connsiteX1" fmla="*/ 81063 w 81062"/>
                  <a:gd name="connsiteY1" fmla="*/ 0 h 113851"/>
                  <a:gd name="connsiteX2" fmla="*/ 81063 w 81062"/>
                  <a:gd name="connsiteY2" fmla="*/ 113852 h 113851"/>
                  <a:gd name="connsiteX3" fmla="*/ 0 w 81062"/>
                  <a:gd name="connsiteY3" fmla="*/ 113852 h 11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385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3852"/>
                    </a:lnTo>
                    <a:lnTo>
                      <a:pt x="0" y="11385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7" name="자유형: 도형 1526">
                <a:extLst>
                  <a:ext uri="{FF2B5EF4-FFF2-40B4-BE49-F238E27FC236}">
                    <a16:creationId xmlns:a16="http://schemas.microsoft.com/office/drawing/2014/main" id="{89EE2FC7-6392-4005-9F34-583B9908C883}"/>
                  </a:ext>
                </a:extLst>
              </p:cNvPr>
              <p:cNvSpPr/>
              <p:nvPr/>
            </p:nvSpPr>
            <p:spPr>
              <a:xfrm>
                <a:off x="5682201" y="2401020"/>
                <a:ext cx="81062" cy="113851"/>
              </a:xfrm>
              <a:custGeom>
                <a:avLst/>
                <a:gdLst>
                  <a:gd name="connsiteX0" fmla="*/ 0 w 81062"/>
                  <a:gd name="connsiteY0" fmla="*/ 0 h 113851"/>
                  <a:gd name="connsiteX1" fmla="*/ 81063 w 81062"/>
                  <a:gd name="connsiteY1" fmla="*/ 0 h 113851"/>
                  <a:gd name="connsiteX2" fmla="*/ 81063 w 81062"/>
                  <a:gd name="connsiteY2" fmla="*/ 113852 h 113851"/>
                  <a:gd name="connsiteX3" fmla="*/ 0 w 81062"/>
                  <a:gd name="connsiteY3" fmla="*/ 113852 h 11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385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3852"/>
                    </a:lnTo>
                    <a:lnTo>
                      <a:pt x="0" y="113852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987324" y="2404664"/>
              <a:ext cx="81062" cy="110208"/>
              <a:chOff x="5987324" y="2404664"/>
              <a:chExt cx="81062" cy="110208"/>
            </a:xfrm>
            <a:solidFill>
              <a:srgbClr val="000000"/>
            </a:solidFill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02980DCB-0BE8-435C-B754-2F85B0ABA262}"/>
                  </a:ext>
                </a:extLst>
              </p:cNvPr>
              <p:cNvSpPr/>
              <p:nvPr/>
            </p:nvSpPr>
            <p:spPr>
              <a:xfrm>
                <a:off x="5987324" y="2404664"/>
                <a:ext cx="81062" cy="110208"/>
              </a:xfrm>
              <a:custGeom>
                <a:avLst/>
                <a:gdLst>
                  <a:gd name="connsiteX0" fmla="*/ 0 w 81062"/>
                  <a:gd name="connsiteY0" fmla="*/ 0 h 110208"/>
                  <a:gd name="connsiteX1" fmla="*/ 81063 w 81062"/>
                  <a:gd name="connsiteY1" fmla="*/ 0 h 110208"/>
                  <a:gd name="connsiteX2" fmla="*/ 81063 w 81062"/>
                  <a:gd name="connsiteY2" fmla="*/ 110209 h 110208"/>
                  <a:gd name="connsiteX3" fmla="*/ 0 w 81062"/>
                  <a:gd name="connsiteY3" fmla="*/ 110209 h 11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020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0209"/>
                    </a:lnTo>
                    <a:lnTo>
                      <a:pt x="0" y="11020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30" name="자유형: 도형 1529">
                <a:extLst>
                  <a:ext uri="{FF2B5EF4-FFF2-40B4-BE49-F238E27FC236}">
                    <a16:creationId xmlns:a16="http://schemas.microsoft.com/office/drawing/2014/main" id="{19E6B209-228A-46C7-8F96-EED0287C624F}"/>
                  </a:ext>
                </a:extLst>
              </p:cNvPr>
              <p:cNvSpPr/>
              <p:nvPr/>
            </p:nvSpPr>
            <p:spPr>
              <a:xfrm>
                <a:off x="5987324" y="2404664"/>
                <a:ext cx="81062" cy="110208"/>
              </a:xfrm>
              <a:custGeom>
                <a:avLst/>
                <a:gdLst>
                  <a:gd name="connsiteX0" fmla="*/ 0 w 81062"/>
                  <a:gd name="connsiteY0" fmla="*/ 0 h 110208"/>
                  <a:gd name="connsiteX1" fmla="*/ 81063 w 81062"/>
                  <a:gd name="connsiteY1" fmla="*/ 0 h 110208"/>
                  <a:gd name="connsiteX2" fmla="*/ 81063 w 81062"/>
                  <a:gd name="connsiteY2" fmla="*/ 110209 h 110208"/>
                  <a:gd name="connsiteX3" fmla="*/ 0 w 81062"/>
                  <a:gd name="connsiteY3" fmla="*/ 110209 h 11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020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0209"/>
                    </a:lnTo>
                    <a:lnTo>
                      <a:pt x="0" y="11020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292446" y="2422880"/>
              <a:ext cx="81062" cy="91992"/>
              <a:chOff x="6292446" y="2422880"/>
              <a:chExt cx="81062" cy="91992"/>
            </a:xfrm>
            <a:solidFill>
              <a:srgbClr val="000000"/>
            </a:solidFill>
          </p:grpSpPr>
          <p:sp>
            <p:nvSpPr>
              <p:cNvPr id="1532" name="자유형: 도형 1531">
                <a:extLst>
                  <a:ext uri="{FF2B5EF4-FFF2-40B4-BE49-F238E27FC236}">
                    <a16:creationId xmlns:a16="http://schemas.microsoft.com/office/drawing/2014/main" id="{DEC146C2-962B-475E-8D90-0F3DA36CF5CD}"/>
                  </a:ext>
                </a:extLst>
              </p:cNvPr>
              <p:cNvSpPr/>
              <p:nvPr/>
            </p:nvSpPr>
            <p:spPr>
              <a:xfrm>
                <a:off x="6292446" y="2422880"/>
                <a:ext cx="81062" cy="91992"/>
              </a:xfrm>
              <a:custGeom>
                <a:avLst/>
                <a:gdLst>
                  <a:gd name="connsiteX0" fmla="*/ 0 w 81062"/>
                  <a:gd name="connsiteY0" fmla="*/ 0 h 91992"/>
                  <a:gd name="connsiteX1" fmla="*/ 81063 w 81062"/>
                  <a:gd name="connsiteY1" fmla="*/ 0 h 91992"/>
                  <a:gd name="connsiteX2" fmla="*/ 81063 w 81062"/>
                  <a:gd name="connsiteY2" fmla="*/ 91992 h 91992"/>
                  <a:gd name="connsiteX3" fmla="*/ 0 w 81062"/>
                  <a:gd name="connsiteY3" fmla="*/ 91992 h 9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199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1992"/>
                    </a:lnTo>
                    <a:lnTo>
                      <a:pt x="0" y="9199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33" name="자유형: 도형 1532">
                <a:extLst>
                  <a:ext uri="{FF2B5EF4-FFF2-40B4-BE49-F238E27FC236}">
                    <a16:creationId xmlns:a16="http://schemas.microsoft.com/office/drawing/2014/main" id="{9D9803A5-5DA4-45B4-9561-FE4BE517BC63}"/>
                  </a:ext>
                </a:extLst>
              </p:cNvPr>
              <p:cNvSpPr/>
              <p:nvPr/>
            </p:nvSpPr>
            <p:spPr>
              <a:xfrm>
                <a:off x="6292446" y="2422880"/>
                <a:ext cx="81062" cy="91992"/>
              </a:xfrm>
              <a:custGeom>
                <a:avLst/>
                <a:gdLst>
                  <a:gd name="connsiteX0" fmla="*/ 0 w 81062"/>
                  <a:gd name="connsiteY0" fmla="*/ 0 h 91992"/>
                  <a:gd name="connsiteX1" fmla="*/ 81063 w 81062"/>
                  <a:gd name="connsiteY1" fmla="*/ 0 h 91992"/>
                  <a:gd name="connsiteX2" fmla="*/ 81063 w 81062"/>
                  <a:gd name="connsiteY2" fmla="*/ 91992 h 91992"/>
                  <a:gd name="connsiteX3" fmla="*/ 0 w 81062"/>
                  <a:gd name="connsiteY3" fmla="*/ 91992 h 9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199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1992"/>
                    </a:lnTo>
                    <a:lnTo>
                      <a:pt x="0" y="91992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597569" y="2365499"/>
              <a:ext cx="81062" cy="149373"/>
              <a:chOff x="6597569" y="2365499"/>
              <a:chExt cx="81062" cy="149373"/>
            </a:xfrm>
            <a:solidFill>
              <a:srgbClr val="000000"/>
            </a:solidFill>
          </p:grpSpPr>
          <p:sp>
            <p:nvSpPr>
              <p:cNvPr id="1535" name="자유형: 도형 1534">
                <a:extLst>
                  <a:ext uri="{FF2B5EF4-FFF2-40B4-BE49-F238E27FC236}">
                    <a16:creationId xmlns:a16="http://schemas.microsoft.com/office/drawing/2014/main" id="{3FB9E709-3FB6-45E8-9797-3F78F0415635}"/>
                  </a:ext>
                </a:extLst>
              </p:cNvPr>
              <p:cNvSpPr/>
              <p:nvPr/>
            </p:nvSpPr>
            <p:spPr>
              <a:xfrm>
                <a:off x="6597569" y="2365499"/>
                <a:ext cx="81062" cy="149373"/>
              </a:xfrm>
              <a:custGeom>
                <a:avLst/>
                <a:gdLst>
                  <a:gd name="connsiteX0" fmla="*/ 0 w 81062"/>
                  <a:gd name="connsiteY0" fmla="*/ 0 h 149373"/>
                  <a:gd name="connsiteX1" fmla="*/ 81063 w 81062"/>
                  <a:gd name="connsiteY1" fmla="*/ 0 h 149373"/>
                  <a:gd name="connsiteX2" fmla="*/ 81063 w 81062"/>
                  <a:gd name="connsiteY2" fmla="*/ 149373 h 149373"/>
                  <a:gd name="connsiteX3" fmla="*/ 0 w 81062"/>
                  <a:gd name="connsiteY3" fmla="*/ 149373 h 149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937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49373"/>
                    </a:lnTo>
                    <a:lnTo>
                      <a:pt x="0" y="14937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36" name="자유형: 도형 1535">
                <a:extLst>
                  <a:ext uri="{FF2B5EF4-FFF2-40B4-BE49-F238E27FC236}">
                    <a16:creationId xmlns:a16="http://schemas.microsoft.com/office/drawing/2014/main" id="{3827E498-EAAA-4758-B7C2-D605162DB648}"/>
                  </a:ext>
                </a:extLst>
              </p:cNvPr>
              <p:cNvSpPr/>
              <p:nvPr/>
            </p:nvSpPr>
            <p:spPr>
              <a:xfrm>
                <a:off x="6597569" y="2365499"/>
                <a:ext cx="81062" cy="149373"/>
              </a:xfrm>
              <a:custGeom>
                <a:avLst/>
                <a:gdLst>
                  <a:gd name="connsiteX0" fmla="*/ 0 w 81062"/>
                  <a:gd name="connsiteY0" fmla="*/ 0 h 149373"/>
                  <a:gd name="connsiteX1" fmla="*/ 81063 w 81062"/>
                  <a:gd name="connsiteY1" fmla="*/ 0 h 149373"/>
                  <a:gd name="connsiteX2" fmla="*/ 81063 w 81062"/>
                  <a:gd name="connsiteY2" fmla="*/ 149373 h 149373"/>
                  <a:gd name="connsiteX3" fmla="*/ 0 w 81062"/>
                  <a:gd name="connsiteY3" fmla="*/ 149373 h 149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937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49373"/>
                    </a:lnTo>
                    <a:lnTo>
                      <a:pt x="0" y="149373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902692" y="2424702"/>
              <a:ext cx="81062" cy="90170"/>
              <a:chOff x="6902692" y="2424702"/>
              <a:chExt cx="81062" cy="90170"/>
            </a:xfrm>
            <a:solidFill>
              <a:srgbClr val="000000"/>
            </a:solidFill>
          </p:grpSpPr>
          <p:sp>
            <p:nvSpPr>
              <p:cNvPr id="1538" name="자유형: 도형 1537">
                <a:extLst>
                  <a:ext uri="{FF2B5EF4-FFF2-40B4-BE49-F238E27FC236}">
                    <a16:creationId xmlns:a16="http://schemas.microsoft.com/office/drawing/2014/main" id="{595F6C4F-9AB4-41D4-B857-8F9AA555704F}"/>
                  </a:ext>
                </a:extLst>
              </p:cNvPr>
              <p:cNvSpPr/>
              <p:nvPr/>
            </p:nvSpPr>
            <p:spPr>
              <a:xfrm>
                <a:off x="6902692" y="2424702"/>
                <a:ext cx="81062" cy="90170"/>
              </a:xfrm>
              <a:custGeom>
                <a:avLst/>
                <a:gdLst>
                  <a:gd name="connsiteX0" fmla="*/ 0 w 81062"/>
                  <a:gd name="connsiteY0" fmla="*/ 0 h 90170"/>
                  <a:gd name="connsiteX1" fmla="*/ 81063 w 81062"/>
                  <a:gd name="connsiteY1" fmla="*/ 0 h 90170"/>
                  <a:gd name="connsiteX2" fmla="*/ 81063 w 81062"/>
                  <a:gd name="connsiteY2" fmla="*/ 90171 h 90170"/>
                  <a:gd name="connsiteX3" fmla="*/ 0 w 81062"/>
                  <a:gd name="connsiteY3" fmla="*/ 90171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017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0171"/>
                    </a:lnTo>
                    <a:lnTo>
                      <a:pt x="0" y="9017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39" name="자유형: 도형 1538">
                <a:extLst>
                  <a:ext uri="{FF2B5EF4-FFF2-40B4-BE49-F238E27FC236}">
                    <a16:creationId xmlns:a16="http://schemas.microsoft.com/office/drawing/2014/main" id="{B9E6F188-905A-473E-880F-704852EB083A}"/>
                  </a:ext>
                </a:extLst>
              </p:cNvPr>
              <p:cNvSpPr/>
              <p:nvPr/>
            </p:nvSpPr>
            <p:spPr>
              <a:xfrm>
                <a:off x="6902692" y="2424702"/>
                <a:ext cx="81062" cy="90170"/>
              </a:xfrm>
              <a:custGeom>
                <a:avLst/>
                <a:gdLst>
                  <a:gd name="connsiteX0" fmla="*/ 0 w 81062"/>
                  <a:gd name="connsiteY0" fmla="*/ 0 h 90170"/>
                  <a:gd name="connsiteX1" fmla="*/ 81063 w 81062"/>
                  <a:gd name="connsiteY1" fmla="*/ 0 h 90170"/>
                  <a:gd name="connsiteX2" fmla="*/ 81063 w 81062"/>
                  <a:gd name="connsiteY2" fmla="*/ 90171 h 90170"/>
                  <a:gd name="connsiteX3" fmla="*/ 0 w 81062"/>
                  <a:gd name="connsiteY3" fmla="*/ 90171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0170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0171"/>
                    </a:lnTo>
                    <a:lnTo>
                      <a:pt x="0" y="90171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4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206903" y="2415593"/>
              <a:ext cx="81062" cy="99278"/>
              <a:chOff x="7206903" y="2415593"/>
              <a:chExt cx="81062" cy="99278"/>
            </a:xfrm>
            <a:solidFill>
              <a:srgbClr val="000000"/>
            </a:solidFill>
          </p:grpSpPr>
          <p:sp>
            <p:nvSpPr>
              <p:cNvPr id="1541" name="자유형: 도형 1540">
                <a:extLst>
                  <a:ext uri="{FF2B5EF4-FFF2-40B4-BE49-F238E27FC236}">
                    <a16:creationId xmlns:a16="http://schemas.microsoft.com/office/drawing/2014/main" id="{B97A816A-BB40-4362-AFA5-8CD52FCB6DBC}"/>
                  </a:ext>
                </a:extLst>
              </p:cNvPr>
              <p:cNvSpPr/>
              <p:nvPr/>
            </p:nvSpPr>
            <p:spPr>
              <a:xfrm>
                <a:off x="7206903" y="2415593"/>
                <a:ext cx="81062" cy="99278"/>
              </a:xfrm>
              <a:custGeom>
                <a:avLst/>
                <a:gdLst>
                  <a:gd name="connsiteX0" fmla="*/ 0 w 81062"/>
                  <a:gd name="connsiteY0" fmla="*/ 0 h 99278"/>
                  <a:gd name="connsiteX1" fmla="*/ 81063 w 81062"/>
                  <a:gd name="connsiteY1" fmla="*/ 0 h 99278"/>
                  <a:gd name="connsiteX2" fmla="*/ 81063 w 81062"/>
                  <a:gd name="connsiteY2" fmla="*/ 99279 h 99278"/>
                  <a:gd name="connsiteX3" fmla="*/ 0 w 81062"/>
                  <a:gd name="connsiteY3" fmla="*/ 99279 h 9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927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9279"/>
                    </a:lnTo>
                    <a:lnTo>
                      <a:pt x="0" y="99279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42" name="자유형: 도형 1541">
                <a:extLst>
                  <a:ext uri="{FF2B5EF4-FFF2-40B4-BE49-F238E27FC236}">
                    <a16:creationId xmlns:a16="http://schemas.microsoft.com/office/drawing/2014/main" id="{9F05533E-4FD9-4B74-94EF-DDE1271C9204}"/>
                  </a:ext>
                </a:extLst>
              </p:cNvPr>
              <p:cNvSpPr/>
              <p:nvPr/>
            </p:nvSpPr>
            <p:spPr>
              <a:xfrm>
                <a:off x="7206903" y="2415593"/>
                <a:ext cx="81062" cy="99278"/>
              </a:xfrm>
              <a:custGeom>
                <a:avLst/>
                <a:gdLst>
                  <a:gd name="connsiteX0" fmla="*/ 0 w 81062"/>
                  <a:gd name="connsiteY0" fmla="*/ 0 h 99278"/>
                  <a:gd name="connsiteX1" fmla="*/ 81063 w 81062"/>
                  <a:gd name="connsiteY1" fmla="*/ 0 h 99278"/>
                  <a:gd name="connsiteX2" fmla="*/ 81063 w 81062"/>
                  <a:gd name="connsiteY2" fmla="*/ 99279 h 99278"/>
                  <a:gd name="connsiteX3" fmla="*/ 0 w 81062"/>
                  <a:gd name="connsiteY3" fmla="*/ 99279 h 9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927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9279"/>
                    </a:lnTo>
                    <a:lnTo>
                      <a:pt x="0" y="99279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4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512026" y="2431077"/>
              <a:ext cx="81062" cy="82884"/>
              <a:chOff x="7512026" y="2431077"/>
              <a:chExt cx="81062" cy="82884"/>
            </a:xfrm>
            <a:solidFill>
              <a:srgbClr val="000000"/>
            </a:solidFill>
          </p:grpSpPr>
          <p:sp>
            <p:nvSpPr>
              <p:cNvPr id="1544" name="자유형: 도형 1543">
                <a:extLst>
                  <a:ext uri="{FF2B5EF4-FFF2-40B4-BE49-F238E27FC236}">
                    <a16:creationId xmlns:a16="http://schemas.microsoft.com/office/drawing/2014/main" id="{0CC2DA7F-DA1D-466A-9EDC-14FC986B9F63}"/>
                  </a:ext>
                </a:extLst>
              </p:cNvPr>
              <p:cNvSpPr/>
              <p:nvPr/>
            </p:nvSpPr>
            <p:spPr>
              <a:xfrm>
                <a:off x="7512026" y="2431077"/>
                <a:ext cx="81062" cy="82884"/>
              </a:xfrm>
              <a:custGeom>
                <a:avLst/>
                <a:gdLst>
                  <a:gd name="connsiteX0" fmla="*/ 0 w 81062"/>
                  <a:gd name="connsiteY0" fmla="*/ 0 h 82884"/>
                  <a:gd name="connsiteX1" fmla="*/ 81063 w 81062"/>
                  <a:gd name="connsiteY1" fmla="*/ 0 h 82884"/>
                  <a:gd name="connsiteX2" fmla="*/ 81063 w 81062"/>
                  <a:gd name="connsiteY2" fmla="*/ 82884 h 82884"/>
                  <a:gd name="connsiteX3" fmla="*/ 0 w 81062"/>
                  <a:gd name="connsiteY3" fmla="*/ 82884 h 8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288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2884"/>
                    </a:lnTo>
                    <a:lnTo>
                      <a:pt x="0" y="8288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45" name="자유형: 도형 1544">
                <a:extLst>
                  <a:ext uri="{FF2B5EF4-FFF2-40B4-BE49-F238E27FC236}">
                    <a16:creationId xmlns:a16="http://schemas.microsoft.com/office/drawing/2014/main" id="{733E6730-6FCE-4EA0-BBB4-3C469EFE42A6}"/>
                  </a:ext>
                </a:extLst>
              </p:cNvPr>
              <p:cNvSpPr/>
              <p:nvPr/>
            </p:nvSpPr>
            <p:spPr>
              <a:xfrm>
                <a:off x="7512026" y="2431077"/>
                <a:ext cx="81062" cy="82884"/>
              </a:xfrm>
              <a:custGeom>
                <a:avLst/>
                <a:gdLst>
                  <a:gd name="connsiteX0" fmla="*/ 0 w 81062"/>
                  <a:gd name="connsiteY0" fmla="*/ 0 h 82884"/>
                  <a:gd name="connsiteX1" fmla="*/ 81063 w 81062"/>
                  <a:gd name="connsiteY1" fmla="*/ 0 h 82884"/>
                  <a:gd name="connsiteX2" fmla="*/ 81063 w 81062"/>
                  <a:gd name="connsiteY2" fmla="*/ 82884 h 82884"/>
                  <a:gd name="connsiteX3" fmla="*/ 0 w 81062"/>
                  <a:gd name="connsiteY3" fmla="*/ 82884 h 8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288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2884"/>
                    </a:lnTo>
                    <a:lnTo>
                      <a:pt x="0" y="82884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4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817149" y="2461134"/>
              <a:ext cx="81062" cy="53738"/>
              <a:chOff x="7817149" y="2461134"/>
              <a:chExt cx="81062" cy="53738"/>
            </a:xfrm>
            <a:solidFill>
              <a:srgbClr val="000000"/>
            </a:solidFill>
          </p:grpSpPr>
          <p:sp>
            <p:nvSpPr>
              <p:cNvPr id="1547" name="자유형: 도형 1546">
                <a:extLst>
                  <a:ext uri="{FF2B5EF4-FFF2-40B4-BE49-F238E27FC236}">
                    <a16:creationId xmlns:a16="http://schemas.microsoft.com/office/drawing/2014/main" id="{B76B86A5-5DC9-48CD-8316-44062F585669}"/>
                  </a:ext>
                </a:extLst>
              </p:cNvPr>
              <p:cNvSpPr/>
              <p:nvPr/>
            </p:nvSpPr>
            <p:spPr>
              <a:xfrm>
                <a:off x="7817149" y="2461134"/>
                <a:ext cx="81062" cy="53738"/>
              </a:xfrm>
              <a:custGeom>
                <a:avLst/>
                <a:gdLst>
                  <a:gd name="connsiteX0" fmla="*/ 0 w 81062"/>
                  <a:gd name="connsiteY0" fmla="*/ 0 h 53738"/>
                  <a:gd name="connsiteX1" fmla="*/ 81063 w 81062"/>
                  <a:gd name="connsiteY1" fmla="*/ 0 h 53738"/>
                  <a:gd name="connsiteX2" fmla="*/ 81063 w 81062"/>
                  <a:gd name="connsiteY2" fmla="*/ 53738 h 53738"/>
                  <a:gd name="connsiteX3" fmla="*/ 0 w 81062"/>
                  <a:gd name="connsiteY3" fmla="*/ 53738 h 5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373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3738"/>
                    </a:lnTo>
                    <a:lnTo>
                      <a:pt x="0" y="5373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48" name="자유형: 도형 1547">
                <a:extLst>
                  <a:ext uri="{FF2B5EF4-FFF2-40B4-BE49-F238E27FC236}">
                    <a16:creationId xmlns:a16="http://schemas.microsoft.com/office/drawing/2014/main" id="{D05936B2-0F6C-4EA1-A63F-02ADDEEF4904}"/>
                  </a:ext>
                </a:extLst>
              </p:cNvPr>
              <p:cNvSpPr/>
              <p:nvPr/>
            </p:nvSpPr>
            <p:spPr>
              <a:xfrm>
                <a:off x="7817149" y="2461134"/>
                <a:ext cx="81062" cy="53738"/>
              </a:xfrm>
              <a:custGeom>
                <a:avLst/>
                <a:gdLst>
                  <a:gd name="connsiteX0" fmla="*/ 0 w 81062"/>
                  <a:gd name="connsiteY0" fmla="*/ 0 h 53738"/>
                  <a:gd name="connsiteX1" fmla="*/ 81063 w 81062"/>
                  <a:gd name="connsiteY1" fmla="*/ 0 h 53738"/>
                  <a:gd name="connsiteX2" fmla="*/ 81063 w 81062"/>
                  <a:gd name="connsiteY2" fmla="*/ 53738 h 53738"/>
                  <a:gd name="connsiteX3" fmla="*/ 0 w 81062"/>
                  <a:gd name="connsiteY3" fmla="*/ 53738 h 5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3738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3738"/>
                    </a:lnTo>
                    <a:lnTo>
                      <a:pt x="0" y="53738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4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122272" y="2440185"/>
              <a:ext cx="81062" cy="74686"/>
              <a:chOff x="8122272" y="2440185"/>
              <a:chExt cx="81062" cy="74686"/>
            </a:xfrm>
            <a:solidFill>
              <a:srgbClr val="000000"/>
            </a:solidFill>
          </p:grpSpPr>
          <p:sp>
            <p:nvSpPr>
              <p:cNvPr id="1550" name="자유형: 도형 1549">
                <a:extLst>
                  <a:ext uri="{FF2B5EF4-FFF2-40B4-BE49-F238E27FC236}">
                    <a16:creationId xmlns:a16="http://schemas.microsoft.com/office/drawing/2014/main" id="{6F3F8291-FF36-4836-940D-99CE41DCD304}"/>
                  </a:ext>
                </a:extLst>
              </p:cNvPr>
              <p:cNvSpPr/>
              <p:nvPr/>
            </p:nvSpPr>
            <p:spPr>
              <a:xfrm>
                <a:off x="8122272" y="2440185"/>
                <a:ext cx="81062" cy="74686"/>
              </a:xfrm>
              <a:custGeom>
                <a:avLst/>
                <a:gdLst>
                  <a:gd name="connsiteX0" fmla="*/ 0 w 81062"/>
                  <a:gd name="connsiteY0" fmla="*/ 0 h 74686"/>
                  <a:gd name="connsiteX1" fmla="*/ 81063 w 81062"/>
                  <a:gd name="connsiteY1" fmla="*/ 0 h 74686"/>
                  <a:gd name="connsiteX2" fmla="*/ 81063 w 81062"/>
                  <a:gd name="connsiteY2" fmla="*/ 74687 h 74686"/>
                  <a:gd name="connsiteX3" fmla="*/ 0 w 81062"/>
                  <a:gd name="connsiteY3" fmla="*/ 74687 h 7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468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74687"/>
                    </a:lnTo>
                    <a:lnTo>
                      <a:pt x="0" y="74687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51" name="자유형: 도형 1550">
                <a:extLst>
                  <a:ext uri="{FF2B5EF4-FFF2-40B4-BE49-F238E27FC236}">
                    <a16:creationId xmlns:a16="http://schemas.microsoft.com/office/drawing/2014/main" id="{944AF377-C5E7-42E3-8066-5E62DABCFDBB}"/>
                  </a:ext>
                </a:extLst>
              </p:cNvPr>
              <p:cNvSpPr/>
              <p:nvPr/>
            </p:nvSpPr>
            <p:spPr>
              <a:xfrm>
                <a:off x="8122272" y="2440185"/>
                <a:ext cx="81062" cy="74686"/>
              </a:xfrm>
              <a:custGeom>
                <a:avLst/>
                <a:gdLst>
                  <a:gd name="connsiteX0" fmla="*/ 0 w 81062"/>
                  <a:gd name="connsiteY0" fmla="*/ 0 h 74686"/>
                  <a:gd name="connsiteX1" fmla="*/ 81063 w 81062"/>
                  <a:gd name="connsiteY1" fmla="*/ 0 h 74686"/>
                  <a:gd name="connsiteX2" fmla="*/ 81063 w 81062"/>
                  <a:gd name="connsiteY2" fmla="*/ 74687 h 74686"/>
                  <a:gd name="connsiteX3" fmla="*/ 0 w 81062"/>
                  <a:gd name="connsiteY3" fmla="*/ 74687 h 7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74686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74687"/>
                    </a:lnTo>
                    <a:lnTo>
                      <a:pt x="0" y="74687"/>
                    </a:lnTo>
                    <a:close/>
                  </a:path>
                </a:pathLst>
              </a:custGeom>
              <a:solidFill>
                <a:srgbClr val="F15B5D"/>
              </a:solidFill>
              <a:ln w="9099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5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84944" y="1100378"/>
              <a:ext cx="81062" cy="1414494"/>
              <a:chOff x="884944" y="1100378"/>
              <a:chExt cx="81062" cy="1414494"/>
            </a:xfrm>
            <a:solidFill>
              <a:srgbClr val="000000"/>
            </a:solidFill>
          </p:grpSpPr>
          <p:sp>
            <p:nvSpPr>
              <p:cNvPr id="1553" name="자유형: 도형 1552">
                <a:extLst>
                  <a:ext uri="{FF2B5EF4-FFF2-40B4-BE49-F238E27FC236}">
                    <a16:creationId xmlns:a16="http://schemas.microsoft.com/office/drawing/2014/main" id="{0D879CA4-5515-47A2-9B08-9F7F8D3ABCEF}"/>
                  </a:ext>
                </a:extLst>
              </p:cNvPr>
              <p:cNvSpPr/>
              <p:nvPr/>
            </p:nvSpPr>
            <p:spPr>
              <a:xfrm>
                <a:off x="884944" y="1100378"/>
                <a:ext cx="81062" cy="1414494"/>
              </a:xfrm>
              <a:custGeom>
                <a:avLst/>
                <a:gdLst>
                  <a:gd name="connsiteX0" fmla="*/ 0 w 81062"/>
                  <a:gd name="connsiteY0" fmla="*/ 0 h 1414494"/>
                  <a:gd name="connsiteX1" fmla="*/ 81062 w 81062"/>
                  <a:gd name="connsiteY1" fmla="*/ 0 h 1414494"/>
                  <a:gd name="connsiteX2" fmla="*/ 81062 w 81062"/>
                  <a:gd name="connsiteY2" fmla="*/ 1414494 h 1414494"/>
                  <a:gd name="connsiteX3" fmla="*/ 0 w 81062"/>
                  <a:gd name="connsiteY3" fmla="*/ 1414494 h 141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14494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414494"/>
                    </a:lnTo>
                    <a:lnTo>
                      <a:pt x="0" y="141449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54" name="자유형: 도형 1553">
                <a:extLst>
                  <a:ext uri="{FF2B5EF4-FFF2-40B4-BE49-F238E27FC236}">
                    <a16:creationId xmlns:a16="http://schemas.microsoft.com/office/drawing/2014/main" id="{52D0492E-60F0-4890-B2A2-ED1CCFD97F8A}"/>
                  </a:ext>
                </a:extLst>
              </p:cNvPr>
              <p:cNvSpPr/>
              <p:nvPr/>
            </p:nvSpPr>
            <p:spPr>
              <a:xfrm>
                <a:off x="884944" y="1100378"/>
                <a:ext cx="81062" cy="1414494"/>
              </a:xfrm>
              <a:custGeom>
                <a:avLst/>
                <a:gdLst>
                  <a:gd name="connsiteX0" fmla="*/ 0 w 81062"/>
                  <a:gd name="connsiteY0" fmla="*/ 0 h 1414494"/>
                  <a:gd name="connsiteX1" fmla="*/ 81062 w 81062"/>
                  <a:gd name="connsiteY1" fmla="*/ 0 h 1414494"/>
                  <a:gd name="connsiteX2" fmla="*/ 81062 w 81062"/>
                  <a:gd name="connsiteY2" fmla="*/ 1414494 h 1414494"/>
                  <a:gd name="connsiteX3" fmla="*/ 0 w 81062"/>
                  <a:gd name="connsiteY3" fmla="*/ 1414494 h 141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414494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414494"/>
                    </a:lnTo>
                    <a:lnTo>
                      <a:pt x="0" y="1414494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5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190066" y="1559428"/>
              <a:ext cx="81062" cy="955443"/>
              <a:chOff x="1190066" y="1559428"/>
              <a:chExt cx="81062" cy="955443"/>
            </a:xfrm>
            <a:solidFill>
              <a:srgbClr val="000000"/>
            </a:solidFill>
          </p:grpSpPr>
          <p:sp>
            <p:nvSpPr>
              <p:cNvPr id="1556" name="자유형: 도형 1555">
                <a:extLst>
                  <a:ext uri="{FF2B5EF4-FFF2-40B4-BE49-F238E27FC236}">
                    <a16:creationId xmlns:a16="http://schemas.microsoft.com/office/drawing/2014/main" id="{4FA8A622-3054-4C34-98A1-1CB08AFCE764}"/>
                  </a:ext>
                </a:extLst>
              </p:cNvPr>
              <p:cNvSpPr/>
              <p:nvPr/>
            </p:nvSpPr>
            <p:spPr>
              <a:xfrm>
                <a:off x="1190066" y="1559428"/>
                <a:ext cx="81062" cy="955443"/>
              </a:xfrm>
              <a:custGeom>
                <a:avLst/>
                <a:gdLst>
                  <a:gd name="connsiteX0" fmla="*/ 0 w 81062"/>
                  <a:gd name="connsiteY0" fmla="*/ 0 h 955443"/>
                  <a:gd name="connsiteX1" fmla="*/ 81062 w 81062"/>
                  <a:gd name="connsiteY1" fmla="*/ 0 h 955443"/>
                  <a:gd name="connsiteX2" fmla="*/ 81062 w 81062"/>
                  <a:gd name="connsiteY2" fmla="*/ 955444 h 955443"/>
                  <a:gd name="connsiteX3" fmla="*/ 0 w 81062"/>
                  <a:gd name="connsiteY3" fmla="*/ 955444 h 955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5544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55444"/>
                    </a:lnTo>
                    <a:lnTo>
                      <a:pt x="0" y="95544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57" name="자유형: 도형 1556">
                <a:extLst>
                  <a:ext uri="{FF2B5EF4-FFF2-40B4-BE49-F238E27FC236}">
                    <a16:creationId xmlns:a16="http://schemas.microsoft.com/office/drawing/2014/main" id="{ECAA9438-71DC-4320-9D43-78E467C3827E}"/>
                  </a:ext>
                </a:extLst>
              </p:cNvPr>
              <p:cNvSpPr/>
              <p:nvPr/>
            </p:nvSpPr>
            <p:spPr>
              <a:xfrm>
                <a:off x="1190066" y="1559428"/>
                <a:ext cx="81062" cy="955443"/>
              </a:xfrm>
              <a:custGeom>
                <a:avLst/>
                <a:gdLst>
                  <a:gd name="connsiteX0" fmla="*/ 0 w 81062"/>
                  <a:gd name="connsiteY0" fmla="*/ 0 h 955443"/>
                  <a:gd name="connsiteX1" fmla="*/ 81062 w 81062"/>
                  <a:gd name="connsiteY1" fmla="*/ 0 h 955443"/>
                  <a:gd name="connsiteX2" fmla="*/ 81062 w 81062"/>
                  <a:gd name="connsiteY2" fmla="*/ 955444 h 955443"/>
                  <a:gd name="connsiteX3" fmla="*/ 0 w 81062"/>
                  <a:gd name="connsiteY3" fmla="*/ 955444 h 955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5544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55444"/>
                    </a:lnTo>
                    <a:lnTo>
                      <a:pt x="0" y="955444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5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494278" y="1653242"/>
              <a:ext cx="81062" cy="861630"/>
              <a:chOff x="1494278" y="1653242"/>
              <a:chExt cx="81062" cy="861630"/>
            </a:xfrm>
            <a:solidFill>
              <a:srgbClr val="000000"/>
            </a:solidFill>
          </p:grpSpPr>
          <p:sp>
            <p:nvSpPr>
              <p:cNvPr id="1559" name="자유형: 도형 1558">
                <a:extLst>
                  <a:ext uri="{FF2B5EF4-FFF2-40B4-BE49-F238E27FC236}">
                    <a16:creationId xmlns:a16="http://schemas.microsoft.com/office/drawing/2014/main" id="{9CD52FD4-55CA-4069-8AED-693B400DACC7}"/>
                  </a:ext>
                </a:extLst>
              </p:cNvPr>
              <p:cNvSpPr/>
              <p:nvPr/>
            </p:nvSpPr>
            <p:spPr>
              <a:xfrm>
                <a:off x="1494278" y="1653242"/>
                <a:ext cx="81062" cy="861630"/>
              </a:xfrm>
              <a:custGeom>
                <a:avLst/>
                <a:gdLst>
                  <a:gd name="connsiteX0" fmla="*/ 0 w 81062"/>
                  <a:gd name="connsiteY0" fmla="*/ 0 h 861630"/>
                  <a:gd name="connsiteX1" fmla="*/ 81062 w 81062"/>
                  <a:gd name="connsiteY1" fmla="*/ 0 h 861630"/>
                  <a:gd name="connsiteX2" fmla="*/ 81062 w 81062"/>
                  <a:gd name="connsiteY2" fmla="*/ 861630 h 861630"/>
                  <a:gd name="connsiteX3" fmla="*/ 0 w 81062"/>
                  <a:gd name="connsiteY3" fmla="*/ 861630 h 86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6163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861630"/>
                    </a:lnTo>
                    <a:lnTo>
                      <a:pt x="0" y="86163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0" name="자유형: 도형 1559">
                <a:extLst>
                  <a:ext uri="{FF2B5EF4-FFF2-40B4-BE49-F238E27FC236}">
                    <a16:creationId xmlns:a16="http://schemas.microsoft.com/office/drawing/2014/main" id="{E693618E-DBAA-4C02-AB64-21D0C6627543}"/>
                  </a:ext>
                </a:extLst>
              </p:cNvPr>
              <p:cNvSpPr/>
              <p:nvPr/>
            </p:nvSpPr>
            <p:spPr>
              <a:xfrm>
                <a:off x="1494278" y="1653242"/>
                <a:ext cx="81062" cy="861630"/>
              </a:xfrm>
              <a:custGeom>
                <a:avLst/>
                <a:gdLst>
                  <a:gd name="connsiteX0" fmla="*/ 0 w 81062"/>
                  <a:gd name="connsiteY0" fmla="*/ 0 h 861630"/>
                  <a:gd name="connsiteX1" fmla="*/ 81062 w 81062"/>
                  <a:gd name="connsiteY1" fmla="*/ 0 h 861630"/>
                  <a:gd name="connsiteX2" fmla="*/ 81062 w 81062"/>
                  <a:gd name="connsiteY2" fmla="*/ 861630 h 861630"/>
                  <a:gd name="connsiteX3" fmla="*/ 0 w 81062"/>
                  <a:gd name="connsiteY3" fmla="*/ 861630 h 86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6163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861630"/>
                    </a:lnTo>
                    <a:lnTo>
                      <a:pt x="0" y="861630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6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1799401" y="2107738"/>
              <a:ext cx="81062" cy="406223"/>
              <a:chOff x="1799401" y="2107738"/>
              <a:chExt cx="81062" cy="406223"/>
            </a:xfrm>
            <a:solidFill>
              <a:srgbClr val="000000"/>
            </a:solidFill>
          </p:grpSpPr>
          <p:sp>
            <p:nvSpPr>
              <p:cNvPr id="1562" name="자유형: 도형 1561">
                <a:extLst>
                  <a:ext uri="{FF2B5EF4-FFF2-40B4-BE49-F238E27FC236}">
                    <a16:creationId xmlns:a16="http://schemas.microsoft.com/office/drawing/2014/main" id="{7609E1D0-FC20-47CA-825A-4BA595700D22}"/>
                  </a:ext>
                </a:extLst>
              </p:cNvPr>
              <p:cNvSpPr/>
              <p:nvPr/>
            </p:nvSpPr>
            <p:spPr>
              <a:xfrm>
                <a:off x="1799401" y="2107738"/>
                <a:ext cx="81062" cy="406223"/>
              </a:xfrm>
              <a:custGeom>
                <a:avLst/>
                <a:gdLst>
                  <a:gd name="connsiteX0" fmla="*/ 0 w 81062"/>
                  <a:gd name="connsiteY0" fmla="*/ 0 h 406223"/>
                  <a:gd name="connsiteX1" fmla="*/ 81062 w 81062"/>
                  <a:gd name="connsiteY1" fmla="*/ 0 h 406223"/>
                  <a:gd name="connsiteX2" fmla="*/ 81062 w 81062"/>
                  <a:gd name="connsiteY2" fmla="*/ 406223 h 406223"/>
                  <a:gd name="connsiteX3" fmla="*/ 0 w 81062"/>
                  <a:gd name="connsiteY3" fmla="*/ 406223 h 40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0622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06223"/>
                    </a:lnTo>
                    <a:lnTo>
                      <a:pt x="0" y="40622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3" name="자유형: 도형 1562">
                <a:extLst>
                  <a:ext uri="{FF2B5EF4-FFF2-40B4-BE49-F238E27FC236}">
                    <a16:creationId xmlns:a16="http://schemas.microsoft.com/office/drawing/2014/main" id="{5E01F021-0771-4156-B700-51FC00E46FC5}"/>
                  </a:ext>
                </a:extLst>
              </p:cNvPr>
              <p:cNvSpPr/>
              <p:nvPr/>
            </p:nvSpPr>
            <p:spPr>
              <a:xfrm>
                <a:off x="1799401" y="2107738"/>
                <a:ext cx="81062" cy="406223"/>
              </a:xfrm>
              <a:custGeom>
                <a:avLst/>
                <a:gdLst>
                  <a:gd name="connsiteX0" fmla="*/ 0 w 81062"/>
                  <a:gd name="connsiteY0" fmla="*/ 0 h 406223"/>
                  <a:gd name="connsiteX1" fmla="*/ 81062 w 81062"/>
                  <a:gd name="connsiteY1" fmla="*/ 0 h 406223"/>
                  <a:gd name="connsiteX2" fmla="*/ 81062 w 81062"/>
                  <a:gd name="connsiteY2" fmla="*/ 406223 h 406223"/>
                  <a:gd name="connsiteX3" fmla="*/ 0 w 81062"/>
                  <a:gd name="connsiteY3" fmla="*/ 406223 h 40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0622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06223"/>
                    </a:lnTo>
                    <a:lnTo>
                      <a:pt x="0" y="406223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6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104524" y="2103184"/>
              <a:ext cx="81062" cy="411687"/>
              <a:chOff x="2104524" y="2103184"/>
              <a:chExt cx="81062" cy="411687"/>
            </a:xfrm>
            <a:solidFill>
              <a:srgbClr val="000000"/>
            </a:solidFill>
          </p:grpSpPr>
          <p:sp>
            <p:nvSpPr>
              <p:cNvPr id="1565" name="자유형: 도형 1564">
                <a:extLst>
                  <a:ext uri="{FF2B5EF4-FFF2-40B4-BE49-F238E27FC236}">
                    <a16:creationId xmlns:a16="http://schemas.microsoft.com/office/drawing/2014/main" id="{0ACA683A-2B14-4046-B73F-E30BDB76CB64}"/>
                  </a:ext>
                </a:extLst>
              </p:cNvPr>
              <p:cNvSpPr/>
              <p:nvPr/>
            </p:nvSpPr>
            <p:spPr>
              <a:xfrm>
                <a:off x="2104524" y="2103184"/>
                <a:ext cx="81062" cy="411687"/>
              </a:xfrm>
              <a:custGeom>
                <a:avLst/>
                <a:gdLst>
                  <a:gd name="connsiteX0" fmla="*/ 0 w 81062"/>
                  <a:gd name="connsiteY0" fmla="*/ 0 h 411687"/>
                  <a:gd name="connsiteX1" fmla="*/ 81062 w 81062"/>
                  <a:gd name="connsiteY1" fmla="*/ 0 h 411687"/>
                  <a:gd name="connsiteX2" fmla="*/ 81062 w 81062"/>
                  <a:gd name="connsiteY2" fmla="*/ 411688 h 411687"/>
                  <a:gd name="connsiteX3" fmla="*/ 0 w 81062"/>
                  <a:gd name="connsiteY3" fmla="*/ 411688 h 41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1168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11688"/>
                    </a:lnTo>
                    <a:lnTo>
                      <a:pt x="0" y="41168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6" name="자유형: 도형 1565">
                <a:extLst>
                  <a:ext uri="{FF2B5EF4-FFF2-40B4-BE49-F238E27FC236}">
                    <a16:creationId xmlns:a16="http://schemas.microsoft.com/office/drawing/2014/main" id="{F04848A4-4B5D-4637-B965-D3D159988A5D}"/>
                  </a:ext>
                </a:extLst>
              </p:cNvPr>
              <p:cNvSpPr/>
              <p:nvPr/>
            </p:nvSpPr>
            <p:spPr>
              <a:xfrm>
                <a:off x="2104524" y="2103184"/>
                <a:ext cx="81062" cy="411687"/>
              </a:xfrm>
              <a:custGeom>
                <a:avLst/>
                <a:gdLst>
                  <a:gd name="connsiteX0" fmla="*/ 0 w 81062"/>
                  <a:gd name="connsiteY0" fmla="*/ 0 h 411687"/>
                  <a:gd name="connsiteX1" fmla="*/ 81062 w 81062"/>
                  <a:gd name="connsiteY1" fmla="*/ 0 h 411687"/>
                  <a:gd name="connsiteX2" fmla="*/ 81062 w 81062"/>
                  <a:gd name="connsiteY2" fmla="*/ 411688 h 411687"/>
                  <a:gd name="connsiteX3" fmla="*/ 0 w 81062"/>
                  <a:gd name="connsiteY3" fmla="*/ 411688 h 41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411687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411688"/>
                    </a:lnTo>
                    <a:lnTo>
                      <a:pt x="0" y="411688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6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409646" y="2150547"/>
              <a:ext cx="81062" cy="364325"/>
              <a:chOff x="2409646" y="2150547"/>
              <a:chExt cx="81062" cy="364325"/>
            </a:xfrm>
            <a:solidFill>
              <a:srgbClr val="000000"/>
            </a:solidFill>
          </p:grpSpPr>
          <p:sp>
            <p:nvSpPr>
              <p:cNvPr id="1568" name="자유형: 도형 1567">
                <a:extLst>
                  <a:ext uri="{FF2B5EF4-FFF2-40B4-BE49-F238E27FC236}">
                    <a16:creationId xmlns:a16="http://schemas.microsoft.com/office/drawing/2014/main" id="{00E3C859-5D8F-4351-B4E0-9DA4E57DC8B6}"/>
                  </a:ext>
                </a:extLst>
              </p:cNvPr>
              <p:cNvSpPr/>
              <p:nvPr/>
            </p:nvSpPr>
            <p:spPr>
              <a:xfrm>
                <a:off x="2409646" y="2150547"/>
                <a:ext cx="81062" cy="364325"/>
              </a:xfrm>
              <a:custGeom>
                <a:avLst/>
                <a:gdLst>
                  <a:gd name="connsiteX0" fmla="*/ 0 w 81062"/>
                  <a:gd name="connsiteY0" fmla="*/ 0 h 364325"/>
                  <a:gd name="connsiteX1" fmla="*/ 81062 w 81062"/>
                  <a:gd name="connsiteY1" fmla="*/ 0 h 364325"/>
                  <a:gd name="connsiteX2" fmla="*/ 81062 w 81062"/>
                  <a:gd name="connsiteY2" fmla="*/ 364326 h 364325"/>
                  <a:gd name="connsiteX3" fmla="*/ 0 w 81062"/>
                  <a:gd name="connsiteY3" fmla="*/ 364326 h 36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6432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64326"/>
                    </a:lnTo>
                    <a:lnTo>
                      <a:pt x="0" y="36432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9" name="자유형: 도형 1568">
                <a:extLst>
                  <a:ext uri="{FF2B5EF4-FFF2-40B4-BE49-F238E27FC236}">
                    <a16:creationId xmlns:a16="http://schemas.microsoft.com/office/drawing/2014/main" id="{21E48C4F-64AF-44C5-A1F3-42EC6D67F345}"/>
                  </a:ext>
                </a:extLst>
              </p:cNvPr>
              <p:cNvSpPr/>
              <p:nvPr/>
            </p:nvSpPr>
            <p:spPr>
              <a:xfrm>
                <a:off x="2409646" y="2150547"/>
                <a:ext cx="81062" cy="364325"/>
              </a:xfrm>
              <a:custGeom>
                <a:avLst/>
                <a:gdLst>
                  <a:gd name="connsiteX0" fmla="*/ 0 w 81062"/>
                  <a:gd name="connsiteY0" fmla="*/ 0 h 364325"/>
                  <a:gd name="connsiteX1" fmla="*/ 81062 w 81062"/>
                  <a:gd name="connsiteY1" fmla="*/ 0 h 364325"/>
                  <a:gd name="connsiteX2" fmla="*/ 81062 w 81062"/>
                  <a:gd name="connsiteY2" fmla="*/ 364326 h 364325"/>
                  <a:gd name="connsiteX3" fmla="*/ 0 w 81062"/>
                  <a:gd name="connsiteY3" fmla="*/ 364326 h 36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6432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64326"/>
                    </a:lnTo>
                    <a:lnTo>
                      <a:pt x="0" y="36432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7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2714769" y="2176960"/>
              <a:ext cx="81062" cy="337001"/>
              <a:chOff x="2714769" y="2176960"/>
              <a:chExt cx="81062" cy="337001"/>
            </a:xfrm>
            <a:solidFill>
              <a:srgbClr val="000000"/>
            </a:solidFill>
          </p:grpSpPr>
          <p:sp>
            <p:nvSpPr>
              <p:cNvPr id="1571" name="자유형: 도형 1570">
                <a:extLst>
                  <a:ext uri="{FF2B5EF4-FFF2-40B4-BE49-F238E27FC236}">
                    <a16:creationId xmlns:a16="http://schemas.microsoft.com/office/drawing/2014/main" id="{3B9052F1-6F3D-4549-8191-E0CF345B2F33}"/>
                  </a:ext>
                </a:extLst>
              </p:cNvPr>
              <p:cNvSpPr/>
              <p:nvPr/>
            </p:nvSpPr>
            <p:spPr>
              <a:xfrm>
                <a:off x="2714769" y="2176960"/>
                <a:ext cx="81062" cy="337001"/>
              </a:xfrm>
              <a:custGeom>
                <a:avLst/>
                <a:gdLst>
                  <a:gd name="connsiteX0" fmla="*/ 0 w 81062"/>
                  <a:gd name="connsiteY0" fmla="*/ 0 h 337001"/>
                  <a:gd name="connsiteX1" fmla="*/ 81062 w 81062"/>
                  <a:gd name="connsiteY1" fmla="*/ 0 h 337001"/>
                  <a:gd name="connsiteX2" fmla="*/ 81062 w 81062"/>
                  <a:gd name="connsiteY2" fmla="*/ 337001 h 337001"/>
                  <a:gd name="connsiteX3" fmla="*/ 0 w 81062"/>
                  <a:gd name="connsiteY3" fmla="*/ 337001 h 337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700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7001"/>
                    </a:lnTo>
                    <a:lnTo>
                      <a:pt x="0" y="33700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72" name="자유형: 도형 1571">
                <a:extLst>
                  <a:ext uri="{FF2B5EF4-FFF2-40B4-BE49-F238E27FC236}">
                    <a16:creationId xmlns:a16="http://schemas.microsoft.com/office/drawing/2014/main" id="{3B973D77-65B5-4F4C-AD5A-39235007D5D8}"/>
                  </a:ext>
                </a:extLst>
              </p:cNvPr>
              <p:cNvSpPr/>
              <p:nvPr/>
            </p:nvSpPr>
            <p:spPr>
              <a:xfrm>
                <a:off x="2714769" y="2176960"/>
                <a:ext cx="81062" cy="337001"/>
              </a:xfrm>
              <a:custGeom>
                <a:avLst/>
                <a:gdLst>
                  <a:gd name="connsiteX0" fmla="*/ 0 w 81062"/>
                  <a:gd name="connsiteY0" fmla="*/ 0 h 337001"/>
                  <a:gd name="connsiteX1" fmla="*/ 81062 w 81062"/>
                  <a:gd name="connsiteY1" fmla="*/ 0 h 337001"/>
                  <a:gd name="connsiteX2" fmla="*/ 81062 w 81062"/>
                  <a:gd name="connsiteY2" fmla="*/ 337001 h 337001"/>
                  <a:gd name="connsiteX3" fmla="*/ 0 w 81062"/>
                  <a:gd name="connsiteY3" fmla="*/ 337001 h 337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37001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337001"/>
                    </a:lnTo>
                    <a:lnTo>
                      <a:pt x="0" y="337001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7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018981" y="2250736"/>
              <a:ext cx="81062" cy="264136"/>
              <a:chOff x="3018981" y="2250736"/>
              <a:chExt cx="81062" cy="264136"/>
            </a:xfrm>
            <a:solidFill>
              <a:srgbClr val="000000"/>
            </a:solidFill>
          </p:grpSpPr>
          <p:sp>
            <p:nvSpPr>
              <p:cNvPr id="1574" name="자유형: 도형 1573">
                <a:extLst>
                  <a:ext uri="{FF2B5EF4-FFF2-40B4-BE49-F238E27FC236}">
                    <a16:creationId xmlns:a16="http://schemas.microsoft.com/office/drawing/2014/main" id="{C143E730-00E9-407A-BF74-FBCF872330B5}"/>
                  </a:ext>
                </a:extLst>
              </p:cNvPr>
              <p:cNvSpPr/>
              <p:nvPr/>
            </p:nvSpPr>
            <p:spPr>
              <a:xfrm>
                <a:off x="3018981" y="2250736"/>
                <a:ext cx="81062" cy="264136"/>
              </a:xfrm>
              <a:custGeom>
                <a:avLst/>
                <a:gdLst>
                  <a:gd name="connsiteX0" fmla="*/ 0 w 81062"/>
                  <a:gd name="connsiteY0" fmla="*/ 0 h 264136"/>
                  <a:gd name="connsiteX1" fmla="*/ 81062 w 81062"/>
                  <a:gd name="connsiteY1" fmla="*/ 0 h 264136"/>
                  <a:gd name="connsiteX2" fmla="*/ 81062 w 81062"/>
                  <a:gd name="connsiteY2" fmla="*/ 264136 h 264136"/>
                  <a:gd name="connsiteX3" fmla="*/ 0 w 81062"/>
                  <a:gd name="connsiteY3" fmla="*/ 264136 h 26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6413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64136"/>
                    </a:lnTo>
                    <a:lnTo>
                      <a:pt x="0" y="26413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75" name="자유형: 도형 1574">
                <a:extLst>
                  <a:ext uri="{FF2B5EF4-FFF2-40B4-BE49-F238E27FC236}">
                    <a16:creationId xmlns:a16="http://schemas.microsoft.com/office/drawing/2014/main" id="{60B55FF6-04EE-4297-A644-8DB0A309C685}"/>
                  </a:ext>
                </a:extLst>
              </p:cNvPr>
              <p:cNvSpPr/>
              <p:nvPr/>
            </p:nvSpPr>
            <p:spPr>
              <a:xfrm>
                <a:off x="3018981" y="2250736"/>
                <a:ext cx="81062" cy="264136"/>
              </a:xfrm>
              <a:custGeom>
                <a:avLst/>
                <a:gdLst>
                  <a:gd name="connsiteX0" fmla="*/ 0 w 81062"/>
                  <a:gd name="connsiteY0" fmla="*/ 0 h 264136"/>
                  <a:gd name="connsiteX1" fmla="*/ 81062 w 81062"/>
                  <a:gd name="connsiteY1" fmla="*/ 0 h 264136"/>
                  <a:gd name="connsiteX2" fmla="*/ 81062 w 81062"/>
                  <a:gd name="connsiteY2" fmla="*/ 264136 h 264136"/>
                  <a:gd name="connsiteX3" fmla="*/ 0 w 81062"/>
                  <a:gd name="connsiteY3" fmla="*/ 264136 h 26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6413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64136"/>
                    </a:lnTo>
                    <a:lnTo>
                      <a:pt x="0" y="26413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7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324103" y="2254379"/>
              <a:ext cx="81062" cy="260492"/>
              <a:chOff x="3324103" y="2254379"/>
              <a:chExt cx="81062" cy="260492"/>
            </a:xfrm>
            <a:solidFill>
              <a:srgbClr val="000000"/>
            </a:solidFill>
          </p:grpSpPr>
          <p:sp>
            <p:nvSpPr>
              <p:cNvPr id="1577" name="자유형: 도형 1576">
                <a:extLst>
                  <a:ext uri="{FF2B5EF4-FFF2-40B4-BE49-F238E27FC236}">
                    <a16:creationId xmlns:a16="http://schemas.microsoft.com/office/drawing/2014/main" id="{8781B2CA-405A-4063-BA47-D290B20A1989}"/>
                  </a:ext>
                </a:extLst>
              </p:cNvPr>
              <p:cNvSpPr/>
              <p:nvPr/>
            </p:nvSpPr>
            <p:spPr>
              <a:xfrm>
                <a:off x="3324103" y="2254379"/>
                <a:ext cx="81062" cy="260492"/>
              </a:xfrm>
              <a:custGeom>
                <a:avLst/>
                <a:gdLst>
                  <a:gd name="connsiteX0" fmla="*/ 0 w 81062"/>
                  <a:gd name="connsiteY0" fmla="*/ 0 h 260492"/>
                  <a:gd name="connsiteX1" fmla="*/ 81062 w 81062"/>
                  <a:gd name="connsiteY1" fmla="*/ 0 h 260492"/>
                  <a:gd name="connsiteX2" fmla="*/ 81062 w 81062"/>
                  <a:gd name="connsiteY2" fmla="*/ 260493 h 260492"/>
                  <a:gd name="connsiteX3" fmla="*/ 0 w 81062"/>
                  <a:gd name="connsiteY3" fmla="*/ 260493 h 26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6049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60493"/>
                    </a:lnTo>
                    <a:lnTo>
                      <a:pt x="0" y="26049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78" name="자유형: 도형 1577">
                <a:extLst>
                  <a:ext uri="{FF2B5EF4-FFF2-40B4-BE49-F238E27FC236}">
                    <a16:creationId xmlns:a16="http://schemas.microsoft.com/office/drawing/2014/main" id="{DDA21197-5254-4AAC-A108-D3537368B0B9}"/>
                  </a:ext>
                </a:extLst>
              </p:cNvPr>
              <p:cNvSpPr/>
              <p:nvPr/>
            </p:nvSpPr>
            <p:spPr>
              <a:xfrm>
                <a:off x="3324103" y="2254379"/>
                <a:ext cx="81062" cy="260492"/>
              </a:xfrm>
              <a:custGeom>
                <a:avLst/>
                <a:gdLst>
                  <a:gd name="connsiteX0" fmla="*/ 0 w 81062"/>
                  <a:gd name="connsiteY0" fmla="*/ 0 h 260492"/>
                  <a:gd name="connsiteX1" fmla="*/ 81062 w 81062"/>
                  <a:gd name="connsiteY1" fmla="*/ 0 h 260492"/>
                  <a:gd name="connsiteX2" fmla="*/ 81062 w 81062"/>
                  <a:gd name="connsiteY2" fmla="*/ 260493 h 260492"/>
                  <a:gd name="connsiteX3" fmla="*/ 0 w 81062"/>
                  <a:gd name="connsiteY3" fmla="*/ 260493 h 26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260492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260493"/>
                    </a:lnTo>
                    <a:lnTo>
                      <a:pt x="0" y="260493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7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629226" y="2331799"/>
              <a:ext cx="81062" cy="183073"/>
              <a:chOff x="3629226" y="2331799"/>
              <a:chExt cx="81062" cy="183073"/>
            </a:xfrm>
            <a:solidFill>
              <a:srgbClr val="000000"/>
            </a:solidFill>
          </p:grpSpPr>
          <p:sp>
            <p:nvSpPr>
              <p:cNvPr id="1580" name="자유형: 도형 1579">
                <a:extLst>
                  <a:ext uri="{FF2B5EF4-FFF2-40B4-BE49-F238E27FC236}">
                    <a16:creationId xmlns:a16="http://schemas.microsoft.com/office/drawing/2014/main" id="{59E62D68-C037-4661-87CB-1A5344334CC1}"/>
                  </a:ext>
                </a:extLst>
              </p:cNvPr>
              <p:cNvSpPr/>
              <p:nvPr/>
            </p:nvSpPr>
            <p:spPr>
              <a:xfrm>
                <a:off x="3629226" y="2331799"/>
                <a:ext cx="81062" cy="183073"/>
              </a:xfrm>
              <a:custGeom>
                <a:avLst/>
                <a:gdLst>
                  <a:gd name="connsiteX0" fmla="*/ 0 w 81062"/>
                  <a:gd name="connsiteY0" fmla="*/ 0 h 183073"/>
                  <a:gd name="connsiteX1" fmla="*/ 81062 w 81062"/>
                  <a:gd name="connsiteY1" fmla="*/ 0 h 183073"/>
                  <a:gd name="connsiteX2" fmla="*/ 81062 w 81062"/>
                  <a:gd name="connsiteY2" fmla="*/ 183074 h 183073"/>
                  <a:gd name="connsiteX3" fmla="*/ 0 w 81062"/>
                  <a:gd name="connsiteY3" fmla="*/ 183074 h 183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8307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83074"/>
                    </a:lnTo>
                    <a:lnTo>
                      <a:pt x="0" y="18307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81" name="자유형: 도형 1580">
                <a:extLst>
                  <a:ext uri="{FF2B5EF4-FFF2-40B4-BE49-F238E27FC236}">
                    <a16:creationId xmlns:a16="http://schemas.microsoft.com/office/drawing/2014/main" id="{D34F0066-B28B-467B-BC5B-1E2E92E48D24}"/>
                  </a:ext>
                </a:extLst>
              </p:cNvPr>
              <p:cNvSpPr/>
              <p:nvPr/>
            </p:nvSpPr>
            <p:spPr>
              <a:xfrm>
                <a:off x="3629226" y="2331799"/>
                <a:ext cx="81062" cy="183073"/>
              </a:xfrm>
              <a:custGeom>
                <a:avLst/>
                <a:gdLst>
                  <a:gd name="connsiteX0" fmla="*/ 0 w 81062"/>
                  <a:gd name="connsiteY0" fmla="*/ 0 h 183073"/>
                  <a:gd name="connsiteX1" fmla="*/ 81062 w 81062"/>
                  <a:gd name="connsiteY1" fmla="*/ 0 h 183073"/>
                  <a:gd name="connsiteX2" fmla="*/ 81062 w 81062"/>
                  <a:gd name="connsiteY2" fmla="*/ 183074 h 183073"/>
                  <a:gd name="connsiteX3" fmla="*/ 0 w 81062"/>
                  <a:gd name="connsiteY3" fmla="*/ 183074 h 183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8307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83074"/>
                    </a:lnTo>
                    <a:lnTo>
                      <a:pt x="0" y="183074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8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3934349" y="2384626"/>
              <a:ext cx="81062" cy="130246"/>
              <a:chOff x="3934349" y="2384626"/>
              <a:chExt cx="81062" cy="130246"/>
            </a:xfrm>
            <a:solidFill>
              <a:srgbClr val="000000"/>
            </a:solidFill>
          </p:grpSpPr>
          <p:sp>
            <p:nvSpPr>
              <p:cNvPr id="1583" name="자유형: 도형 1582">
                <a:extLst>
                  <a:ext uri="{FF2B5EF4-FFF2-40B4-BE49-F238E27FC236}">
                    <a16:creationId xmlns:a16="http://schemas.microsoft.com/office/drawing/2014/main" id="{637516CA-E52F-4F3E-B64F-F2F2E261FF58}"/>
                  </a:ext>
                </a:extLst>
              </p:cNvPr>
              <p:cNvSpPr/>
              <p:nvPr/>
            </p:nvSpPr>
            <p:spPr>
              <a:xfrm>
                <a:off x="3934349" y="2384626"/>
                <a:ext cx="81062" cy="130246"/>
              </a:xfrm>
              <a:custGeom>
                <a:avLst/>
                <a:gdLst>
                  <a:gd name="connsiteX0" fmla="*/ 0 w 81062"/>
                  <a:gd name="connsiteY0" fmla="*/ 0 h 130246"/>
                  <a:gd name="connsiteX1" fmla="*/ 81062 w 81062"/>
                  <a:gd name="connsiteY1" fmla="*/ 0 h 130246"/>
                  <a:gd name="connsiteX2" fmla="*/ 81062 w 81062"/>
                  <a:gd name="connsiteY2" fmla="*/ 130246 h 130246"/>
                  <a:gd name="connsiteX3" fmla="*/ 0 w 81062"/>
                  <a:gd name="connsiteY3" fmla="*/ 130246 h 13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024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0246"/>
                    </a:lnTo>
                    <a:lnTo>
                      <a:pt x="0" y="13024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84" name="자유형: 도형 1583">
                <a:extLst>
                  <a:ext uri="{FF2B5EF4-FFF2-40B4-BE49-F238E27FC236}">
                    <a16:creationId xmlns:a16="http://schemas.microsoft.com/office/drawing/2014/main" id="{DCF435A9-D9DC-4428-A6BD-25A8A58B4B3D}"/>
                  </a:ext>
                </a:extLst>
              </p:cNvPr>
              <p:cNvSpPr/>
              <p:nvPr/>
            </p:nvSpPr>
            <p:spPr>
              <a:xfrm>
                <a:off x="3934349" y="2384626"/>
                <a:ext cx="81062" cy="130246"/>
              </a:xfrm>
              <a:custGeom>
                <a:avLst/>
                <a:gdLst>
                  <a:gd name="connsiteX0" fmla="*/ 0 w 81062"/>
                  <a:gd name="connsiteY0" fmla="*/ 0 h 130246"/>
                  <a:gd name="connsiteX1" fmla="*/ 81062 w 81062"/>
                  <a:gd name="connsiteY1" fmla="*/ 0 h 130246"/>
                  <a:gd name="connsiteX2" fmla="*/ 81062 w 81062"/>
                  <a:gd name="connsiteY2" fmla="*/ 130246 h 130246"/>
                  <a:gd name="connsiteX3" fmla="*/ 0 w 81062"/>
                  <a:gd name="connsiteY3" fmla="*/ 130246 h 13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30246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30246"/>
                    </a:lnTo>
                    <a:lnTo>
                      <a:pt x="0" y="13024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8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239472" y="2356390"/>
              <a:ext cx="81062" cy="157570"/>
              <a:chOff x="4239472" y="2356390"/>
              <a:chExt cx="81062" cy="157570"/>
            </a:xfrm>
            <a:solidFill>
              <a:srgbClr val="000000"/>
            </a:solidFill>
          </p:grpSpPr>
          <p:sp>
            <p:nvSpPr>
              <p:cNvPr id="1586" name="자유형: 도형 1585">
                <a:extLst>
                  <a:ext uri="{FF2B5EF4-FFF2-40B4-BE49-F238E27FC236}">
                    <a16:creationId xmlns:a16="http://schemas.microsoft.com/office/drawing/2014/main" id="{E1870C6A-0042-4FF6-9FE3-ECAF1BD5931D}"/>
                  </a:ext>
                </a:extLst>
              </p:cNvPr>
              <p:cNvSpPr/>
              <p:nvPr/>
            </p:nvSpPr>
            <p:spPr>
              <a:xfrm>
                <a:off x="4239472" y="2356390"/>
                <a:ext cx="81062" cy="157570"/>
              </a:xfrm>
              <a:custGeom>
                <a:avLst/>
                <a:gdLst>
                  <a:gd name="connsiteX0" fmla="*/ 0 w 81062"/>
                  <a:gd name="connsiteY0" fmla="*/ 0 h 157570"/>
                  <a:gd name="connsiteX1" fmla="*/ 81062 w 81062"/>
                  <a:gd name="connsiteY1" fmla="*/ 0 h 157570"/>
                  <a:gd name="connsiteX2" fmla="*/ 81062 w 81062"/>
                  <a:gd name="connsiteY2" fmla="*/ 157571 h 157570"/>
                  <a:gd name="connsiteX3" fmla="*/ 0 w 81062"/>
                  <a:gd name="connsiteY3" fmla="*/ 157571 h 15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757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57571"/>
                    </a:lnTo>
                    <a:lnTo>
                      <a:pt x="0" y="157571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87" name="자유형: 도형 1586">
                <a:extLst>
                  <a:ext uri="{FF2B5EF4-FFF2-40B4-BE49-F238E27FC236}">
                    <a16:creationId xmlns:a16="http://schemas.microsoft.com/office/drawing/2014/main" id="{74773275-F8FF-498A-9D66-7AA9E13893C3}"/>
                  </a:ext>
                </a:extLst>
              </p:cNvPr>
              <p:cNvSpPr/>
              <p:nvPr/>
            </p:nvSpPr>
            <p:spPr>
              <a:xfrm>
                <a:off x="4239472" y="2356390"/>
                <a:ext cx="81062" cy="157570"/>
              </a:xfrm>
              <a:custGeom>
                <a:avLst/>
                <a:gdLst>
                  <a:gd name="connsiteX0" fmla="*/ 0 w 81062"/>
                  <a:gd name="connsiteY0" fmla="*/ 0 h 157570"/>
                  <a:gd name="connsiteX1" fmla="*/ 81062 w 81062"/>
                  <a:gd name="connsiteY1" fmla="*/ 0 h 157570"/>
                  <a:gd name="connsiteX2" fmla="*/ 81062 w 81062"/>
                  <a:gd name="connsiteY2" fmla="*/ 157571 h 157570"/>
                  <a:gd name="connsiteX3" fmla="*/ 0 w 81062"/>
                  <a:gd name="connsiteY3" fmla="*/ 157571 h 15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7570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57571"/>
                    </a:lnTo>
                    <a:lnTo>
                      <a:pt x="0" y="157571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8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543683" y="2421969"/>
              <a:ext cx="81062" cy="92903"/>
              <a:chOff x="4543683" y="2421969"/>
              <a:chExt cx="81062" cy="92903"/>
            </a:xfrm>
            <a:solidFill>
              <a:srgbClr val="000000"/>
            </a:solidFill>
          </p:grpSpPr>
          <p:sp>
            <p:nvSpPr>
              <p:cNvPr id="1589" name="자유형: 도형 1588">
                <a:extLst>
                  <a:ext uri="{FF2B5EF4-FFF2-40B4-BE49-F238E27FC236}">
                    <a16:creationId xmlns:a16="http://schemas.microsoft.com/office/drawing/2014/main" id="{855C04D4-633F-434E-83C7-0BBFD9EB7E0E}"/>
                  </a:ext>
                </a:extLst>
              </p:cNvPr>
              <p:cNvSpPr/>
              <p:nvPr/>
            </p:nvSpPr>
            <p:spPr>
              <a:xfrm>
                <a:off x="4543683" y="2421969"/>
                <a:ext cx="81062" cy="92903"/>
              </a:xfrm>
              <a:custGeom>
                <a:avLst/>
                <a:gdLst>
                  <a:gd name="connsiteX0" fmla="*/ 0 w 81062"/>
                  <a:gd name="connsiteY0" fmla="*/ 0 h 92903"/>
                  <a:gd name="connsiteX1" fmla="*/ 81062 w 81062"/>
                  <a:gd name="connsiteY1" fmla="*/ 0 h 92903"/>
                  <a:gd name="connsiteX2" fmla="*/ 81062 w 81062"/>
                  <a:gd name="connsiteY2" fmla="*/ 92903 h 92903"/>
                  <a:gd name="connsiteX3" fmla="*/ 0 w 81062"/>
                  <a:gd name="connsiteY3" fmla="*/ 92903 h 9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290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2903"/>
                    </a:lnTo>
                    <a:lnTo>
                      <a:pt x="0" y="92903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90" name="자유형: 도형 1589">
                <a:extLst>
                  <a:ext uri="{FF2B5EF4-FFF2-40B4-BE49-F238E27FC236}">
                    <a16:creationId xmlns:a16="http://schemas.microsoft.com/office/drawing/2014/main" id="{EA769022-AD82-4F14-9ED8-7FE85EEFC6B1}"/>
                  </a:ext>
                </a:extLst>
              </p:cNvPr>
              <p:cNvSpPr/>
              <p:nvPr/>
            </p:nvSpPr>
            <p:spPr>
              <a:xfrm>
                <a:off x="4543683" y="2421969"/>
                <a:ext cx="81062" cy="92903"/>
              </a:xfrm>
              <a:custGeom>
                <a:avLst/>
                <a:gdLst>
                  <a:gd name="connsiteX0" fmla="*/ 0 w 81062"/>
                  <a:gd name="connsiteY0" fmla="*/ 0 h 92903"/>
                  <a:gd name="connsiteX1" fmla="*/ 81062 w 81062"/>
                  <a:gd name="connsiteY1" fmla="*/ 0 h 92903"/>
                  <a:gd name="connsiteX2" fmla="*/ 81062 w 81062"/>
                  <a:gd name="connsiteY2" fmla="*/ 92903 h 92903"/>
                  <a:gd name="connsiteX3" fmla="*/ 0 w 81062"/>
                  <a:gd name="connsiteY3" fmla="*/ 92903 h 9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2903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92903"/>
                    </a:lnTo>
                    <a:lnTo>
                      <a:pt x="0" y="92903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9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4848806" y="2396466"/>
              <a:ext cx="81062" cy="118405"/>
              <a:chOff x="4848806" y="2396466"/>
              <a:chExt cx="81062" cy="118405"/>
            </a:xfrm>
            <a:solidFill>
              <a:srgbClr val="000000"/>
            </a:solidFill>
          </p:grpSpPr>
          <p:sp>
            <p:nvSpPr>
              <p:cNvPr id="1592" name="자유형: 도형 1591">
                <a:extLst>
                  <a:ext uri="{FF2B5EF4-FFF2-40B4-BE49-F238E27FC236}">
                    <a16:creationId xmlns:a16="http://schemas.microsoft.com/office/drawing/2014/main" id="{1DCF31FA-6F4B-4B34-A154-DAD768182FA3}"/>
                  </a:ext>
                </a:extLst>
              </p:cNvPr>
              <p:cNvSpPr/>
              <p:nvPr/>
            </p:nvSpPr>
            <p:spPr>
              <a:xfrm>
                <a:off x="4848806" y="2396466"/>
                <a:ext cx="81062" cy="118405"/>
              </a:xfrm>
              <a:custGeom>
                <a:avLst/>
                <a:gdLst>
                  <a:gd name="connsiteX0" fmla="*/ 0 w 81062"/>
                  <a:gd name="connsiteY0" fmla="*/ 0 h 118405"/>
                  <a:gd name="connsiteX1" fmla="*/ 81062 w 81062"/>
                  <a:gd name="connsiteY1" fmla="*/ 0 h 118405"/>
                  <a:gd name="connsiteX2" fmla="*/ 81062 w 81062"/>
                  <a:gd name="connsiteY2" fmla="*/ 118406 h 118405"/>
                  <a:gd name="connsiteX3" fmla="*/ 0 w 81062"/>
                  <a:gd name="connsiteY3" fmla="*/ 118406 h 11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840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8406"/>
                    </a:lnTo>
                    <a:lnTo>
                      <a:pt x="0" y="11840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93" name="자유형: 도형 1592">
                <a:extLst>
                  <a:ext uri="{FF2B5EF4-FFF2-40B4-BE49-F238E27FC236}">
                    <a16:creationId xmlns:a16="http://schemas.microsoft.com/office/drawing/2014/main" id="{6282E74A-E942-47B9-8006-21C1AD5398D7}"/>
                  </a:ext>
                </a:extLst>
              </p:cNvPr>
              <p:cNvSpPr/>
              <p:nvPr/>
            </p:nvSpPr>
            <p:spPr>
              <a:xfrm>
                <a:off x="4848806" y="2396466"/>
                <a:ext cx="81062" cy="118405"/>
              </a:xfrm>
              <a:custGeom>
                <a:avLst/>
                <a:gdLst>
                  <a:gd name="connsiteX0" fmla="*/ 0 w 81062"/>
                  <a:gd name="connsiteY0" fmla="*/ 0 h 118405"/>
                  <a:gd name="connsiteX1" fmla="*/ 81062 w 81062"/>
                  <a:gd name="connsiteY1" fmla="*/ 0 h 118405"/>
                  <a:gd name="connsiteX2" fmla="*/ 81062 w 81062"/>
                  <a:gd name="connsiteY2" fmla="*/ 118406 h 118405"/>
                  <a:gd name="connsiteX3" fmla="*/ 0 w 81062"/>
                  <a:gd name="connsiteY3" fmla="*/ 118406 h 11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8405">
                    <a:moveTo>
                      <a:pt x="0" y="0"/>
                    </a:moveTo>
                    <a:lnTo>
                      <a:pt x="81062" y="0"/>
                    </a:lnTo>
                    <a:lnTo>
                      <a:pt x="81062" y="118406"/>
                    </a:lnTo>
                    <a:lnTo>
                      <a:pt x="0" y="11840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9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153929" y="2408307"/>
              <a:ext cx="81062" cy="106565"/>
              <a:chOff x="5153929" y="2408307"/>
              <a:chExt cx="81062" cy="106565"/>
            </a:xfrm>
            <a:solidFill>
              <a:srgbClr val="000000"/>
            </a:solidFill>
          </p:grpSpPr>
          <p:sp>
            <p:nvSpPr>
              <p:cNvPr id="1595" name="자유형: 도형 1594">
                <a:extLst>
                  <a:ext uri="{FF2B5EF4-FFF2-40B4-BE49-F238E27FC236}">
                    <a16:creationId xmlns:a16="http://schemas.microsoft.com/office/drawing/2014/main" id="{B17B2F78-BCE0-4B6E-B3A8-667D66EA6987}"/>
                  </a:ext>
                </a:extLst>
              </p:cNvPr>
              <p:cNvSpPr/>
              <p:nvPr/>
            </p:nvSpPr>
            <p:spPr>
              <a:xfrm>
                <a:off x="5153929" y="2408307"/>
                <a:ext cx="81062" cy="106565"/>
              </a:xfrm>
              <a:custGeom>
                <a:avLst/>
                <a:gdLst>
                  <a:gd name="connsiteX0" fmla="*/ 0 w 81062"/>
                  <a:gd name="connsiteY0" fmla="*/ 0 h 106565"/>
                  <a:gd name="connsiteX1" fmla="*/ 81063 w 81062"/>
                  <a:gd name="connsiteY1" fmla="*/ 0 h 106565"/>
                  <a:gd name="connsiteX2" fmla="*/ 81063 w 81062"/>
                  <a:gd name="connsiteY2" fmla="*/ 106565 h 106565"/>
                  <a:gd name="connsiteX3" fmla="*/ 0 w 81062"/>
                  <a:gd name="connsiteY3" fmla="*/ 106565 h 10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656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06565"/>
                    </a:lnTo>
                    <a:lnTo>
                      <a:pt x="0" y="106565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96" name="자유형: 도형 1595">
                <a:extLst>
                  <a:ext uri="{FF2B5EF4-FFF2-40B4-BE49-F238E27FC236}">
                    <a16:creationId xmlns:a16="http://schemas.microsoft.com/office/drawing/2014/main" id="{B22573B4-3A45-4149-B58C-D701234E4C5A}"/>
                  </a:ext>
                </a:extLst>
              </p:cNvPr>
              <p:cNvSpPr/>
              <p:nvPr/>
            </p:nvSpPr>
            <p:spPr>
              <a:xfrm>
                <a:off x="5153929" y="2408307"/>
                <a:ext cx="81062" cy="106565"/>
              </a:xfrm>
              <a:custGeom>
                <a:avLst/>
                <a:gdLst>
                  <a:gd name="connsiteX0" fmla="*/ 0 w 81062"/>
                  <a:gd name="connsiteY0" fmla="*/ 0 h 106565"/>
                  <a:gd name="connsiteX1" fmla="*/ 81063 w 81062"/>
                  <a:gd name="connsiteY1" fmla="*/ 0 h 106565"/>
                  <a:gd name="connsiteX2" fmla="*/ 81063 w 81062"/>
                  <a:gd name="connsiteY2" fmla="*/ 106565 h 106565"/>
                  <a:gd name="connsiteX3" fmla="*/ 0 w 81062"/>
                  <a:gd name="connsiteY3" fmla="*/ 106565 h 10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656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06565"/>
                    </a:lnTo>
                    <a:lnTo>
                      <a:pt x="0" y="106565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97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459051" y="2430166"/>
              <a:ext cx="81062" cy="84705"/>
              <a:chOff x="5459051" y="2430166"/>
              <a:chExt cx="81062" cy="84705"/>
            </a:xfrm>
            <a:solidFill>
              <a:srgbClr val="000000"/>
            </a:solidFill>
          </p:grpSpPr>
          <p:sp>
            <p:nvSpPr>
              <p:cNvPr id="1598" name="자유형: 도형 1597">
                <a:extLst>
                  <a:ext uri="{FF2B5EF4-FFF2-40B4-BE49-F238E27FC236}">
                    <a16:creationId xmlns:a16="http://schemas.microsoft.com/office/drawing/2014/main" id="{1A51B897-C50B-4377-940F-660EE5432917}"/>
                  </a:ext>
                </a:extLst>
              </p:cNvPr>
              <p:cNvSpPr/>
              <p:nvPr/>
            </p:nvSpPr>
            <p:spPr>
              <a:xfrm>
                <a:off x="5459051" y="2430166"/>
                <a:ext cx="81062" cy="84705"/>
              </a:xfrm>
              <a:custGeom>
                <a:avLst/>
                <a:gdLst>
                  <a:gd name="connsiteX0" fmla="*/ 0 w 81062"/>
                  <a:gd name="connsiteY0" fmla="*/ 0 h 84705"/>
                  <a:gd name="connsiteX1" fmla="*/ 81063 w 81062"/>
                  <a:gd name="connsiteY1" fmla="*/ 0 h 84705"/>
                  <a:gd name="connsiteX2" fmla="*/ 81063 w 81062"/>
                  <a:gd name="connsiteY2" fmla="*/ 84706 h 84705"/>
                  <a:gd name="connsiteX3" fmla="*/ 0 w 81062"/>
                  <a:gd name="connsiteY3" fmla="*/ 84706 h 8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47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4706"/>
                    </a:lnTo>
                    <a:lnTo>
                      <a:pt x="0" y="8470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99" name="자유형: 도형 1598">
                <a:extLst>
                  <a:ext uri="{FF2B5EF4-FFF2-40B4-BE49-F238E27FC236}">
                    <a16:creationId xmlns:a16="http://schemas.microsoft.com/office/drawing/2014/main" id="{ADF1A79D-5B8B-4DF8-B9D0-BFDFBCEB9085}"/>
                  </a:ext>
                </a:extLst>
              </p:cNvPr>
              <p:cNvSpPr/>
              <p:nvPr/>
            </p:nvSpPr>
            <p:spPr>
              <a:xfrm>
                <a:off x="5459051" y="2430166"/>
                <a:ext cx="81062" cy="84705"/>
              </a:xfrm>
              <a:custGeom>
                <a:avLst/>
                <a:gdLst>
                  <a:gd name="connsiteX0" fmla="*/ 0 w 81062"/>
                  <a:gd name="connsiteY0" fmla="*/ 0 h 84705"/>
                  <a:gd name="connsiteX1" fmla="*/ 81063 w 81062"/>
                  <a:gd name="connsiteY1" fmla="*/ 0 h 84705"/>
                  <a:gd name="connsiteX2" fmla="*/ 81063 w 81062"/>
                  <a:gd name="connsiteY2" fmla="*/ 84706 h 84705"/>
                  <a:gd name="connsiteX3" fmla="*/ 0 w 81062"/>
                  <a:gd name="connsiteY3" fmla="*/ 84706 h 8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847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84706"/>
                    </a:lnTo>
                    <a:lnTo>
                      <a:pt x="0" y="8470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600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5764174" y="2419237"/>
              <a:ext cx="81062" cy="95635"/>
              <a:chOff x="5764174" y="2419237"/>
              <a:chExt cx="81062" cy="95635"/>
            </a:xfrm>
            <a:solidFill>
              <a:srgbClr val="000000"/>
            </a:solidFill>
          </p:grpSpPr>
          <p:sp>
            <p:nvSpPr>
              <p:cNvPr id="1601" name="자유형: 도형 1600">
                <a:extLst>
                  <a:ext uri="{FF2B5EF4-FFF2-40B4-BE49-F238E27FC236}">
                    <a16:creationId xmlns:a16="http://schemas.microsoft.com/office/drawing/2014/main" id="{2E84E1BA-DCF1-495B-A79D-9BD55A660BE9}"/>
                  </a:ext>
                </a:extLst>
              </p:cNvPr>
              <p:cNvSpPr/>
              <p:nvPr/>
            </p:nvSpPr>
            <p:spPr>
              <a:xfrm>
                <a:off x="5764174" y="2419237"/>
                <a:ext cx="81062" cy="95635"/>
              </a:xfrm>
              <a:custGeom>
                <a:avLst/>
                <a:gdLst>
                  <a:gd name="connsiteX0" fmla="*/ 0 w 81062"/>
                  <a:gd name="connsiteY0" fmla="*/ 0 h 95635"/>
                  <a:gd name="connsiteX1" fmla="*/ 81063 w 81062"/>
                  <a:gd name="connsiteY1" fmla="*/ 0 h 95635"/>
                  <a:gd name="connsiteX2" fmla="*/ 81063 w 81062"/>
                  <a:gd name="connsiteY2" fmla="*/ 95636 h 95635"/>
                  <a:gd name="connsiteX3" fmla="*/ 0 w 81062"/>
                  <a:gd name="connsiteY3" fmla="*/ 95636 h 9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563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5636"/>
                    </a:lnTo>
                    <a:lnTo>
                      <a:pt x="0" y="9563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02" name="자유형: 도형 1601">
                <a:extLst>
                  <a:ext uri="{FF2B5EF4-FFF2-40B4-BE49-F238E27FC236}">
                    <a16:creationId xmlns:a16="http://schemas.microsoft.com/office/drawing/2014/main" id="{D30CB913-EEFE-4BED-B64D-67303C7B9BF3}"/>
                  </a:ext>
                </a:extLst>
              </p:cNvPr>
              <p:cNvSpPr/>
              <p:nvPr/>
            </p:nvSpPr>
            <p:spPr>
              <a:xfrm>
                <a:off x="5764174" y="2419237"/>
                <a:ext cx="81062" cy="95635"/>
              </a:xfrm>
              <a:custGeom>
                <a:avLst/>
                <a:gdLst>
                  <a:gd name="connsiteX0" fmla="*/ 0 w 81062"/>
                  <a:gd name="connsiteY0" fmla="*/ 0 h 95635"/>
                  <a:gd name="connsiteX1" fmla="*/ 81063 w 81062"/>
                  <a:gd name="connsiteY1" fmla="*/ 0 h 95635"/>
                  <a:gd name="connsiteX2" fmla="*/ 81063 w 81062"/>
                  <a:gd name="connsiteY2" fmla="*/ 95636 h 95635"/>
                  <a:gd name="connsiteX3" fmla="*/ 0 w 81062"/>
                  <a:gd name="connsiteY3" fmla="*/ 95636 h 9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563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5636"/>
                    </a:lnTo>
                    <a:lnTo>
                      <a:pt x="0" y="9563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60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068386" y="2413772"/>
              <a:ext cx="81062" cy="100189"/>
              <a:chOff x="6068386" y="2413772"/>
              <a:chExt cx="81062" cy="100189"/>
            </a:xfrm>
            <a:solidFill>
              <a:srgbClr val="000000"/>
            </a:solidFill>
          </p:grpSpPr>
          <p:sp>
            <p:nvSpPr>
              <p:cNvPr id="1604" name="자유형: 도형 1603">
                <a:extLst>
                  <a:ext uri="{FF2B5EF4-FFF2-40B4-BE49-F238E27FC236}">
                    <a16:creationId xmlns:a16="http://schemas.microsoft.com/office/drawing/2014/main" id="{60953B93-28D8-45F6-ABB1-61C6C384E5DF}"/>
                  </a:ext>
                </a:extLst>
              </p:cNvPr>
              <p:cNvSpPr/>
              <p:nvPr/>
            </p:nvSpPr>
            <p:spPr>
              <a:xfrm>
                <a:off x="6068386" y="2413772"/>
                <a:ext cx="81062" cy="100189"/>
              </a:xfrm>
              <a:custGeom>
                <a:avLst/>
                <a:gdLst>
                  <a:gd name="connsiteX0" fmla="*/ 0 w 81062"/>
                  <a:gd name="connsiteY0" fmla="*/ 0 h 100189"/>
                  <a:gd name="connsiteX1" fmla="*/ 81063 w 81062"/>
                  <a:gd name="connsiteY1" fmla="*/ 0 h 100189"/>
                  <a:gd name="connsiteX2" fmla="*/ 81063 w 81062"/>
                  <a:gd name="connsiteY2" fmla="*/ 100190 h 100189"/>
                  <a:gd name="connsiteX3" fmla="*/ 0 w 81062"/>
                  <a:gd name="connsiteY3" fmla="*/ 100190 h 10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018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00190"/>
                    </a:lnTo>
                    <a:lnTo>
                      <a:pt x="0" y="100190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05" name="자유형: 도형 1604">
                <a:extLst>
                  <a:ext uri="{FF2B5EF4-FFF2-40B4-BE49-F238E27FC236}">
                    <a16:creationId xmlns:a16="http://schemas.microsoft.com/office/drawing/2014/main" id="{EA585E16-9CC8-4AA4-8D3E-D8318C136B00}"/>
                  </a:ext>
                </a:extLst>
              </p:cNvPr>
              <p:cNvSpPr/>
              <p:nvPr/>
            </p:nvSpPr>
            <p:spPr>
              <a:xfrm>
                <a:off x="6068386" y="2413772"/>
                <a:ext cx="81062" cy="100189"/>
              </a:xfrm>
              <a:custGeom>
                <a:avLst/>
                <a:gdLst>
                  <a:gd name="connsiteX0" fmla="*/ 0 w 81062"/>
                  <a:gd name="connsiteY0" fmla="*/ 0 h 100189"/>
                  <a:gd name="connsiteX1" fmla="*/ 81063 w 81062"/>
                  <a:gd name="connsiteY1" fmla="*/ 0 h 100189"/>
                  <a:gd name="connsiteX2" fmla="*/ 81063 w 81062"/>
                  <a:gd name="connsiteY2" fmla="*/ 100190 h 100189"/>
                  <a:gd name="connsiteX3" fmla="*/ 0 w 81062"/>
                  <a:gd name="connsiteY3" fmla="*/ 100190 h 10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00189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00190"/>
                    </a:lnTo>
                    <a:lnTo>
                      <a:pt x="0" y="100190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606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373509" y="2415593"/>
              <a:ext cx="81062" cy="98367"/>
              <a:chOff x="6373509" y="2415593"/>
              <a:chExt cx="81062" cy="98367"/>
            </a:xfrm>
            <a:solidFill>
              <a:srgbClr val="000000"/>
            </a:solidFill>
          </p:grpSpPr>
          <p:sp>
            <p:nvSpPr>
              <p:cNvPr id="1607" name="자유형: 도형 1606">
                <a:extLst>
                  <a:ext uri="{FF2B5EF4-FFF2-40B4-BE49-F238E27FC236}">
                    <a16:creationId xmlns:a16="http://schemas.microsoft.com/office/drawing/2014/main" id="{0DE09CE8-A4DB-4EDA-BB95-3A546E078DEC}"/>
                  </a:ext>
                </a:extLst>
              </p:cNvPr>
              <p:cNvSpPr/>
              <p:nvPr/>
            </p:nvSpPr>
            <p:spPr>
              <a:xfrm>
                <a:off x="6373509" y="2415593"/>
                <a:ext cx="81062" cy="98367"/>
              </a:xfrm>
              <a:custGeom>
                <a:avLst/>
                <a:gdLst>
                  <a:gd name="connsiteX0" fmla="*/ 0 w 81062"/>
                  <a:gd name="connsiteY0" fmla="*/ 0 h 98367"/>
                  <a:gd name="connsiteX1" fmla="*/ 81063 w 81062"/>
                  <a:gd name="connsiteY1" fmla="*/ 0 h 98367"/>
                  <a:gd name="connsiteX2" fmla="*/ 81063 w 81062"/>
                  <a:gd name="connsiteY2" fmla="*/ 98368 h 98367"/>
                  <a:gd name="connsiteX3" fmla="*/ 0 w 81062"/>
                  <a:gd name="connsiteY3" fmla="*/ 98368 h 9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836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8368"/>
                    </a:lnTo>
                    <a:lnTo>
                      <a:pt x="0" y="98368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08" name="자유형: 도형 1607">
                <a:extLst>
                  <a:ext uri="{FF2B5EF4-FFF2-40B4-BE49-F238E27FC236}">
                    <a16:creationId xmlns:a16="http://schemas.microsoft.com/office/drawing/2014/main" id="{BF05DC1F-CAA3-4CDF-8900-DFE64DDB6D81}"/>
                  </a:ext>
                </a:extLst>
              </p:cNvPr>
              <p:cNvSpPr/>
              <p:nvPr/>
            </p:nvSpPr>
            <p:spPr>
              <a:xfrm>
                <a:off x="6373509" y="2415593"/>
                <a:ext cx="81062" cy="98367"/>
              </a:xfrm>
              <a:custGeom>
                <a:avLst/>
                <a:gdLst>
                  <a:gd name="connsiteX0" fmla="*/ 0 w 81062"/>
                  <a:gd name="connsiteY0" fmla="*/ 0 h 98367"/>
                  <a:gd name="connsiteX1" fmla="*/ 81063 w 81062"/>
                  <a:gd name="connsiteY1" fmla="*/ 0 h 98367"/>
                  <a:gd name="connsiteX2" fmla="*/ 81063 w 81062"/>
                  <a:gd name="connsiteY2" fmla="*/ 98368 h 98367"/>
                  <a:gd name="connsiteX3" fmla="*/ 0 w 81062"/>
                  <a:gd name="connsiteY3" fmla="*/ 98368 h 9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98367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98368"/>
                    </a:lnTo>
                    <a:lnTo>
                      <a:pt x="0" y="98368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609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678631" y="2356390"/>
              <a:ext cx="81062" cy="158481"/>
              <a:chOff x="6678631" y="2356390"/>
              <a:chExt cx="81062" cy="158481"/>
            </a:xfrm>
            <a:solidFill>
              <a:srgbClr val="000000"/>
            </a:solidFill>
          </p:grpSpPr>
          <p:sp>
            <p:nvSpPr>
              <p:cNvPr id="1610" name="자유형: 도형 1609">
                <a:extLst>
                  <a:ext uri="{FF2B5EF4-FFF2-40B4-BE49-F238E27FC236}">
                    <a16:creationId xmlns:a16="http://schemas.microsoft.com/office/drawing/2014/main" id="{3D14FD04-5D16-4F0E-BA0E-3B83318E9FAF}"/>
                  </a:ext>
                </a:extLst>
              </p:cNvPr>
              <p:cNvSpPr/>
              <p:nvPr/>
            </p:nvSpPr>
            <p:spPr>
              <a:xfrm>
                <a:off x="6678631" y="2356390"/>
                <a:ext cx="81062" cy="158481"/>
              </a:xfrm>
              <a:custGeom>
                <a:avLst/>
                <a:gdLst>
                  <a:gd name="connsiteX0" fmla="*/ 0 w 81062"/>
                  <a:gd name="connsiteY0" fmla="*/ 0 h 158481"/>
                  <a:gd name="connsiteX1" fmla="*/ 81063 w 81062"/>
                  <a:gd name="connsiteY1" fmla="*/ 0 h 158481"/>
                  <a:gd name="connsiteX2" fmla="*/ 81063 w 81062"/>
                  <a:gd name="connsiteY2" fmla="*/ 158482 h 158481"/>
                  <a:gd name="connsiteX3" fmla="*/ 0 w 81062"/>
                  <a:gd name="connsiteY3" fmla="*/ 158482 h 15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848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58482"/>
                    </a:lnTo>
                    <a:lnTo>
                      <a:pt x="0" y="15848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11" name="자유형: 도형 1610">
                <a:extLst>
                  <a:ext uri="{FF2B5EF4-FFF2-40B4-BE49-F238E27FC236}">
                    <a16:creationId xmlns:a16="http://schemas.microsoft.com/office/drawing/2014/main" id="{366FEEB8-9E1A-4031-BC30-7C44B6AE15E1}"/>
                  </a:ext>
                </a:extLst>
              </p:cNvPr>
              <p:cNvSpPr/>
              <p:nvPr/>
            </p:nvSpPr>
            <p:spPr>
              <a:xfrm>
                <a:off x="6678631" y="2356390"/>
                <a:ext cx="81062" cy="158481"/>
              </a:xfrm>
              <a:custGeom>
                <a:avLst/>
                <a:gdLst>
                  <a:gd name="connsiteX0" fmla="*/ 0 w 81062"/>
                  <a:gd name="connsiteY0" fmla="*/ 0 h 158481"/>
                  <a:gd name="connsiteX1" fmla="*/ 81063 w 81062"/>
                  <a:gd name="connsiteY1" fmla="*/ 0 h 158481"/>
                  <a:gd name="connsiteX2" fmla="*/ 81063 w 81062"/>
                  <a:gd name="connsiteY2" fmla="*/ 158482 h 158481"/>
                  <a:gd name="connsiteX3" fmla="*/ 0 w 81062"/>
                  <a:gd name="connsiteY3" fmla="*/ 158482 h 15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5848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58482"/>
                    </a:lnTo>
                    <a:lnTo>
                      <a:pt x="0" y="158482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612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6983754" y="2401020"/>
              <a:ext cx="81062" cy="113851"/>
              <a:chOff x="6983754" y="2401020"/>
              <a:chExt cx="81062" cy="113851"/>
            </a:xfrm>
            <a:solidFill>
              <a:srgbClr val="000000"/>
            </a:solidFill>
          </p:grpSpPr>
          <p:sp>
            <p:nvSpPr>
              <p:cNvPr id="1613" name="자유형: 도형 1612">
                <a:extLst>
                  <a:ext uri="{FF2B5EF4-FFF2-40B4-BE49-F238E27FC236}">
                    <a16:creationId xmlns:a16="http://schemas.microsoft.com/office/drawing/2014/main" id="{ABAE0B7D-F09C-469C-83E9-F41080BA5037}"/>
                  </a:ext>
                </a:extLst>
              </p:cNvPr>
              <p:cNvSpPr/>
              <p:nvPr/>
            </p:nvSpPr>
            <p:spPr>
              <a:xfrm>
                <a:off x="6983754" y="2401020"/>
                <a:ext cx="81062" cy="113851"/>
              </a:xfrm>
              <a:custGeom>
                <a:avLst/>
                <a:gdLst>
                  <a:gd name="connsiteX0" fmla="*/ 0 w 81062"/>
                  <a:gd name="connsiteY0" fmla="*/ 0 h 113851"/>
                  <a:gd name="connsiteX1" fmla="*/ 81063 w 81062"/>
                  <a:gd name="connsiteY1" fmla="*/ 0 h 113851"/>
                  <a:gd name="connsiteX2" fmla="*/ 81063 w 81062"/>
                  <a:gd name="connsiteY2" fmla="*/ 113852 h 113851"/>
                  <a:gd name="connsiteX3" fmla="*/ 0 w 81062"/>
                  <a:gd name="connsiteY3" fmla="*/ 113852 h 11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385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3852"/>
                    </a:lnTo>
                    <a:lnTo>
                      <a:pt x="0" y="11385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14" name="자유형: 도형 1613">
                <a:extLst>
                  <a:ext uri="{FF2B5EF4-FFF2-40B4-BE49-F238E27FC236}">
                    <a16:creationId xmlns:a16="http://schemas.microsoft.com/office/drawing/2014/main" id="{41874F7F-4B70-4823-8EE9-2426F724DF97}"/>
                  </a:ext>
                </a:extLst>
              </p:cNvPr>
              <p:cNvSpPr/>
              <p:nvPr/>
            </p:nvSpPr>
            <p:spPr>
              <a:xfrm>
                <a:off x="6983754" y="2401020"/>
                <a:ext cx="81062" cy="113851"/>
              </a:xfrm>
              <a:custGeom>
                <a:avLst/>
                <a:gdLst>
                  <a:gd name="connsiteX0" fmla="*/ 0 w 81062"/>
                  <a:gd name="connsiteY0" fmla="*/ 0 h 113851"/>
                  <a:gd name="connsiteX1" fmla="*/ 81063 w 81062"/>
                  <a:gd name="connsiteY1" fmla="*/ 0 h 113851"/>
                  <a:gd name="connsiteX2" fmla="*/ 81063 w 81062"/>
                  <a:gd name="connsiteY2" fmla="*/ 113852 h 113851"/>
                  <a:gd name="connsiteX3" fmla="*/ 0 w 81062"/>
                  <a:gd name="connsiteY3" fmla="*/ 113852 h 11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113851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113852"/>
                    </a:lnTo>
                    <a:lnTo>
                      <a:pt x="0" y="113852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615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288877" y="2454758"/>
              <a:ext cx="81062" cy="60113"/>
              <a:chOff x="7288877" y="2454758"/>
              <a:chExt cx="81062" cy="60113"/>
            </a:xfrm>
            <a:solidFill>
              <a:srgbClr val="000000"/>
            </a:solidFill>
          </p:grpSpPr>
          <p:sp>
            <p:nvSpPr>
              <p:cNvPr id="1616" name="자유형: 도형 1615">
                <a:extLst>
                  <a:ext uri="{FF2B5EF4-FFF2-40B4-BE49-F238E27FC236}">
                    <a16:creationId xmlns:a16="http://schemas.microsoft.com/office/drawing/2014/main" id="{A2CE1B27-6971-4696-9960-D74517D8AA54}"/>
                  </a:ext>
                </a:extLst>
              </p:cNvPr>
              <p:cNvSpPr/>
              <p:nvPr/>
            </p:nvSpPr>
            <p:spPr>
              <a:xfrm>
                <a:off x="7288877" y="2454758"/>
                <a:ext cx="81062" cy="60113"/>
              </a:xfrm>
              <a:custGeom>
                <a:avLst/>
                <a:gdLst>
                  <a:gd name="connsiteX0" fmla="*/ 0 w 81062"/>
                  <a:gd name="connsiteY0" fmla="*/ 0 h 60113"/>
                  <a:gd name="connsiteX1" fmla="*/ 81063 w 81062"/>
                  <a:gd name="connsiteY1" fmla="*/ 0 h 60113"/>
                  <a:gd name="connsiteX2" fmla="*/ 81063 w 81062"/>
                  <a:gd name="connsiteY2" fmla="*/ 60114 h 60113"/>
                  <a:gd name="connsiteX3" fmla="*/ 0 w 81062"/>
                  <a:gd name="connsiteY3" fmla="*/ 60114 h 6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011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0114"/>
                    </a:lnTo>
                    <a:lnTo>
                      <a:pt x="0" y="6011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17" name="자유형: 도형 1616">
                <a:extLst>
                  <a:ext uri="{FF2B5EF4-FFF2-40B4-BE49-F238E27FC236}">
                    <a16:creationId xmlns:a16="http://schemas.microsoft.com/office/drawing/2014/main" id="{DE1841BD-BCFD-452D-8C7A-CF8E4086552E}"/>
                  </a:ext>
                </a:extLst>
              </p:cNvPr>
              <p:cNvSpPr/>
              <p:nvPr/>
            </p:nvSpPr>
            <p:spPr>
              <a:xfrm>
                <a:off x="7288877" y="2454758"/>
                <a:ext cx="81062" cy="60113"/>
              </a:xfrm>
              <a:custGeom>
                <a:avLst/>
                <a:gdLst>
                  <a:gd name="connsiteX0" fmla="*/ 0 w 81062"/>
                  <a:gd name="connsiteY0" fmla="*/ 0 h 60113"/>
                  <a:gd name="connsiteX1" fmla="*/ 81063 w 81062"/>
                  <a:gd name="connsiteY1" fmla="*/ 0 h 60113"/>
                  <a:gd name="connsiteX2" fmla="*/ 81063 w 81062"/>
                  <a:gd name="connsiteY2" fmla="*/ 60114 h 60113"/>
                  <a:gd name="connsiteX3" fmla="*/ 0 w 81062"/>
                  <a:gd name="connsiteY3" fmla="*/ 60114 h 6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60113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60114"/>
                    </a:lnTo>
                    <a:lnTo>
                      <a:pt x="0" y="60114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618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593089" y="2456580"/>
              <a:ext cx="81062" cy="58292"/>
              <a:chOff x="7593089" y="2456580"/>
              <a:chExt cx="81062" cy="58292"/>
            </a:xfrm>
            <a:solidFill>
              <a:srgbClr val="000000"/>
            </a:solidFill>
          </p:grpSpPr>
          <p:sp>
            <p:nvSpPr>
              <p:cNvPr id="1619" name="자유형: 도형 1618">
                <a:extLst>
                  <a:ext uri="{FF2B5EF4-FFF2-40B4-BE49-F238E27FC236}">
                    <a16:creationId xmlns:a16="http://schemas.microsoft.com/office/drawing/2014/main" id="{E48E6B74-8FF0-4443-AC2F-3B2FB819F3A2}"/>
                  </a:ext>
                </a:extLst>
              </p:cNvPr>
              <p:cNvSpPr/>
              <p:nvPr/>
            </p:nvSpPr>
            <p:spPr>
              <a:xfrm>
                <a:off x="7593089" y="2456580"/>
                <a:ext cx="81062" cy="58292"/>
              </a:xfrm>
              <a:custGeom>
                <a:avLst/>
                <a:gdLst>
                  <a:gd name="connsiteX0" fmla="*/ 0 w 81062"/>
                  <a:gd name="connsiteY0" fmla="*/ 0 h 58292"/>
                  <a:gd name="connsiteX1" fmla="*/ 81063 w 81062"/>
                  <a:gd name="connsiteY1" fmla="*/ 0 h 58292"/>
                  <a:gd name="connsiteX2" fmla="*/ 81063 w 81062"/>
                  <a:gd name="connsiteY2" fmla="*/ 58292 h 58292"/>
                  <a:gd name="connsiteX3" fmla="*/ 0 w 81062"/>
                  <a:gd name="connsiteY3" fmla="*/ 58292 h 5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829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8292"/>
                    </a:lnTo>
                    <a:lnTo>
                      <a:pt x="0" y="58292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20" name="자유형: 도형 1619">
                <a:extLst>
                  <a:ext uri="{FF2B5EF4-FFF2-40B4-BE49-F238E27FC236}">
                    <a16:creationId xmlns:a16="http://schemas.microsoft.com/office/drawing/2014/main" id="{7834AFD1-4F4D-4D9E-A5AE-A52DDC5A9C3A}"/>
                  </a:ext>
                </a:extLst>
              </p:cNvPr>
              <p:cNvSpPr/>
              <p:nvPr/>
            </p:nvSpPr>
            <p:spPr>
              <a:xfrm>
                <a:off x="7593089" y="2456580"/>
                <a:ext cx="81062" cy="58292"/>
              </a:xfrm>
              <a:custGeom>
                <a:avLst/>
                <a:gdLst>
                  <a:gd name="connsiteX0" fmla="*/ 0 w 81062"/>
                  <a:gd name="connsiteY0" fmla="*/ 0 h 58292"/>
                  <a:gd name="connsiteX1" fmla="*/ 81063 w 81062"/>
                  <a:gd name="connsiteY1" fmla="*/ 0 h 58292"/>
                  <a:gd name="connsiteX2" fmla="*/ 81063 w 81062"/>
                  <a:gd name="connsiteY2" fmla="*/ 58292 h 58292"/>
                  <a:gd name="connsiteX3" fmla="*/ 0 w 81062"/>
                  <a:gd name="connsiteY3" fmla="*/ 58292 h 5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8292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8292"/>
                    </a:lnTo>
                    <a:lnTo>
                      <a:pt x="0" y="58292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621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898211" y="2476618"/>
              <a:ext cx="81062" cy="38254"/>
              <a:chOff x="7898211" y="2476618"/>
              <a:chExt cx="81062" cy="38254"/>
            </a:xfrm>
            <a:solidFill>
              <a:srgbClr val="000000"/>
            </a:solidFill>
          </p:grpSpPr>
          <p:sp>
            <p:nvSpPr>
              <p:cNvPr id="1622" name="자유형: 도형 1621">
                <a:extLst>
                  <a:ext uri="{FF2B5EF4-FFF2-40B4-BE49-F238E27FC236}">
                    <a16:creationId xmlns:a16="http://schemas.microsoft.com/office/drawing/2014/main" id="{9377FA8D-9610-42E3-95E9-77A8E2BAEE00}"/>
                  </a:ext>
                </a:extLst>
              </p:cNvPr>
              <p:cNvSpPr/>
              <p:nvPr/>
            </p:nvSpPr>
            <p:spPr>
              <a:xfrm>
                <a:off x="7898211" y="2476618"/>
                <a:ext cx="81062" cy="38254"/>
              </a:xfrm>
              <a:custGeom>
                <a:avLst/>
                <a:gdLst>
                  <a:gd name="connsiteX0" fmla="*/ 0 w 81062"/>
                  <a:gd name="connsiteY0" fmla="*/ 0 h 38254"/>
                  <a:gd name="connsiteX1" fmla="*/ 81063 w 81062"/>
                  <a:gd name="connsiteY1" fmla="*/ 0 h 38254"/>
                  <a:gd name="connsiteX2" fmla="*/ 81063 w 81062"/>
                  <a:gd name="connsiteY2" fmla="*/ 38254 h 38254"/>
                  <a:gd name="connsiteX3" fmla="*/ 0 w 81062"/>
                  <a:gd name="connsiteY3" fmla="*/ 38254 h 3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825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8254"/>
                    </a:lnTo>
                    <a:lnTo>
                      <a:pt x="0" y="38254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23" name="자유형: 도형 1622">
                <a:extLst>
                  <a:ext uri="{FF2B5EF4-FFF2-40B4-BE49-F238E27FC236}">
                    <a16:creationId xmlns:a16="http://schemas.microsoft.com/office/drawing/2014/main" id="{5B764BBB-16D2-4284-842B-E29A0D3F00FE}"/>
                  </a:ext>
                </a:extLst>
              </p:cNvPr>
              <p:cNvSpPr/>
              <p:nvPr/>
            </p:nvSpPr>
            <p:spPr>
              <a:xfrm>
                <a:off x="7898211" y="2476618"/>
                <a:ext cx="81062" cy="38254"/>
              </a:xfrm>
              <a:custGeom>
                <a:avLst/>
                <a:gdLst>
                  <a:gd name="connsiteX0" fmla="*/ 0 w 81062"/>
                  <a:gd name="connsiteY0" fmla="*/ 0 h 38254"/>
                  <a:gd name="connsiteX1" fmla="*/ 81063 w 81062"/>
                  <a:gd name="connsiteY1" fmla="*/ 0 h 38254"/>
                  <a:gd name="connsiteX2" fmla="*/ 81063 w 81062"/>
                  <a:gd name="connsiteY2" fmla="*/ 38254 h 38254"/>
                  <a:gd name="connsiteX3" fmla="*/ 0 w 81062"/>
                  <a:gd name="connsiteY3" fmla="*/ 38254 h 3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38254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38254"/>
                    </a:lnTo>
                    <a:lnTo>
                      <a:pt x="0" y="38254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624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8203334" y="2463867"/>
              <a:ext cx="81062" cy="51005"/>
              <a:chOff x="8203334" y="2463867"/>
              <a:chExt cx="81062" cy="51005"/>
            </a:xfrm>
            <a:solidFill>
              <a:srgbClr val="000000"/>
            </a:solidFill>
          </p:grpSpPr>
          <p:sp>
            <p:nvSpPr>
              <p:cNvPr id="1625" name="자유형: 도형 1624">
                <a:extLst>
                  <a:ext uri="{FF2B5EF4-FFF2-40B4-BE49-F238E27FC236}">
                    <a16:creationId xmlns:a16="http://schemas.microsoft.com/office/drawing/2014/main" id="{26F37ECB-5886-4748-849B-D63932081D37}"/>
                  </a:ext>
                </a:extLst>
              </p:cNvPr>
              <p:cNvSpPr/>
              <p:nvPr/>
            </p:nvSpPr>
            <p:spPr>
              <a:xfrm>
                <a:off x="8203334" y="2463867"/>
                <a:ext cx="81062" cy="51005"/>
              </a:xfrm>
              <a:custGeom>
                <a:avLst/>
                <a:gdLst>
                  <a:gd name="connsiteX0" fmla="*/ 0 w 81062"/>
                  <a:gd name="connsiteY0" fmla="*/ 0 h 51005"/>
                  <a:gd name="connsiteX1" fmla="*/ 81063 w 81062"/>
                  <a:gd name="connsiteY1" fmla="*/ 0 h 51005"/>
                  <a:gd name="connsiteX2" fmla="*/ 81063 w 81062"/>
                  <a:gd name="connsiteY2" fmla="*/ 51006 h 51005"/>
                  <a:gd name="connsiteX3" fmla="*/ 0 w 81062"/>
                  <a:gd name="connsiteY3" fmla="*/ 51006 h 5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10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1006"/>
                    </a:lnTo>
                    <a:lnTo>
                      <a:pt x="0" y="51006"/>
                    </a:lnTo>
                    <a:close/>
                  </a:path>
                </a:pathLst>
              </a:custGeom>
              <a:noFill/>
              <a:ln w="909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26" name="자유형: 도형 1625">
                <a:extLst>
                  <a:ext uri="{FF2B5EF4-FFF2-40B4-BE49-F238E27FC236}">
                    <a16:creationId xmlns:a16="http://schemas.microsoft.com/office/drawing/2014/main" id="{6B5C3EB3-5BB9-4997-82F1-AA1DF68B4793}"/>
                  </a:ext>
                </a:extLst>
              </p:cNvPr>
              <p:cNvSpPr/>
              <p:nvPr/>
            </p:nvSpPr>
            <p:spPr>
              <a:xfrm>
                <a:off x="8203334" y="2463867"/>
                <a:ext cx="81062" cy="51005"/>
              </a:xfrm>
              <a:custGeom>
                <a:avLst/>
                <a:gdLst>
                  <a:gd name="connsiteX0" fmla="*/ 0 w 81062"/>
                  <a:gd name="connsiteY0" fmla="*/ 0 h 51005"/>
                  <a:gd name="connsiteX1" fmla="*/ 81063 w 81062"/>
                  <a:gd name="connsiteY1" fmla="*/ 0 h 51005"/>
                  <a:gd name="connsiteX2" fmla="*/ 81063 w 81062"/>
                  <a:gd name="connsiteY2" fmla="*/ 51006 h 51005"/>
                  <a:gd name="connsiteX3" fmla="*/ 0 w 81062"/>
                  <a:gd name="connsiteY3" fmla="*/ 51006 h 5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062" h="51005">
                    <a:moveTo>
                      <a:pt x="0" y="0"/>
                    </a:moveTo>
                    <a:lnTo>
                      <a:pt x="81063" y="0"/>
                    </a:lnTo>
                    <a:lnTo>
                      <a:pt x="81063" y="51006"/>
                    </a:lnTo>
                    <a:lnTo>
                      <a:pt x="0" y="51006"/>
                    </a:lnTo>
                    <a:close/>
                  </a:path>
                </a:pathLst>
              </a:custGeom>
              <a:solidFill>
                <a:srgbClr val="1CA392"/>
              </a:solidFill>
              <a:ln w="9099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627" name="자유형: 도형 1626">
              <a:extLst>
                <a:ext uri="{FF2B5EF4-FFF2-40B4-BE49-F238E27FC236}">
                  <a16:creationId xmlns:a16="http://schemas.microsoft.com/office/drawing/2014/main" id="{2DBB2A78-850B-475E-9337-E1B90B5CCA33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8" name="자유형: 도형 1627">
              <a:extLst>
                <a:ext uri="{FF2B5EF4-FFF2-40B4-BE49-F238E27FC236}">
                  <a16:creationId xmlns:a16="http://schemas.microsoft.com/office/drawing/2014/main" id="{BCBE9029-05B9-4988-B154-67DCBA5B0DCA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9" name="자유형: 도형 1628">
              <a:extLst>
                <a:ext uri="{FF2B5EF4-FFF2-40B4-BE49-F238E27FC236}">
                  <a16:creationId xmlns:a16="http://schemas.microsoft.com/office/drawing/2014/main" id="{6A94208A-968A-4D0A-A24E-2920C75EACB6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0" name="자유형: 도형 1629">
              <a:extLst>
                <a:ext uri="{FF2B5EF4-FFF2-40B4-BE49-F238E27FC236}">
                  <a16:creationId xmlns:a16="http://schemas.microsoft.com/office/drawing/2014/main" id="{0535A8B8-6E88-4DA7-9B40-9B9CB158010B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1" name="자유형: 도형 1630">
              <a:extLst>
                <a:ext uri="{FF2B5EF4-FFF2-40B4-BE49-F238E27FC236}">
                  <a16:creationId xmlns:a16="http://schemas.microsoft.com/office/drawing/2014/main" id="{1CC66E21-6264-4147-9DD0-F350EBFE5883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2" name="자유형: 도형 1631">
              <a:extLst>
                <a:ext uri="{FF2B5EF4-FFF2-40B4-BE49-F238E27FC236}">
                  <a16:creationId xmlns:a16="http://schemas.microsoft.com/office/drawing/2014/main" id="{BF764CA3-38B3-4372-BD19-EF8A78C27EE7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3" name="자유형: 도형 1632">
              <a:extLst>
                <a:ext uri="{FF2B5EF4-FFF2-40B4-BE49-F238E27FC236}">
                  <a16:creationId xmlns:a16="http://schemas.microsoft.com/office/drawing/2014/main" id="{5CAB78AF-9153-4CAC-B2ED-752C5F2BDED4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4" name="자유형: 도형 1633">
              <a:extLst>
                <a:ext uri="{FF2B5EF4-FFF2-40B4-BE49-F238E27FC236}">
                  <a16:creationId xmlns:a16="http://schemas.microsoft.com/office/drawing/2014/main" id="{BC2D18DF-A6D9-422B-8B8B-FABD80FBF188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5" name="자유형: 도형 1634">
              <a:extLst>
                <a:ext uri="{FF2B5EF4-FFF2-40B4-BE49-F238E27FC236}">
                  <a16:creationId xmlns:a16="http://schemas.microsoft.com/office/drawing/2014/main" id="{D6CA3198-FF71-4124-9B65-9259A34576DA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6" name="자유형: 도형 1635">
              <a:extLst>
                <a:ext uri="{FF2B5EF4-FFF2-40B4-BE49-F238E27FC236}">
                  <a16:creationId xmlns:a16="http://schemas.microsoft.com/office/drawing/2014/main" id="{BC3A1D9C-B389-4CDD-B007-28CB623DC8CA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7" name="자유형: 도형 1636">
              <a:extLst>
                <a:ext uri="{FF2B5EF4-FFF2-40B4-BE49-F238E27FC236}">
                  <a16:creationId xmlns:a16="http://schemas.microsoft.com/office/drawing/2014/main" id="{7DDAEDFE-D687-4C3B-AC76-720D4C8A3678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8" name="자유형: 도형 1637">
              <a:extLst>
                <a:ext uri="{FF2B5EF4-FFF2-40B4-BE49-F238E27FC236}">
                  <a16:creationId xmlns:a16="http://schemas.microsoft.com/office/drawing/2014/main" id="{1F4B317C-A2E5-4FF8-A52F-2B3624B16AEA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9" name="자유형: 도형 1638">
              <a:extLst>
                <a:ext uri="{FF2B5EF4-FFF2-40B4-BE49-F238E27FC236}">
                  <a16:creationId xmlns:a16="http://schemas.microsoft.com/office/drawing/2014/main" id="{69325DD4-06B9-4ADE-BDA7-62FB1B067B1B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0" name="자유형: 도형 1639">
              <a:extLst>
                <a:ext uri="{FF2B5EF4-FFF2-40B4-BE49-F238E27FC236}">
                  <a16:creationId xmlns:a16="http://schemas.microsoft.com/office/drawing/2014/main" id="{76DB5B34-9FC7-40F8-8837-2D60E8EB4A77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1" name="자유형: 도형 1640">
              <a:extLst>
                <a:ext uri="{FF2B5EF4-FFF2-40B4-BE49-F238E27FC236}">
                  <a16:creationId xmlns:a16="http://schemas.microsoft.com/office/drawing/2014/main" id="{17F6659F-FFD9-4299-B387-DEF2A8FAA7B1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2" name="자유형: 도형 1641">
              <a:extLst>
                <a:ext uri="{FF2B5EF4-FFF2-40B4-BE49-F238E27FC236}">
                  <a16:creationId xmlns:a16="http://schemas.microsoft.com/office/drawing/2014/main" id="{138805E3-3EFD-4CBB-BCF6-1D8C81E402CD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3" name="자유형: 도형 1642">
              <a:extLst>
                <a:ext uri="{FF2B5EF4-FFF2-40B4-BE49-F238E27FC236}">
                  <a16:creationId xmlns:a16="http://schemas.microsoft.com/office/drawing/2014/main" id="{E8134E99-8D71-4887-AEC3-4AC6BEB7406C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4" name="자유형: 도형 1643">
              <a:extLst>
                <a:ext uri="{FF2B5EF4-FFF2-40B4-BE49-F238E27FC236}">
                  <a16:creationId xmlns:a16="http://schemas.microsoft.com/office/drawing/2014/main" id="{1B492C0A-426B-464F-B837-E511332192F8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5" name="자유형: 도형 1644">
              <a:extLst>
                <a:ext uri="{FF2B5EF4-FFF2-40B4-BE49-F238E27FC236}">
                  <a16:creationId xmlns:a16="http://schemas.microsoft.com/office/drawing/2014/main" id="{FC5810DF-87BF-46B0-A218-D59A9304663E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6" name="자유형: 도형 1645">
              <a:extLst>
                <a:ext uri="{FF2B5EF4-FFF2-40B4-BE49-F238E27FC236}">
                  <a16:creationId xmlns:a16="http://schemas.microsoft.com/office/drawing/2014/main" id="{8BE8DD36-9741-4BBE-923B-0DA29070159E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7" name="자유형: 도형 1646">
              <a:extLst>
                <a:ext uri="{FF2B5EF4-FFF2-40B4-BE49-F238E27FC236}">
                  <a16:creationId xmlns:a16="http://schemas.microsoft.com/office/drawing/2014/main" id="{19DE5CDC-BA69-405A-ACEC-A4CE53DC4FAA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8" name="자유형: 도형 1647">
              <a:extLst>
                <a:ext uri="{FF2B5EF4-FFF2-40B4-BE49-F238E27FC236}">
                  <a16:creationId xmlns:a16="http://schemas.microsoft.com/office/drawing/2014/main" id="{74ED9AEA-453C-4CC2-B362-544070553137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9" name="자유형: 도형 1648">
              <a:extLst>
                <a:ext uri="{FF2B5EF4-FFF2-40B4-BE49-F238E27FC236}">
                  <a16:creationId xmlns:a16="http://schemas.microsoft.com/office/drawing/2014/main" id="{AABFE0EC-4759-4CA6-9DA0-A6A3E82F8BD0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0" name="자유형: 도형 1649">
              <a:extLst>
                <a:ext uri="{FF2B5EF4-FFF2-40B4-BE49-F238E27FC236}">
                  <a16:creationId xmlns:a16="http://schemas.microsoft.com/office/drawing/2014/main" id="{4024D304-3DE1-4FEC-8DEE-7CDCFED1D346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1" name="자유형: 도형 1650">
              <a:extLst>
                <a:ext uri="{FF2B5EF4-FFF2-40B4-BE49-F238E27FC236}">
                  <a16:creationId xmlns:a16="http://schemas.microsoft.com/office/drawing/2014/main" id="{76FEFCC5-698B-4F43-9528-7A1D35B9E7E7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2" name="자유형: 도형 1651">
              <a:extLst>
                <a:ext uri="{FF2B5EF4-FFF2-40B4-BE49-F238E27FC236}">
                  <a16:creationId xmlns:a16="http://schemas.microsoft.com/office/drawing/2014/main" id="{07A02625-F052-4814-A8F5-F1556E31E0C8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3" name="자유형: 도형 1652">
              <a:extLst>
                <a:ext uri="{FF2B5EF4-FFF2-40B4-BE49-F238E27FC236}">
                  <a16:creationId xmlns:a16="http://schemas.microsoft.com/office/drawing/2014/main" id="{2E3BFE59-1DDE-4D91-AE92-4F524CA3502C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4" name="자유형: 도형 1653">
              <a:extLst>
                <a:ext uri="{FF2B5EF4-FFF2-40B4-BE49-F238E27FC236}">
                  <a16:creationId xmlns:a16="http://schemas.microsoft.com/office/drawing/2014/main" id="{C9423516-F5B4-4F62-8DED-4C978E60A82E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5" name="자유형: 도형 1654">
              <a:extLst>
                <a:ext uri="{FF2B5EF4-FFF2-40B4-BE49-F238E27FC236}">
                  <a16:creationId xmlns:a16="http://schemas.microsoft.com/office/drawing/2014/main" id="{D5E70C1E-BFF0-4D99-B200-6F6723E960DB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6" name="자유형: 도형 1655">
              <a:extLst>
                <a:ext uri="{FF2B5EF4-FFF2-40B4-BE49-F238E27FC236}">
                  <a16:creationId xmlns:a16="http://schemas.microsoft.com/office/drawing/2014/main" id="{1C2C8DEE-944C-4E6A-91FA-116C2EB0642C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7" name="자유형: 도형 1656">
              <a:extLst>
                <a:ext uri="{FF2B5EF4-FFF2-40B4-BE49-F238E27FC236}">
                  <a16:creationId xmlns:a16="http://schemas.microsoft.com/office/drawing/2014/main" id="{751F8617-BAF3-44F9-B992-3A254212BBF6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8" name="자유형: 도형 1657">
              <a:extLst>
                <a:ext uri="{FF2B5EF4-FFF2-40B4-BE49-F238E27FC236}">
                  <a16:creationId xmlns:a16="http://schemas.microsoft.com/office/drawing/2014/main" id="{5C8DC83F-A1EE-49B1-BE04-C9E46808AAF4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9" name="자유형: 도형 1658">
              <a:extLst>
                <a:ext uri="{FF2B5EF4-FFF2-40B4-BE49-F238E27FC236}">
                  <a16:creationId xmlns:a16="http://schemas.microsoft.com/office/drawing/2014/main" id="{F0D31D9F-92C0-43B7-B2CE-1A0CEC7EEFAD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0" name="자유형: 도형 1659">
              <a:extLst>
                <a:ext uri="{FF2B5EF4-FFF2-40B4-BE49-F238E27FC236}">
                  <a16:creationId xmlns:a16="http://schemas.microsoft.com/office/drawing/2014/main" id="{A7CE7437-4EE7-40E8-91CF-03F302E7877D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1" name="자유형: 도형 1660">
              <a:extLst>
                <a:ext uri="{FF2B5EF4-FFF2-40B4-BE49-F238E27FC236}">
                  <a16:creationId xmlns:a16="http://schemas.microsoft.com/office/drawing/2014/main" id="{76FF682A-286A-4A12-A21B-B0E0DB97E11E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2" name="자유형: 도형 1661">
              <a:extLst>
                <a:ext uri="{FF2B5EF4-FFF2-40B4-BE49-F238E27FC236}">
                  <a16:creationId xmlns:a16="http://schemas.microsoft.com/office/drawing/2014/main" id="{98996CEC-6DAC-491C-8E77-AF49C2C4A19E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3" name="자유형: 도형 1662">
              <a:extLst>
                <a:ext uri="{FF2B5EF4-FFF2-40B4-BE49-F238E27FC236}">
                  <a16:creationId xmlns:a16="http://schemas.microsoft.com/office/drawing/2014/main" id="{5AEA6DED-1C3D-4414-BEAA-EC6672AA296C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4" name="자유형: 도형 1663">
              <a:extLst>
                <a:ext uri="{FF2B5EF4-FFF2-40B4-BE49-F238E27FC236}">
                  <a16:creationId xmlns:a16="http://schemas.microsoft.com/office/drawing/2014/main" id="{670CD23C-004D-40D5-B8F4-041FC1BC605B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5" name="자유형: 도형 1664">
              <a:extLst>
                <a:ext uri="{FF2B5EF4-FFF2-40B4-BE49-F238E27FC236}">
                  <a16:creationId xmlns:a16="http://schemas.microsoft.com/office/drawing/2014/main" id="{7FAA8638-6ACC-40BF-92CA-2D2FF5C2036A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6" name="자유형: 도형 1665">
              <a:extLst>
                <a:ext uri="{FF2B5EF4-FFF2-40B4-BE49-F238E27FC236}">
                  <a16:creationId xmlns:a16="http://schemas.microsoft.com/office/drawing/2014/main" id="{6B67781A-FB49-4D43-8F2F-B3DF2D019D17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7" name="자유형: 도형 1666">
              <a:extLst>
                <a:ext uri="{FF2B5EF4-FFF2-40B4-BE49-F238E27FC236}">
                  <a16:creationId xmlns:a16="http://schemas.microsoft.com/office/drawing/2014/main" id="{734F6235-3F90-4E22-9F37-22AFF5FE3B2B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8" name="자유형: 도형 1667">
              <a:extLst>
                <a:ext uri="{FF2B5EF4-FFF2-40B4-BE49-F238E27FC236}">
                  <a16:creationId xmlns:a16="http://schemas.microsoft.com/office/drawing/2014/main" id="{13A95CED-E0CF-445E-920A-46505822AE8E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9" name="자유형: 도형 1668">
              <a:extLst>
                <a:ext uri="{FF2B5EF4-FFF2-40B4-BE49-F238E27FC236}">
                  <a16:creationId xmlns:a16="http://schemas.microsoft.com/office/drawing/2014/main" id="{260A097A-D270-40E6-BD1E-F99112DB9683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0" name="자유형: 도형 1669">
              <a:extLst>
                <a:ext uri="{FF2B5EF4-FFF2-40B4-BE49-F238E27FC236}">
                  <a16:creationId xmlns:a16="http://schemas.microsoft.com/office/drawing/2014/main" id="{985268A1-653C-447E-B7A8-D02E9B270692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1" name="자유형: 도형 1670">
              <a:extLst>
                <a:ext uri="{FF2B5EF4-FFF2-40B4-BE49-F238E27FC236}">
                  <a16:creationId xmlns:a16="http://schemas.microsoft.com/office/drawing/2014/main" id="{2FFC9306-F524-4744-8957-AED8FC9E7AF4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2" name="자유형: 도형 1671">
              <a:extLst>
                <a:ext uri="{FF2B5EF4-FFF2-40B4-BE49-F238E27FC236}">
                  <a16:creationId xmlns:a16="http://schemas.microsoft.com/office/drawing/2014/main" id="{ACE11C74-D6E2-4EFD-AC23-10AAB2A87F4F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3" name="자유형: 도형 1672">
              <a:extLst>
                <a:ext uri="{FF2B5EF4-FFF2-40B4-BE49-F238E27FC236}">
                  <a16:creationId xmlns:a16="http://schemas.microsoft.com/office/drawing/2014/main" id="{BF629F78-4045-44AA-92D2-D34513CFDCA8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4" name="자유형: 도형 1673">
              <a:extLst>
                <a:ext uri="{FF2B5EF4-FFF2-40B4-BE49-F238E27FC236}">
                  <a16:creationId xmlns:a16="http://schemas.microsoft.com/office/drawing/2014/main" id="{C9F83313-2C02-495B-A3E6-976279BFE330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5" name="자유형: 도형 1674">
              <a:extLst>
                <a:ext uri="{FF2B5EF4-FFF2-40B4-BE49-F238E27FC236}">
                  <a16:creationId xmlns:a16="http://schemas.microsoft.com/office/drawing/2014/main" id="{A62DFAAC-E882-401F-B987-F23E075B0770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6" name="자유형: 도형 1675">
              <a:extLst>
                <a:ext uri="{FF2B5EF4-FFF2-40B4-BE49-F238E27FC236}">
                  <a16:creationId xmlns:a16="http://schemas.microsoft.com/office/drawing/2014/main" id="{C6808CEF-E8CF-41F0-B6CD-B4258767BF00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7" name="자유형: 도형 1676">
              <a:extLst>
                <a:ext uri="{FF2B5EF4-FFF2-40B4-BE49-F238E27FC236}">
                  <a16:creationId xmlns:a16="http://schemas.microsoft.com/office/drawing/2014/main" id="{083F99F8-85FB-4140-9F51-554C3B7E1085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8" name="자유형: 도형 1677">
              <a:extLst>
                <a:ext uri="{FF2B5EF4-FFF2-40B4-BE49-F238E27FC236}">
                  <a16:creationId xmlns:a16="http://schemas.microsoft.com/office/drawing/2014/main" id="{1CA0AC1D-5B67-4FB2-ADE1-A05F7EE2D57B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9" name="자유형: 도형 1678">
              <a:extLst>
                <a:ext uri="{FF2B5EF4-FFF2-40B4-BE49-F238E27FC236}">
                  <a16:creationId xmlns:a16="http://schemas.microsoft.com/office/drawing/2014/main" id="{E068BDF4-5504-40A8-AC2D-DF68C35EB559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0" name="자유형: 도형 1679">
              <a:extLst>
                <a:ext uri="{FF2B5EF4-FFF2-40B4-BE49-F238E27FC236}">
                  <a16:creationId xmlns:a16="http://schemas.microsoft.com/office/drawing/2014/main" id="{286FBEA5-6E5F-4C75-93BA-0864F5B82AD5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1" name="자유형: 도형 1680">
              <a:extLst>
                <a:ext uri="{FF2B5EF4-FFF2-40B4-BE49-F238E27FC236}">
                  <a16:creationId xmlns:a16="http://schemas.microsoft.com/office/drawing/2014/main" id="{63E550F9-597A-4638-BE82-04FFEB69147D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2" name="자유형: 도형 1681">
              <a:extLst>
                <a:ext uri="{FF2B5EF4-FFF2-40B4-BE49-F238E27FC236}">
                  <a16:creationId xmlns:a16="http://schemas.microsoft.com/office/drawing/2014/main" id="{A573FA86-D5EF-40E0-9275-CFE01D341758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3" name="자유형: 도형 1682">
              <a:extLst>
                <a:ext uri="{FF2B5EF4-FFF2-40B4-BE49-F238E27FC236}">
                  <a16:creationId xmlns:a16="http://schemas.microsoft.com/office/drawing/2014/main" id="{060AF31C-7AC2-475B-9B62-72538D023913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4" name="자유형: 도형 1683">
              <a:extLst>
                <a:ext uri="{FF2B5EF4-FFF2-40B4-BE49-F238E27FC236}">
                  <a16:creationId xmlns:a16="http://schemas.microsoft.com/office/drawing/2014/main" id="{D70E6278-765B-46C1-987E-E91ED5B00DD9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5" name="자유형: 도형 1684">
              <a:extLst>
                <a:ext uri="{FF2B5EF4-FFF2-40B4-BE49-F238E27FC236}">
                  <a16:creationId xmlns:a16="http://schemas.microsoft.com/office/drawing/2014/main" id="{DD2311D7-9150-451A-96BB-10338CCC1B73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6" name="자유형: 도형 1685">
              <a:extLst>
                <a:ext uri="{FF2B5EF4-FFF2-40B4-BE49-F238E27FC236}">
                  <a16:creationId xmlns:a16="http://schemas.microsoft.com/office/drawing/2014/main" id="{5F7DC316-D384-40BF-ADB0-F066D0DEF28C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7" name="자유형: 도형 1686">
              <a:extLst>
                <a:ext uri="{FF2B5EF4-FFF2-40B4-BE49-F238E27FC236}">
                  <a16:creationId xmlns:a16="http://schemas.microsoft.com/office/drawing/2014/main" id="{1CCDCF8F-29D3-456A-BFAE-ED6EE7C66F43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8" name="자유형: 도형 1687">
              <a:extLst>
                <a:ext uri="{FF2B5EF4-FFF2-40B4-BE49-F238E27FC236}">
                  <a16:creationId xmlns:a16="http://schemas.microsoft.com/office/drawing/2014/main" id="{BC649729-2D54-4C71-AB94-3BAF0A29FAAE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9" name="자유형: 도형 1688">
              <a:extLst>
                <a:ext uri="{FF2B5EF4-FFF2-40B4-BE49-F238E27FC236}">
                  <a16:creationId xmlns:a16="http://schemas.microsoft.com/office/drawing/2014/main" id="{D29EE6E7-1F28-43B9-B19E-1315DC31774A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0" name="자유형: 도형 1689">
              <a:extLst>
                <a:ext uri="{FF2B5EF4-FFF2-40B4-BE49-F238E27FC236}">
                  <a16:creationId xmlns:a16="http://schemas.microsoft.com/office/drawing/2014/main" id="{79DF4D5B-DD40-46BE-97DF-631943BCC556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1" name="자유형: 도형 1690">
              <a:extLst>
                <a:ext uri="{FF2B5EF4-FFF2-40B4-BE49-F238E27FC236}">
                  <a16:creationId xmlns:a16="http://schemas.microsoft.com/office/drawing/2014/main" id="{F3A4B3EB-D2F0-4FCF-95BD-DED2BC87E9F4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2" name="자유형: 도형 1691">
              <a:extLst>
                <a:ext uri="{FF2B5EF4-FFF2-40B4-BE49-F238E27FC236}">
                  <a16:creationId xmlns:a16="http://schemas.microsoft.com/office/drawing/2014/main" id="{9AFF1817-6FD5-43FE-ACA1-80024B89F3EF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3" name="자유형: 도형 1692">
              <a:extLst>
                <a:ext uri="{FF2B5EF4-FFF2-40B4-BE49-F238E27FC236}">
                  <a16:creationId xmlns:a16="http://schemas.microsoft.com/office/drawing/2014/main" id="{4328C95C-68B5-4FBB-A6BE-E123E1219C3B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4" name="자유형: 도형 1693">
              <a:extLst>
                <a:ext uri="{FF2B5EF4-FFF2-40B4-BE49-F238E27FC236}">
                  <a16:creationId xmlns:a16="http://schemas.microsoft.com/office/drawing/2014/main" id="{C354D390-65B9-4578-BEEF-06B1E0ED9712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5" name="자유형: 도형 1694">
              <a:extLst>
                <a:ext uri="{FF2B5EF4-FFF2-40B4-BE49-F238E27FC236}">
                  <a16:creationId xmlns:a16="http://schemas.microsoft.com/office/drawing/2014/main" id="{94EA85D2-2274-4505-94FD-149AE8E5A23B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6" name="자유형: 도형 1695">
              <a:extLst>
                <a:ext uri="{FF2B5EF4-FFF2-40B4-BE49-F238E27FC236}">
                  <a16:creationId xmlns:a16="http://schemas.microsoft.com/office/drawing/2014/main" id="{CBF70251-4700-4141-AF04-EEACA47E2DF1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7" name="자유형: 도형 1696">
              <a:extLst>
                <a:ext uri="{FF2B5EF4-FFF2-40B4-BE49-F238E27FC236}">
                  <a16:creationId xmlns:a16="http://schemas.microsoft.com/office/drawing/2014/main" id="{CA8BF241-27D3-40D2-BB84-4F53EB611311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8" name="자유형: 도형 1697">
              <a:extLst>
                <a:ext uri="{FF2B5EF4-FFF2-40B4-BE49-F238E27FC236}">
                  <a16:creationId xmlns:a16="http://schemas.microsoft.com/office/drawing/2014/main" id="{E9CF4CED-4BD0-475F-9300-ECC4EB5E6D33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9" name="자유형: 도형 1698">
              <a:extLst>
                <a:ext uri="{FF2B5EF4-FFF2-40B4-BE49-F238E27FC236}">
                  <a16:creationId xmlns:a16="http://schemas.microsoft.com/office/drawing/2014/main" id="{FBD5CC3C-A61B-4615-A52F-FADF81558D71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0" name="자유형: 도형 1699">
              <a:extLst>
                <a:ext uri="{FF2B5EF4-FFF2-40B4-BE49-F238E27FC236}">
                  <a16:creationId xmlns:a16="http://schemas.microsoft.com/office/drawing/2014/main" id="{C7E1CA15-8DFB-4D3B-95DB-3AA990953D04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7623513 w 7623513"/>
                <a:gd name="connsiteY1" fmla="*/ 0 h 1485537"/>
                <a:gd name="connsiteX2" fmla="*/ 7623513 w 7623513"/>
                <a:gd name="connsiteY2" fmla="*/ 1485538 h 1485537"/>
                <a:gd name="connsiteX3" fmla="*/ 0 w 7623513"/>
                <a:gd name="connsiteY3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7623513" y="0"/>
                  </a:lnTo>
                  <a:lnTo>
                    <a:pt x="7623513" y="1485538"/>
                  </a:lnTo>
                  <a:lnTo>
                    <a:pt x="0" y="1485538"/>
                  </a:lnTo>
                  <a:close/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1" name="자유형: 도형 1700">
              <a:extLst>
                <a:ext uri="{FF2B5EF4-FFF2-40B4-BE49-F238E27FC236}">
                  <a16:creationId xmlns:a16="http://schemas.microsoft.com/office/drawing/2014/main" id="{C9B29E6F-1939-4793-8F61-217E85590CA5}"/>
                </a:ext>
              </a:extLst>
            </p:cNvPr>
            <p:cNvSpPr/>
            <p:nvPr/>
          </p:nvSpPr>
          <p:spPr>
            <a:xfrm>
              <a:off x="200012" y="1029335"/>
              <a:ext cx="9108" cy="9108"/>
            </a:xfrm>
            <a:custGeom>
              <a:avLst/>
              <a:gdLst/>
              <a:ahLst/>
              <a:cxnLst/>
              <a:rect l="l" t="t" r="r" b="b"/>
              <a:pathLst>
                <a:path w="9108" h="9108"/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2" name="자유형: 도형 1701">
              <a:extLst>
                <a:ext uri="{FF2B5EF4-FFF2-40B4-BE49-F238E27FC236}">
                  <a16:creationId xmlns:a16="http://schemas.microsoft.com/office/drawing/2014/main" id="{6782C949-EBAC-48B6-B90E-4DED1F810107}"/>
                </a:ext>
              </a:extLst>
            </p:cNvPr>
            <p:cNvSpPr/>
            <p:nvPr/>
          </p:nvSpPr>
          <p:spPr>
            <a:xfrm>
              <a:off x="691851" y="1029335"/>
              <a:ext cx="7623513" cy="1485537"/>
            </a:xfrm>
            <a:custGeom>
              <a:avLst/>
              <a:gdLst>
                <a:gd name="connsiteX0" fmla="*/ 0 w 7623513"/>
                <a:gd name="connsiteY0" fmla="*/ 0 h 1485537"/>
                <a:gd name="connsiteX1" fmla="*/ 0 w 7623513"/>
                <a:gd name="connsiteY1" fmla="*/ 1485538 h 1485537"/>
                <a:gd name="connsiteX2" fmla="*/ 7623513 w 7623513"/>
                <a:gd name="connsiteY2" fmla="*/ 1485538 h 148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3513" h="1485537">
                  <a:moveTo>
                    <a:pt x="0" y="0"/>
                  </a:moveTo>
                  <a:lnTo>
                    <a:pt x="0" y="1485538"/>
                  </a:lnTo>
                  <a:lnTo>
                    <a:pt x="7623513" y="1485538"/>
                  </a:lnTo>
                </a:path>
              </a:pathLst>
            </a:custGeom>
            <a:noFill/>
            <a:ln w="9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03" name="그래픽 871">
              <a:extLst>
                <a:ext uri="{FF2B5EF4-FFF2-40B4-BE49-F238E27FC236}">
                  <a16:creationId xmlns:a16="http://schemas.microsoft.com/office/drawing/2014/main" id="{B02D5AAE-4FF5-41C3-8BEA-6F804B4DF327}"/>
                </a:ext>
              </a:extLst>
            </p:cNvPr>
            <p:cNvGrpSpPr/>
            <p:nvPr/>
          </p:nvGrpSpPr>
          <p:grpSpPr>
            <a:xfrm>
              <a:off x="7742462" y="1057570"/>
              <a:ext cx="591118" cy="444477"/>
              <a:chOff x="7742462" y="1057570"/>
              <a:chExt cx="591118" cy="444477"/>
            </a:xfrm>
            <a:solidFill>
              <a:srgbClr val="000000"/>
            </a:solidFill>
          </p:grpSpPr>
          <p:sp>
            <p:nvSpPr>
              <p:cNvPr id="1704" name="자유형: 도형 1703">
                <a:extLst>
                  <a:ext uri="{FF2B5EF4-FFF2-40B4-BE49-F238E27FC236}">
                    <a16:creationId xmlns:a16="http://schemas.microsoft.com/office/drawing/2014/main" id="{3123853C-4EA0-440B-95A4-A087147B51C2}"/>
                  </a:ext>
                </a:extLst>
              </p:cNvPr>
              <p:cNvSpPr/>
              <p:nvPr/>
            </p:nvSpPr>
            <p:spPr>
              <a:xfrm>
                <a:off x="7742462" y="1057570"/>
                <a:ext cx="591118" cy="444477"/>
              </a:xfrm>
              <a:custGeom>
                <a:avLst/>
                <a:gdLst>
                  <a:gd name="connsiteX0" fmla="*/ 20038 w 591118"/>
                  <a:gd name="connsiteY0" fmla="*/ 444477 h 444477"/>
                  <a:gd name="connsiteX1" fmla="*/ 571081 w 591118"/>
                  <a:gd name="connsiteY1" fmla="*/ 444477 h 444477"/>
                  <a:gd name="connsiteX2" fmla="*/ 591119 w 591118"/>
                  <a:gd name="connsiteY2" fmla="*/ 429904 h 444477"/>
                  <a:gd name="connsiteX3" fmla="*/ 591119 w 591118"/>
                  <a:gd name="connsiteY3" fmla="*/ 14573 h 444477"/>
                  <a:gd name="connsiteX4" fmla="*/ 571081 w 591118"/>
                  <a:gd name="connsiteY4" fmla="*/ 0 h 444477"/>
                  <a:gd name="connsiteX5" fmla="*/ 20038 w 591118"/>
                  <a:gd name="connsiteY5" fmla="*/ 0 h 444477"/>
                  <a:gd name="connsiteX6" fmla="*/ 0 w 591118"/>
                  <a:gd name="connsiteY6" fmla="*/ 14573 h 444477"/>
                  <a:gd name="connsiteX7" fmla="*/ 0 w 591118"/>
                  <a:gd name="connsiteY7" fmla="*/ 429904 h 444477"/>
                  <a:gd name="connsiteX8" fmla="*/ 20038 w 591118"/>
                  <a:gd name="connsiteY8" fmla="*/ 444477 h 44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1118" h="444477">
                    <a:moveTo>
                      <a:pt x="20038" y="444477"/>
                    </a:moveTo>
                    <a:lnTo>
                      <a:pt x="571081" y="444477"/>
                    </a:lnTo>
                    <a:cubicBezTo>
                      <a:pt x="583832" y="444477"/>
                      <a:pt x="591119" y="439923"/>
                      <a:pt x="591119" y="429904"/>
                    </a:cubicBezTo>
                    <a:lnTo>
                      <a:pt x="591119" y="14573"/>
                    </a:lnTo>
                    <a:cubicBezTo>
                      <a:pt x="591119" y="4554"/>
                      <a:pt x="584743" y="0"/>
                      <a:pt x="571081" y="0"/>
                    </a:cubicBezTo>
                    <a:lnTo>
                      <a:pt x="20038" y="0"/>
                    </a:lnTo>
                    <a:cubicBezTo>
                      <a:pt x="7287" y="0"/>
                      <a:pt x="0" y="4554"/>
                      <a:pt x="0" y="14573"/>
                    </a:cubicBezTo>
                    <a:lnTo>
                      <a:pt x="0" y="429904"/>
                    </a:lnTo>
                    <a:cubicBezTo>
                      <a:pt x="911" y="439012"/>
                      <a:pt x="7287" y="444477"/>
                      <a:pt x="20038" y="444477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05" name="자유형: 도형 1704">
                <a:extLst>
                  <a:ext uri="{FF2B5EF4-FFF2-40B4-BE49-F238E27FC236}">
                    <a16:creationId xmlns:a16="http://schemas.microsoft.com/office/drawing/2014/main" id="{B76A981C-4089-4925-9512-97F7B3049B99}"/>
                  </a:ext>
                </a:extLst>
              </p:cNvPr>
              <p:cNvSpPr/>
              <p:nvPr/>
            </p:nvSpPr>
            <p:spPr>
              <a:xfrm>
                <a:off x="7742462" y="1057570"/>
                <a:ext cx="591118" cy="444477"/>
              </a:xfrm>
              <a:custGeom>
                <a:avLst/>
                <a:gdLst>
                  <a:gd name="connsiteX0" fmla="*/ 20038 w 591118"/>
                  <a:gd name="connsiteY0" fmla="*/ 444477 h 444477"/>
                  <a:gd name="connsiteX1" fmla="*/ 571081 w 591118"/>
                  <a:gd name="connsiteY1" fmla="*/ 444477 h 444477"/>
                  <a:gd name="connsiteX2" fmla="*/ 591119 w 591118"/>
                  <a:gd name="connsiteY2" fmla="*/ 429904 h 444477"/>
                  <a:gd name="connsiteX3" fmla="*/ 591119 w 591118"/>
                  <a:gd name="connsiteY3" fmla="*/ 14573 h 444477"/>
                  <a:gd name="connsiteX4" fmla="*/ 571081 w 591118"/>
                  <a:gd name="connsiteY4" fmla="*/ 0 h 444477"/>
                  <a:gd name="connsiteX5" fmla="*/ 20038 w 591118"/>
                  <a:gd name="connsiteY5" fmla="*/ 0 h 444477"/>
                  <a:gd name="connsiteX6" fmla="*/ 0 w 591118"/>
                  <a:gd name="connsiteY6" fmla="*/ 14573 h 444477"/>
                  <a:gd name="connsiteX7" fmla="*/ 0 w 591118"/>
                  <a:gd name="connsiteY7" fmla="*/ 429904 h 444477"/>
                  <a:gd name="connsiteX8" fmla="*/ 20038 w 591118"/>
                  <a:gd name="connsiteY8" fmla="*/ 444477 h 44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1118" h="444477">
                    <a:moveTo>
                      <a:pt x="20038" y="444477"/>
                    </a:moveTo>
                    <a:lnTo>
                      <a:pt x="571081" y="444477"/>
                    </a:lnTo>
                    <a:cubicBezTo>
                      <a:pt x="583832" y="444477"/>
                      <a:pt x="591119" y="439923"/>
                      <a:pt x="591119" y="429904"/>
                    </a:cubicBezTo>
                    <a:lnTo>
                      <a:pt x="591119" y="14573"/>
                    </a:lnTo>
                    <a:cubicBezTo>
                      <a:pt x="591119" y="4554"/>
                      <a:pt x="584743" y="0"/>
                      <a:pt x="571081" y="0"/>
                    </a:cubicBezTo>
                    <a:lnTo>
                      <a:pt x="20038" y="0"/>
                    </a:lnTo>
                    <a:cubicBezTo>
                      <a:pt x="7287" y="0"/>
                      <a:pt x="0" y="4554"/>
                      <a:pt x="0" y="14573"/>
                    </a:cubicBezTo>
                    <a:lnTo>
                      <a:pt x="0" y="429904"/>
                    </a:lnTo>
                    <a:cubicBezTo>
                      <a:pt x="911" y="439012"/>
                      <a:pt x="7287" y="444477"/>
                      <a:pt x="20038" y="444477"/>
                    </a:cubicBezTo>
                    <a:close/>
                  </a:path>
                </a:pathLst>
              </a:custGeom>
              <a:noFill/>
              <a:ln w="8480" cap="flat">
                <a:solidFill>
                  <a:srgbClr val="CCCCCC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06" name="자유형: 도형 1705">
              <a:extLst>
                <a:ext uri="{FF2B5EF4-FFF2-40B4-BE49-F238E27FC236}">
                  <a16:creationId xmlns:a16="http://schemas.microsoft.com/office/drawing/2014/main" id="{466E790E-9DF8-435A-9C68-AB989AEDDC1F}"/>
                </a:ext>
              </a:extLst>
            </p:cNvPr>
            <p:cNvSpPr/>
            <p:nvPr/>
          </p:nvSpPr>
          <p:spPr>
            <a:xfrm>
              <a:off x="7779805" y="1120416"/>
              <a:ext cx="182162" cy="63756"/>
            </a:xfrm>
            <a:custGeom>
              <a:avLst/>
              <a:gdLst>
                <a:gd name="connsiteX0" fmla="*/ 0 w 182162"/>
                <a:gd name="connsiteY0" fmla="*/ 0 h 63756"/>
                <a:gd name="connsiteX1" fmla="*/ 182163 w 182162"/>
                <a:gd name="connsiteY1" fmla="*/ 0 h 63756"/>
                <a:gd name="connsiteX2" fmla="*/ 182163 w 182162"/>
                <a:gd name="connsiteY2" fmla="*/ 63757 h 63756"/>
                <a:gd name="connsiteX3" fmla="*/ 0 w 182162"/>
                <a:gd name="connsiteY3" fmla="*/ 63757 h 6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162" h="63756">
                  <a:moveTo>
                    <a:pt x="0" y="0"/>
                  </a:moveTo>
                  <a:lnTo>
                    <a:pt x="182163" y="0"/>
                  </a:lnTo>
                  <a:lnTo>
                    <a:pt x="182163" y="63757"/>
                  </a:lnTo>
                  <a:lnTo>
                    <a:pt x="0" y="63757"/>
                  </a:lnTo>
                  <a:close/>
                </a:path>
              </a:pathLst>
            </a:custGeom>
            <a:noFill/>
            <a:ln w="909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7" name="TextBox 1706">
              <a:extLst>
                <a:ext uri="{FF2B5EF4-FFF2-40B4-BE49-F238E27FC236}">
                  <a16:creationId xmlns:a16="http://schemas.microsoft.com/office/drawing/2014/main" id="{DB83C6F6-D50C-46A5-AF17-D694DBB66A1A}"/>
                </a:ext>
              </a:extLst>
            </p:cNvPr>
            <p:cNvSpPr txBox="1"/>
            <p:nvPr/>
          </p:nvSpPr>
          <p:spPr>
            <a:xfrm>
              <a:off x="7906715" y="1056337"/>
              <a:ext cx="456124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17년도</a:t>
              </a:r>
            </a:p>
          </p:txBody>
        </p:sp>
        <p:sp>
          <p:nvSpPr>
            <p:cNvPr id="1708" name="자유형: 도형 1707">
              <a:extLst>
                <a:ext uri="{FF2B5EF4-FFF2-40B4-BE49-F238E27FC236}">
                  <a16:creationId xmlns:a16="http://schemas.microsoft.com/office/drawing/2014/main" id="{C11AE27C-4CA7-455F-9349-8986990DB998}"/>
                </a:ext>
              </a:extLst>
            </p:cNvPr>
            <p:cNvSpPr/>
            <p:nvPr/>
          </p:nvSpPr>
          <p:spPr>
            <a:xfrm>
              <a:off x="7779805" y="1252484"/>
              <a:ext cx="182162" cy="63756"/>
            </a:xfrm>
            <a:custGeom>
              <a:avLst/>
              <a:gdLst>
                <a:gd name="connsiteX0" fmla="*/ 0 w 182162"/>
                <a:gd name="connsiteY0" fmla="*/ 0 h 63756"/>
                <a:gd name="connsiteX1" fmla="*/ 182163 w 182162"/>
                <a:gd name="connsiteY1" fmla="*/ 0 h 63756"/>
                <a:gd name="connsiteX2" fmla="*/ 182163 w 182162"/>
                <a:gd name="connsiteY2" fmla="*/ 63757 h 63756"/>
                <a:gd name="connsiteX3" fmla="*/ 0 w 182162"/>
                <a:gd name="connsiteY3" fmla="*/ 63757 h 6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162" h="63756">
                  <a:moveTo>
                    <a:pt x="0" y="0"/>
                  </a:moveTo>
                  <a:lnTo>
                    <a:pt x="182163" y="0"/>
                  </a:lnTo>
                  <a:lnTo>
                    <a:pt x="182163" y="63757"/>
                  </a:lnTo>
                  <a:lnTo>
                    <a:pt x="0" y="63757"/>
                  </a:lnTo>
                  <a:close/>
                </a:path>
              </a:pathLst>
            </a:custGeom>
            <a:noFill/>
            <a:ln w="909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9" name="TextBox 1708">
              <a:extLst>
                <a:ext uri="{FF2B5EF4-FFF2-40B4-BE49-F238E27FC236}">
                  <a16:creationId xmlns:a16="http://schemas.microsoft.com/office/drawing/2014/main" id="{4D66DE9B-7515-4C43-A34D-0EE1E0BA2B1E}"/>
                </a:ext>
              </a:extLst>
            </p:cNvPr>
            <p:cNvSpPr txBox="1"/>
            <p:nvPr/>
          </p:nvSpPr>
          <p:spPr>
            <a:xfrm>
              <a:off x="7906715" y="1188120"/>
              <a:ext cx="456124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18년도</a:t>
              </a:r>
            </a:p>
          </p:txBody>
        </p:sp>
        <p:sp>
          <p:nvSpPr>
            <p:cNvPr id="1710" name="자유형: 도형 1709">
              <a:extLst>
                <a:ext uri="{FF2B5EF4-FFF2-40B4-BE49-F238E27FC236}">
                  <a16:creationId xmlns:a16="http://schemas.microsoft.com/office/drawing/2014/main" id="{1F51EBDF-2C8E-4C7A-86FF-1E34BB17DB81}"/>
                </a:ext>
              </a:extLst>
            </p:cNvPr>
            <p:cNvSpPr/>
            <p:nvPr/>
          </p:nvSpPr>
          <p:spPr>
            <a:xfrm>
              <a:off x="7779805" y="1383641"/>
              <a:ext cx="182162" cy="63756"/>
            </a:xfrm>
            <a:custGeom>
              <a:avLst/>
              <a:gdLst>
                <a:gd name="connsiteX0" fmla="*/ 0 w 182162"/>
                <a:gd name="connsiteY0" fmla="*/ 0 h 63756"/>
                <a:gd name="connsiteX1" fmla="*/ 182163 w 182162"/>
                <a:gd name="connsiteY1" fmla="*/ 0 h 63756"/>
                <a:gd name="connsiteX2" fmla="*/ 182163 w 182162"/>
                <a:gd name="connsiteY2" fmla="*/ 63757 h 63756"/>
                <a:gd name="connsiteX3" fmla="*/ 0 w 182162"/>
                <a:gd name="connsiteY3" fmla="*/ 63757 h 6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162" h="63756">
                  <a:moveTo>
                    <a:pt x="0" y="0"/>
                  </a:moveTo>
                  <a:lnTo>
                    <a:pt x="182163" y="0"/>
                  </a:lnTo>
                  <a:lnTo>
                    <a:pt x="182163" y="63757"/>
                  </a:lnTo>
                  <a:lnTo>
                    <a:pt x="0" y="63757"/>
                  </a:lnTo>
                  <a:close/>
                </a:path>
              </a:pathLst>
            </a:custGeom>
            <a:noFill/>
            <a:ln w="909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1" name="TextBox 1710">
              <a:extLst>
                <a:ext uri="{FF2B5EF4-FFF2-40B4-BE49-F238E27FC236}">
                  <a16:creationId xmlns:a16="http://schemas.microsoft.com/office/drawing/2014/main" id="{8862DE5D-A36A-41E7-BC39-F469690AFA5C}"/>
                </a:ext>
              </a:extLst>
            </p:cNvPr>
            <p:cNvSpPr txBox="1"/>
            <p:nvPr/>
          </p:nvSpPr>
          <p:spPr>
            <a:xfrm>
              <a:off x="7906715" y="1319903"/>
              <a:ext cx="456124" cy="19162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17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19년도</a:t>
              </a:r>
            </a:p>
          </p:txBody>
        </p:sp>
        <p:sp>
          <p:nvSpPr>
            <p:cNvPr id="1712" name="자유형: 도형 1711">
              <a:extLst>
                <a:ext uri="{FF2B5EF4-FFF2-40B4-BE49-F238E27FC236}">
                  <a16:creationId xmlns:a16="http://schemas.microsoft.com/office/drawing/2014/main" id="{1890DB4F-ED88-4409-B8AC-3EB813407915}"/>
                </a:ext>
              </a:extLst>
            </p:cNvPr>
            <p:cNvSpPr/>
            <p:nvPr/>
          </p:nvSpPr>
          <p:spPr>
            <a:xfrm>
              <a:off x="7779805" y="1120416"/>
              <a:ext cx="182162" cy="63756"/>
            </a:xfrm>
            <a:custGeom>
              <a:avLst/>
              <a:gdLst>
                <a:gd name="connsiteX0" fmla="*/ 0 w 182162"/>
                <a:gd name="connsiteY0" fmla="*/ 0 h 63756"/>
                <a:gd name="connsiteX1" fmla="*/ 182163 w 182162"/>
                <a:gd name="connsiteY1" fmla="*/ 0 h 63756"/>
                <a:gd name="connsiteX2" fmla="*/ 182163 w 182162"/>
                <a:gd name="connsiteY2" fmla="*/ 63757 h 63756"/>
                <a:gd name="connsiteX3" fmla="*/ 0 w 182162"/>
                <a:gd name="connsiteY3" fmla="*/ 63757 h 6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162" h="63756">
                  <a:moveTo>
                    <a:pt x="0" y="0"/>
                  </a:moveTo>
                  <a:lnTo>
                    <a:pt x="182163" y="0"/>
                  </a:lnTo>
                  <a:lnTo>
                    <a:pt x="182163" y="63757"/>
                  </a:lnTo>
                  <a:lnTo>
                    <a:pt x="0" y="63757"/>
                  </a:lnTo>
                  <a:close/>
                </a:path>
              </a:pathLst>
            </a:custGeom>
            <a:solidFill>
              <a:srgbClr val="FFC81B"/>
            </a:solidFill>
            <a:ln w="9099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3" name="자유형: 도형 1712">
              <a:extLst>
                <a:ext uri="{FF2B5EF4-FFF2-40B4-BE49-F238E27FC236}">
                  <a16:creationId xmlns:a16="http://schemas.microsoft.com/office/drawing/2014/main" id="{4C8A5E92-D3B3-4932-8127-48E83D5E761D}"/>
                </a:ext>
              </a:extLst>
            </p:cNvPr>
            <p:cNvSpPr/>
            <p:nvPr/>
          </p:nvSpPr>
          <p:spPr>
            <a:xfrm>
              <a:off x="7779805" y="1252484"/>
              <a:ext cx="182162" cy="63756"/>
            </a:xfrm>
            <a:custGeom>
              <a:avLst/>
              <a:gdLst>
                <a:gd name="connsiteX0" fmla="*/ 0 w 182162"/>
                <a:gd name="connsiteY0" fmla="*/ 0 h 63756"/>
                <a:gd name="connsiteX1" fmla="*/ 182163 w 182162"/>
                <a:gd name="connsiteY1" fmla="*/ 0 h 63756"/>
                <a:gd name="connsiteX2" fmla="*/ 182163 w 182162"/>
                <a:gd name="connsiteY2" fmla="*/ 63757 h 63756"/>
                <a:gd name="connsiteX3" fmla="*/ 0 w 182162"/>
                <a:gd name="connsiteY3" fmla="*/ 63757 h 6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162" h="63756">
                  <a:moveTo>
                    <a:pt x="0" y="0"/>
                  </a:moveTo>
                  <a:lnTo>
                    <a:pt x="182163" y="0"/>
                  </a:lnTo>
                  <a:lnTo>
                    <a:pt x="182163" y="63757"/>
                  </a:lnTo>
                  <a:lnTo>
                    <a:pt x="0" y="63757"/>
                  </a:lnTo>
                  <a:close/>
                </a:path>
              </a:pathLst>
            </a:custGeom>
            <a:solidFill>
              <a:srgbClr val="F15B5D"/>
            </a:solidFill>
            <a:ln w="9099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4" name="자유형: 도형 1713">
              <a:extLst>
                <a:ext uri="{FF2B5EF4-FFF2-40B4-BE49-F238E27FC236}">
                  <a16:creationId xmlns:a16="http://schemas.microsoft.com/office/drawing/2014/main" id="{C1D0458F-4FD9-4290-8993-240B92EF845C}"/>
                </a:ext>
              </a:extLst>
            </p:cNvPr>
            <p:cNvSpPr/>
            <p:nvPr/>
          </p:nvSpPr>
          <p:spPr>
            <a:xfrm>
              <a:off x="7779805" y="1383641"/>
              <a:ext cx="182162" cy="63756"/>
            </a:xfrm>
            <a:custGeom>
              <a:avLst/>
              <a:gdLst>
                <a:gd name="connsiteX0" fmla="*/ 0 w 182162"/>
                <a:gd name="connsiteY0" fmla="*/ 0 h 63756"/>
                <a:gd name="connsiteX1" fmla="*/ 182163 w 182162"/>
                <a:gd name="connsiteY1" fmla="*/ 0 h 63756"/>
                <a:gd name="connsiteX2" fmla="*/ 182163 w 182162"/>
                <a:gd name="connsiteY2" fmla="*/ 63757 h 63756"/>
                <a:gd name="connsiteX3" fmla="*/ 0 w 182162"/>
                <a:gd name="connsiteY3" fmla="*/ 63757 h 6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162" h="63756">
                  <a:moveTo>
                    <a:pt x="0" y="0"/>
                  </a:moveTo>
                  <a:lnTo>
                    <a:pt x="182163" y="0"/>
                  </a:lnTo>
                  <a:lnTo>
                    <a:pt x="182163" y="63757"/>
                  </a:lnTo>
                  <a:lnTo>
                    <a:pt x="0" y="63757"/>
                  </a:lnTo>
                  <a:close/>
                </a:path>
              </a:pathLst>
            </a:custGeom>
            <a:solidFill>
              <a:srgbClr val="1CA392"/>
            </a:solidFill>
            <a:ln w="9099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5" name="TextBox 1714">
              <a:extLst>
                <a:ext uri="{FF2B5EF4-FFF2-40B4-BE49-F238E27FC236}">
                  <a16:creationId xmlns:a16="http://schemas.microsoft.com/office/drawing/2014/main" id="{8E112574-AA54-4CE4-89B4-7AAA090A4008}"/>
                </a:ext>
              </a:extLst>
            </p:cNvPr>
            <p:cNvSpPr txBox="1"/>
            <p:nvPr/>
          </p:nvSpPr>
          <p:spPr>
            <a:xfrm rot="16200000">
              <a:off x="-23496" y="2045971"/>
              <a:ext cx="565421" cy="24627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판매액 </a:t>
              </a:r>
              <a:r>
                <a:rPr lang="en-US" altLang="ko-KR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(</a:t>
              </a:r>
              <a:r>
                <a:rPr lang="ko-KR" altLang="en-US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단위 </a:t>
              </a:r>
              <a:r>
                <a:rPr lang="en-US" altLang="ko-KR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: </a:t>
              </a:r>
              <a:r>
                <a:rPr lang="ko-KR" altLang="en-US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억 원</a:t>
              </a:r>
              <a:r>
                <a:rPr lang="en-US" altLang="ko-KR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)</a:t>
              </a:r>
              <a:endParaRPr lang="ko-KR" altLang="en-US" sz="1076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  <p:sp>
          <p:nvSpPr>
            <p:cNvPr id="1717" name="자유형: 도형 1716">
              <a:extLst>
                <a:ext uri="{FF2B5EF4-FFF2-40B4-BE49-F238E27FC236}">
                  <a16:creationId xmlns:a16="http://schemas.microsoft.com/office/drawing/2014/main" id="{0D840075-DA55-4255-A987-AED9C9812D77}"/>
                </a:ext>
              </a:extLst>
            </p:cNvPr>
            <p:cNvSpPr/>
            <p:nvPr/>
          </p:nvSpPr>
          <p:spPr>
            <a:xfrm>
              <a:off x="691851" y="2514872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9099" cap="sq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8" name="자유형: 도형 1717">
              <a:extLst>
                <a:ext uri="{FF2B5EF4-FFF2-40B4-BE49-F238E27FC236}">
                  <a16:creationId xmlns:a16="http://schemas.microsoft.com/office/drawing/2014/main" id="{CDDD624F-1ED0-47AB-9BC6-45F9E5581725}"/>
                </a:ext>
              </a:extLst>
            </p:cNvPr>
            <p:cNvSpPr/>
            <p:nvPr/>
          </p:nvSpPr>
          <p:spPr>
            <a:xfrm>
              <a:off x="691851" y="4919421"/>
              <a:ext cx="7623513" cy="9108"/>
            </a:xfrm>
            <a:custGeom>
              <a:avLst/>
              <a:gdLst>
                <a:gd name="connsiteX0" fmla="*/ 0 w 7623513"/>
                <a:gd name="connsiteY0" fmla="*/ 0 h 9108"/>
                <a:gd name="connsiteX1" fmla="*/ 7623513 w 7623513"/>
                <a:gd name="connsiteY1" fmla="*/ 0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3513" h="9108">
                  <a:moveTo>
                    <a:pt x="0" y="0"/>
                  </a:moveTo>
                  <a:lnTo>
                    <a:pt x="7623513" y="0"/>
                  </a:lnTo>
                </a:path>
              </a:pathLst>
            </a:custGeom>
            <a:ln w="9099" cap="sq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7EAEECD5-D0DA-4F17-93DF-560D688CC5B5}"/>
                </a:ext>
              </a:extLst>
            </p:cNvPr>
            <p:cNvSpPr txBox="1"/>
            <p:nvPr/>
          </p:nvSpPr>
          <p:spPr>
            <a:xfrm rot="16200000">
              <a:off x="-23495" y="4549556"/>
              <a:ext cx="565421" cy="24627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판매량 </a:t>
              </a:r>
              <a:r>
                <a:rPr lang="en-US" altLang="ko-KR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(</a:t>
              </a:r>
              <a:r>
                <a:rPr lang="ko-KR" altLang="en-US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단위 </a:t>
              </a:r>
              <a:r>
                <a:rPr lang="en-US" altLang="ko-KR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: </a:t>
              </a:r>
              <a:r>
                <a:rPr lang="ko-KR" altLang="en-US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백만 개</a:t>
              </a:r>
              <a:r>
                <a:rPr lang="en-US" altLang="ko-KR" sz="1076" spc="0" baseline="0" dirty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)</a:t>
              </a:r>
              <a:endParaRPr lang="ko-KR" altLang="en-US" sz="1076" spc="0" baseline="0" dirty="0">
                <a:solidFill>
                  <a:srgbClr val="262626"/>
                </a:solidFill>
                <a:latin typeface="나눔고딕"/>
                <a:ea typeface="나눔고딕"/>
                <a:sym typeface="나눔고딕"/>
                <a:rtl val="0"/>
              </a:endParaRPr>
            </a:p>
          </p:txBody>
        </p:sp>
      </p:grpSp>
      <p:sp>
        <p:nvSpPr>
          <p:cNvPr id="1720" name="직사각형 1719">
            <a:extLst>
              <a:ext uri="{FF2B5EF4-FFF2-40B4-BE49-F238E27FC236}">
                <a16:creationId xmlns:a16="http://schemas.microsoft.com/office/drawing/2014/main" id="{44CD7852-4C6A-4EAA-A2D2-2BF251B9FCFB}"/>
              </a:ext>
            </a:extLst>
          </p:cNvPr>
          <p:cNvSpPr/>
          <p:nvPr/>
        </p:nvSpPr>
        <p:spPr>
          <a:xfrm>
            <a:off x="3143002" y="2566079"/>
            <a:ext cx="290590" cy="368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1" name="직사각형 1720">
            <a:extLst>
              <a:ext uri="{FF2B5EF4-FFF2-40B4-BE49-F238E27FC236}">
                <a16:creationId xmlns:a16="http://schemas.microsoft.com/office/drawing/2014/main" id="{AD0C2869-D7F3-46AF-AADE-959A28FD639C}"/>
              </a:ext>
            </a:extLst>
          </p:cNvPr>
          <p:cNvSpPr/>
          <p:nvPr/>
        </p:nvSpPr>
        <p:spPr>
          <a:xfrm>
            <a:off x="2811430" y="2566079"/>
            <a:ext cx="290590" cy="368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3" name="직사각형 1722">
            <a:extLst>
              <a:ext uri="{FF2B5EF4-FFF2-40B4-BE49-F238E27FC236}">
                <a16:creationId xmlns:a16="http://schemas.microsoft.com/office/drawing/2014/main" id="{DAEB1880-2416-4291-B327-6AAF8C9AC4F2}"/>
              </a:ext>
            </a:extLst>
          </p:cNvPr>
          <p:cNvSpPr/>
          <p:nvPr/>
        </p:nvSpPr>
        <p:spPr>
          <a:xfrm>
            <a:off x="3743836" y="4967730"/>
            <a:ext cx="290590" cy="368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5" name="직사각형 1724">
            <a:extLst>
              <a:ext uri="{FF2B5EF4-FFF2-40B4-BE49-F238E27FC236}">
                <a16:creationId xmlns:a16="http://schemas.microsoft.com/office/drawing/2014/main" id="{8177DFF3-BF95-4972-9883-A19FF76746DD}"/>
              </a:ext>
            </a:extLst>
          </p:cNvPr>
          <p:cNvSpPr/>
          <p:nvPr/>
        </p:nvSpPr>
        <p:spPr>
          <a:xfrm>
            <a:off x="2836953" y="4967730"/>
            <a:ext cx="290590" cy="368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6" name="직사각형 1725">
            <a:extLst>
              <a:ext uri="{FF2B5EF4-FFF2-40B4-BE49-F238E27FC236}">
                <a16:creationId xmlns:a16="http://schemas.microsoft.com/office/drawing/2014/main" id="{63770B11-58CD-45F6-8947-4BBFA5C15712}"/>
              </a:ext>
            </a:extLst>
          </p:cNvPr>
          <p:cNvSpPr/>
          <p:nvPr/>
        </p:nvSpPr>
        <p:spPr>
          <a:xfrm>
            <a:off x="8009166" y="4967730"/>
            <a:ext cx="290590" cy="368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7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CBF1D2-524C-4266-851B-F229866B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73C20-C58B-4254-8576-E481B7CE0414}"/>
              </a:ext>
            </a:extLst>
          </p:cNvPr>
          <p:cNvSpPr txBox="1"/>
          <p:nvPr/>
        </p:nvSpPr>
        <p:spPr>
          <a:xfrm>
            <a:off x="200012" y="197240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 가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D11CE9-BDC3-401C-8A70-2557E4DDDC69}"/>
              </a:ext>
            </a:extLst>
          </p:cNvPr>
          <p:cNvGrpSpPr/>
          <p:nvPr/>
        </p:nvGrpSpPr>
        <p:grpSpPr>
          <a:xfrm>
            <a:off x="295275" y="1191355"/>
            <a:ext cx="7048800" cy="4475291"/>
            <a:chOff x="295275" y="1208267"/>
            <a:chExt cx="7048800" cy="44752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3EB521-4176-4606-8DB1-3E53D1E15865}"/>
                </a:ext>
              </a:extLst>
            </p:cNvPr>
            <p:cNvSpPr/>
            <p:nvPr/>
          </p:nvSpPr>
          <p:spPr>
            <a:xfrm>
              <a:off x="3147605" y="1208267"/>
              <a:ext cx="1344140" cy="27699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라면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639E59-85FB-48C1-9B45-F84C19355C64}"/>
                </a:ext>
              </a:extLst>
            </p:cNvPr>
            <p:cNvSpPr/>
            <p:nvPr/>
          </p:nvSpPr>
          <p:spPr>
            <a:xfrm>
              <a:off x="3147605" y="3472875"/>
              <a:ext cx="1344140" cy="27699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가</a:t>
              </a:r>
              <a:endParaRPr lang="ko-KR" altLang="en-US" sz="1200" dirty="0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79C14CE8-CA4E-424B-9808-DBF5F96FA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5275" y="1453917"/>
              <a:ext cx="7048800" cy="1975083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2569773C-E81F-47D6-90F7-319145FF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275" y="3708475"/>
              <a:ext cx="7048800" cy="197508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4AC696B-331B-4143-ABAC-DB89F229A055}"/>
                </a:ext>
              </a:extLst>
            </p:cNvPr>
            <p:cNvSpPr/>
            <p:nvPr/>
          </p:nvSpPr>
          <p:spPr>
            <a:xfrm>
              <a:off x="5181600" y="2705099"/>
              <a:ext cx="2133900" cy="4667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4A59015-362C-4C33-818F-1C280D9DB04C}"/>
                </a:ext>
              </a:extLst>
            </p:cNvPr>
            <p:cNvSpPr/>
            <p:nvPr/>
          </p:nvSpPr>
          <p:spPr>
            <a:xfrm>
              <a:off x="4219575" y="4261903"/>
              <a:ext cx="1562100" cy="407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B73AAF-6204-4568-A236-0F22E366B134}"/>
                </a:ext>
              </a:extLst>
            </p:cNvPr>
            <p:cNvSpPr/>
            <p:nvPr/>
          </p:nvSpPr>
          <p:spPr>
            <a:xfrm>
              <a:off x="447675" y="4280952"/>
              <a:ext cx="771525" cy="3083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0F1788-6D27-48C3-BE9A-F8736904277C}"/>
              </a:ext>
            </a:extLst>
          </p:cNvPr>
          <p:cNvSpPr/>
          <p:nvPr/>
        </p:nvSpPr>
        <p:spPr>
          <a:xfrm>
            <a:off x="7407680" y="1920041"/>
            <a:ext cx="4822719" cy="4826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각 제조사의 가장 전통적인 라면 제품군·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18~25%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정도 수준을 유지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상반기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출시로 매출 상승 및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판매액 점유율 상승에 성공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반면 제품 가의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클래식 라면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콰트로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치즈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경우 큰 성과를 달성하지 못함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라면의 박스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 묶음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구매 비율이 높은데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라면에 대한 고객의 충성도가 더 높은</a:t>
            </a:r>
            <a:r>
              <a:rPr lang="en-US" altLang="ko-KR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분석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다이어트 옵션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붙은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블랙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노브랜드의 점유율을 좀 더 높은 가격대의 브랜드로 분산시켜 판매액을 높이는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프리미엄화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성공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제품 가의 경우 색다른 맛을 가지는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콰트로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치즈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출시하며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홍보에 인기 캐릭터를 이용하였으나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단순 기호식품정도의 관심을 얻은 수준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할인점 내의 점유율 상승을 위해 식사 대용으로 자주 사용되는 제품군으로써 건강 옵션 혹은 가격 옵션을 이용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소비자들의 부담 없는 선택을 촉구하는 전략이 필요한 것으로 판단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2C182B6-0A56-42E4-8494-616E5BE4D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21225"/>
              </p:ext>
            </p:extLst>
          </p:nvPr>
        </p:nvGraphicFramePr>
        <p:xfrm>
          <a:off x="7522230" y="199895"/>
          <a:ext cx="4483323" cy="67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7859">
                  <a:extLst>
                    <a:ext uri="{9D8B030D-6E8A-4147-A177-3AD203B41FA5}">
                      <a16:colId xmlns:a16="http://schemas.microsoft.com/office/drawing/2014/main" val="481343852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167233583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3183877855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2112193241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670921706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990394762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2992989239"/>
                    </a:ext>
                  </a:extLst>
                </a:gridCol>
              </a:tblGrid>
              <a:tr h="1680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판매액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판매량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432024"/>
                  </a:ext>
                </a:extLst>
              </a:tr>
              <a:tr h="1680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7003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19.9%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36378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가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8856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406D3D6-EBEF-4E66-95C8-9CE55FEDD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334652"/>
              </p:ext>
            </p:extLst>
          </p:nvPr>
        </p:nvGraphicFramePr>
        <p:xfrm>
          <a:off x="7522230" y="928027"/>
          <a:ext cx="4483324" cy="1008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831">
                  <a:extLst>
                    <a:ext uri="{9D8B030D-6E8A-4147-A177-3AD203B41FA5}">
                      <a16:colId xmlns:a16="http://schemas.microsoft.com/office/drawing/2014/main" val="3493334862"/>
                    </a:ext>
                  </a:extLst>
                </a:gridCol>
                <a:gridCol w="1120831">
                  <a:extLst>
                    <a:ext uri="{9D8B030D-6E8A-4147-A177-3AD203B41FA5}">
                      <a16:colId xmlns:a16="http://schemas.microsoft.com/office/drawing/2014/main" val="1742511569"/>
                    </a:ext>
                  </a:extLst>
                </a:gridCol>
                <a:gridCol w="1120831">
                  <a:extLst>
                    <a:ext uri="{9D8B030D-6E8A-4147-A177-3AD203B41FA5}">
                      <a16:colId xmlns:a16="http://schemas.microsoft.com/office/drawing/2014/main" val="1277751458"/>
                    </a:ext>
                  </a:extLst>
                </a:gridCol>
                <a:gridCol w="1120831">
                  <a:extLst>
                    <a:ext uri="{9D8B030D-6E8A-4147-A177-3AD203B41FA5}">
                      <a16:colId xmlns:a16="http://schemas.microsoft.com/office/drawing/2014/main" val="1782053808"/>
                    </a:ext>
                  </a:extLst>
                </a:gridCol>
              </a:tblGrid>
              <a:tr h="168062">
                <a:tc grid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개년 묶음 </a:t>
                      </a:r>
                      <a:r>
                        <a:rPr lang="ko-KR" altLang="en-US" sz="700" b="0" i="0" u="none" strike="noStrike" kern="12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개수별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판매량 점유율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30830"/>
                  </a:ext>
                </a:extLst>
              </a:tr>
              <a:tr h="168062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</a:t>
                      </a:r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라면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제품 가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853172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33.7%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70.2%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014584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28.3%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16.7%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57980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19.1%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21515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7.3%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4.7%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90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56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9E6CBE-24E7-47FE-B122-6DD38347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E7BA9-15A7-4010-B3EF-B130488D017D}"/>
              </a:ext>
            </a:extLst>
          </p:cNvPr>
          <p:cNvSpPr txBox="1"/>
          <p:nvPr/>
        </p:nvSpPr>
        <p:spPr>
          <a:xfrm>
            <a:off x="200012" y="197240"/>
            <a:ext cx="6947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게티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A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왕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B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짜장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C27D53-613F-4463-AF66-9BE2CBF597B2}"/>
              </a:ext>
            </a:extLst>
          </p:cNvPr>
          <p:cNvSpPr/>
          <p:nvPr/>
        </p:nvSpPr>
        <p:spPr>
          <a:xfrm rot="16200000">
            <a:off x="-105084" y="2774248"/>
            <a:ext cx="923330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sz="1200" dirty="0"/>
              <a:t>*</a:t>
            </a:r>
            <a:r>
              <a:rPr lang="ko-KR" altLang="en-US" sz="1200" dirty="0"/>
              <a:t>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3CC3A9-BEEC-418E-946B-ED11B0128758}"/>
              </a:ext>
            </a:extLst>
          </p:cNvPr>
          <p:cNvSpPr/>
          <p:nvPr/>
        </p:nvSpPr>
        <p:spPr>
          <a:xfrm rot="16200000">
            <a:off x="-105084" y="1300769"/>
            <a:ext cx="923330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sz="1200" dirty="0"/>
              <a:t>**</a:t>
            </a:r>
            <a:r>
              <a:rPr lang="ko-KR" altLang="en-US" sz="1200" dirty="0" err="1"/>
              <a:t>게티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8016E-4448-4904-89EF-4622F659986B}"/>
              </a:ext>
            </a:extLst>
          </p:cNvPr>
          <p:cNvSpPr/>
          <p:nvPr/>
        </p:nvSpPr>
        <p:spPr>
          <a:xfrm rot="16200000">
            <a:off x="-113829" y="4256472"/>
            <a:ext cx="940820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sz="1200" dirty="0"/>
              <a:t>J</a:t>
            </a:r>
            <a:r>
              <a:rPr lang="ko-KR" altLang="en-US" sz="1200" dirty="0"/>
              <a:t>짜장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9F70FF-D40B-4C87-BF9B-AF11098BBB52}"/>
              </a:ext>
            </a:extLst>
          </p:cNvPr>
          <p:cNvSpPr/>
          <p:nvPr/>
        </p:nvSpPr>
        <p:spPr>
          <a:xfrm rot="16200000">
            <a:off x="-113829" y="5747441"/>
            <a:ext cx="940820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ko-KR" altLang="en-US" sz="1200" dirty="0"/>
              <a:t>제품 라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89B5BFC-35F8-4632-8F49-F378D2F8C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10012"/>
              </p:ext>
            </p:extLst>
          </p:nvPr>
        </p:nvGraphicFramePr>
        <p:xfrm>
          <a:off x="7522230" y="767020"/>
          <a:ext cx="4483323" cy="1008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7859">
                  <a:extLst>
                    <a:ext uri="{9D8B030D-6E8A-4147-A177-3AD203B41FA5}">
                      <a16:colId xmlns:a16="http://schemas.microsoft.com/office/drawing/2014/main" val="481343852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167233583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3183877855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2112193241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670921706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990394762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2992989239"/>
                    </a:ext>
                  </a:extLst>
                </a:gridCol>
              </a:tblGrid>
              <a:tr h="1680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판매액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판매량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432024"/>
                  </a:ext>
                </a:extLst>
              </a:tr>
              <a:tr h="1680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7003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A</a:t>
                      </a:r>
                      <a:r>
                        <a:rPr lang="ko-KR" altLang="en-US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사 </a:t>
                      </a:r>
                      <a:r>
                        <a:rPr lang="ko-KR" altLang="en-US" sz="8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짜파게티</a:t>
                      </a:r>
                      <a:endParaRPr lang="ko-KR" altLang="en-US" sz="8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36378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A</a:t>
                      </a:r>
                      <a:r>
                        <a:rPr lang="ko-KR" altLang="en-US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사 </a:t>
                      </a:r>
                      <a:r>
                        <a:rPr lang="ko-KR" altLang="en-US" sz="8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짜왕</a:t>
                      </a:r>
                      <a:endParaRPr lang="ko-KR" altLang="en-US" sz="8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5195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B</a:t>
                      </a:r>
                      <a:r>
                        <a:rPr lang="ko-KR" altLang="en-US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사 </a:t>
                      </a:r>
                      <a:r>
                        <a:rPr lang="ko-KR" altLang="en-US" sz="8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진짜장</a:t>
                      </a:r>
                      <a:endParaRPr lang="ko-KR" altLang="en-US" sz="8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42121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C</a:t>
                      </a:r>
                      <a:r>
                        <a:rPr lang="ko-KR" altLang="en-US" sz="8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사 제품 라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8856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1F2D9-DC95-4F9F-9234-E66274F75CFB}"/>
              </a:ext>
            </a:extLst>
          </p:cNvPr>
          <p:cNvSpPr/>
          <p:nvPr/>
        </p:nvSpPr>
        <p:spPr>
          <a:xfrm>
            <a:off x="7407680" y="2912747"/>
            <a:ext cx="4822719" cy="398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할인점 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짜장라면은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봉지라면의 점유율이 높음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 박스 단위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구매율이 앞선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가에 비해 매우 낮음 → 고객 충성도가 낮은 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게티와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 라는 전통적인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볶음짜장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짜왕과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진짜장은 프리미엄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짜장라면으로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구분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제품 라는 출시부터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고급짜장으로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창조된 제품이나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가격대는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게티와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비슷하거나 약간 더 저렴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사는 제품 라가 아닌 프리미엄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짜장라면을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출시한 바 있으나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2017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단종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왕 또한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비슷하게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 이후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점유율이 높아진 것을 확인  →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다이어트 옵션 성공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제품 라의 경우 용기 제품의 점유율이 매우 낮은데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특이한 조리 방법을 가지고 있는 제품 라 봉지라면에 대한 충성도가 높은 소비자의 만족을 끌어내지 못한 것으로 평가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C16BCC7-CEBA-4719-81B0-095E7FF15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428436"/>
              </p:ext>
            </p:extLst>
          </p:nvPr>
        </p:nvGraphicFramePr>
        <p:xfrm>
          <a:off x="7522230" y="1842874"/>
          <a:ext cx="4483328" cy="1008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0416">
                  <a:extLst>
                    <a:ext uri="{9D8B030D-6E8A-4147-A177-3AD203B41FA5}">
                      <a16:colId xmlns:a16="http://schemas.microsoft.com/office/drawing/2014/main" val="3493334862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2812017026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1742511569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1903521644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1277751458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3085485228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1782053808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917681779"/>
                    </a:ext>
                  </a:extLst>
                </a:gridCol>
              </a:tblGrid>
              <a:tr h="168062">
                <a:tc gridSpan="8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개년 묶음 </a:t>
                      </a:r>
                      <a:r>
                        <a:rPr lang="ko-KR" altLang="en-US" sz="700" b="0" i="0" u="none" strike="noStrike" kern="12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개수별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판매량 점유율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30830"/>
                  </a:ext>
                </a:extLst>
              </a:tr>
              <a:tr h="168062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**</a:t>
                      </a:r>
                      <a:r>
                        <a:rPr lang="ko-KR" altLang="en-US" sz="700" b="1" i="0" u="none" strike="noStrike" kern="12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게티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*</a:t>
                      </a:r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왕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J</a:t>
                      </a:r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짜장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제품 라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53172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74.9%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92.8%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89.0%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66.2%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014584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15.0%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8.6%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28.1%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57980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8.0%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2.3%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21515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0.8%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0.1% 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미만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0.1% 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미만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0.1% 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미만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9016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30220-3FEF-4596-BB1F-AB7C3D29CCCF}"/>
              </a:ext>
            </a:extLst>
          </p:cNvPr>
          <p:cNvSpPr/>
          <p:nvPr/>
        </p:nvSpPr>
        <p:spPr>
          <a:xfrm>
            <a:off x="6367464" y="5543045"/>
            <a:ext cx="876300" cy="167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93" name="그래픽 3">
            <a:extLst>
              <a:ext uri="{FF2B5EF4-FFF2-40B4-BE49-F238E27FC236}">
                <a16:creationId xmlns:a16="http://schemas.microsoft.com/office/drawing/2014/main" id="{1515DB88-86B6-4F7F-ADBF-A7C6F3257D41}"/>
              </a:ext>
            </a:extLst>
          </p:cNvPr>
          <p:cNvGrpSpPr/>
          <p:nvPr/>
        </p:nvGrpSpPr>
        <p:grpSpPr>
          <a:xfrm>
            <a:off x="496801" y="749109"/>
            <a:ext cx="6799064" cy="6108891"/>
            <a:chOff x="496801" y="749109"/>
            <a:chExt cx="6799064" cy="6108891"/>
          </a:xfrm>
        </p:grpSpPr>
        <p:grpSp>
          <p:nvGrpSpPr>
            <p:cNvPr id="5994" name="그래픽 3">
              <a:extLst>
                <a:ext uri="{FF2B5EF4-FFF2-40B4-BE49-F238E27FC236}">
                  <a16:creationId xmlns:a16="http://schemas.microsoft.com/office/drawing/2014/main" id="{1515DB88-86B6-4F7F-ADBF-A7C6F3257D41}"/>
                </a:ext>
              </a:extLst>
            </p:cNvPr>
            <p:cNvGrpSpPr/>
            <p:nvPr/>
          </p:nvGrpSpPr>
          <p:grpSpPr>
            <a:xfrm>
              <a:off x="498654" y="846075"/>
              <a:ext cx="6793217" cy="1513664"/>
              <a:chOff x="498654" y="846075"/>
              <a:chExt cx="6793217" cy="1513664"/>
            </a:xfrm>
            <a:solidFill>
              <a:srgbClr val="000000"/>
            </a:solidFill>
          </p:grpSpPr>
          <p:sp>
            <p:nvSpPr>
              <p:cNvPr id="5995" name="자유형: 도형 5994">
                <a:extLst>
                  <a:ext uri="{FF2B5EF4-FFF2-40B4-BE49-F238E27FC236}">
                    <a16:creationId xmlns:a16="http://schemas.microsoft.com/office/drawing/2014/main" id="{EB13D920-CDF6-464A-B099-803235008A3E}"/>
                  </a:ext>
                </a:extLst>
              </p:cNvPr>
              <p:cNvSpPr/>
              <p:nvPr/>
            </p:nvSpPr>
            <p:spPr>
              <a:xfrm>
                <a:off x="607456" y="875735"/>
                <a:ext cx="6683844" cy="1240030"/>
              </a:xfrm>
              <a:custGeom>
                <a:avLst/>
                <a:gdLst>
                  <a:gd name="connsiteX0" fmla="*/ 0 w 6683844"/>
                  <a:gd name="connsiteY0" fmla="*/ 0 h 1240030"/>
                  <a:gd name="connsiteX1" fmla="*/ 6683845 w 6683844"/>
                  <a:gd name="connsiteY1" fmla="*/ 0 h 1240030"/>
                  <a:gd name="connsiteX2" fmla="*/ 6683845 w 6683844"/>
                  <a:gd name="connsiteY2" fmla="*/ 1240031 h 1240030"/>
                  <a:gd name="connsiteX3" fmla="*/ 0 w 6683844"/>
                  <a:gd name="connsiteY3" fmla="*/ 1240031 h 1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3844" h="1240030">
                    <a:moveTo>
                      <a:pt x="0" y="0"/>
                    </a:moveTo>
                    <a:lnTo>
                      <a:pt x="6683845" y="0"/>
                    </a:lnTo>
                    <a:lnTo>
                      <a:pt x="6683845" y="1240031"/>
                    </a:lnTo>
                    <a:lnTo>
                      <a:pt x="0" y="1240031"/>
                    </a:lnTo>
                    <a:close/>
                  </a:path>
                </a:pathLst>
              </a:custGeom>
              <a:solidFill>
                <a:srgbClr val="FFFFFF"/>
              </a:solidFill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96" name="자유형: 도형 5995">
                <a:extLst>
                  <a:ext uri="{FF2B5EF4-FFF2-40B4-BE49-F238E27FC236}">
                    <a16:creationId xmlns:a16="http://schemas.microsoft.com/office/drawing/2014/main" id="{618AB3B2-8C70-407F-A7FD-2FA0CC0C267E}"/>
                  </a:ext>
                </a:extLst>
              </p:cNvPr>
              <p:cNvSpPr/>
              <p:nvPr/>
            </p:nvSpPr>
            <p:spPr>
              <a:xfrm>
                <a:off x="736365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97" name="자유형: 도형 5996">
                <a:extLst>
                  <a:ext uri="{FF2B5EF4-FFF2-40B4-BE49-F238E27FC236}">
                    <a16:creationId xmlns:a16="http://schemas.microsoft.com/office/drawing/2014/main" id="{F94ED30A-54E5-44E5-A30A-4DFEE95E1E7D}"/>
                  </a:ext>
                </a:extLst>
              </p:cNvPr>
              <p:cNvSpPr/>
              <p:nvPr/>
            </p:nvSpPr>
            <p:spPr>
              <a:xfrm>
                <a:off x="736365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98" name="TextBox 5997">
                <a:extLst>
                  <a:ext uri="{FF2B5EF4-FFF2-40B4-BE49-F238E27FC236}">
                    <a16:creationId xmlns:a16="http://schemas.microsoft.com/office/drawing/2014/main" id="{8185C006-1B82-4131-891F-3FA61E5191A2}"/>
                  </a:ext>
                </a:extLst>
              </p:cNvPr>
              <p:cNvSpPr txBox="1"/>
              <p:nvPr/>
            </p:nvSpPr>
            <p:spPr>
              <a:xfrm rot="-3599956">
                <a:off x="555330" y="2166015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JAN17</a:t>
                </a:r>
              </a:p>
            </p:txBody>
          </p:sp>
          <p:sp>
            <p:nvSpPr>
              <p:cNvPr id="5999" name="자유형: 도형 5998">
                <a:extLst>
                  <a:ext uri="{FF2B5EF4-FFF2-40B4-BE49-F238E27FC236}">
                    <a16:creationId xmlns:a16="http://schemas.microsoft.com/office/drawing/2014/main" id="{856399FD-EFA4-4BFC-8C38-284BAD764049}"/>
                  </a:ext>
                </a:extLst>
              </p:cNvPr>
              <p:cNvSpPr/>
              <p:nvPr/>
            </p:nvSpPr>
            <p:spPr>
              <a:xfrm>
                <a:off x="920031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00" name="자유형: 도형 5999">
                <a:extLst>
                  <a:ext uri="{FF2B5EF4-FFF2-40B4-BE49-F238E27FC236}">
                    <a16:creationId xmlns:a16="http://schemas.microsoft.com/office/drawing/2014/main" id="{1A40D666-FBF2-4448-9D0D-B5EB148CE0DA}"/>
                  </a:ext>
                </a:extLst>
              </p:cNvPr>
              <p:cNvSpPr/>
              <p:nvPr/>
            </p:nvSpPr>
            <p:spPr>
              <a:xfrm>
                <a:off x="920031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01" name="TextBox 6000">
                <a:extLst>
                  <a:ext uri="{FF2B5EF4-FFF2-40B4-BE49-F238E27FC236}">
                    <a16:creationId xmlns:a16="http://schemas.microsoft.com/office/drawing/2014/main" id="{BD89906B-07AC-49EE-AEC7-30ABBDDE2AB8}"/>
                  </a:ext>
                </a:extLst>
              </p:cNvPr>
              <p:cNvSpPr txBox="1"/>
              <p:nvPr/>
            </p:nvSpPr>
            <p:spPr>
              <a:xfrm rot="-3599956">
                <a:off x="742229" y="2162079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FEB17</a:t>
                </a:r>
              </a:p>
            </p:txBody>
          </p:sp>
          <p:sp>
            <p:nvSpPr>
              <p:cNvPr id="6002" name="자유형: 도형 6001">
                <a:extLst>
                  <a:ext uri="{FF2B5EF4-FFF2-40B4-BE49-F238E27FC236}">
                    <a16:creationId xmlns:a16="http://schemas.microsoft.com/office/drawing/2014/main" id="{7D753379-7797-453E-A393-5BFF80676350}"/>
                  </a:ext>
                </a:extLst>
              </p:cNvPr>
              <p:cNvSpPr/>
              <p:nvPr/>
            </p:nvSpPr>
            <p:spPr>
              <a:xfrm>
                <a:off x="1103697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03" name="자유형: 도형 6002">
                <a:extLst>
                  <a:ext uri="{FF2B5EF4-FFF2-40B4-BE49-F238E27FC236}">
                    <a16:creationId xmlns:a16="http://schemas.microsoft.com/office/drawing/2014/main" id="{C0C1789E-45A5-411D-9698-B51DC1A1B2DA}"/>
                  </a:ext>
                </a:extLst>
              </p:cNvPr>
              <p:cNvSpPr/>
              <p:nvPr/>
            </p:nvSpPr>
            <p:spPr>
              <a:xfrm>
                <a:off x="1103697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04" name="TextBox 6003">
                <a:extLst>
                  <a:ext uri="{FF2B5EF4-FFF2-40B4-BE49-F238E27FC236}">
                    <a16:creationId xmlns:a16="http://schemas.microsoft.com/office/drawing/2014/main" id="{0B3E8ECB-7610-4ED1-B939-8C93E339846A}"/>
                  </a:ext>
                </a:extLst>
              </p:cNvPr>
              <p:cNvSpPr txBox="1"/>
              <p:nvPr/>
            </p:nvSpPr>
            <p:spPr>
              <a:xfrm rot="-3599956">
                <a:off x="908293" y="2178438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MAR17</a:t>
                </a:r>
              </a:p>
            </p:txBody>
          </p:sp>
          <p:sp>
            <p:nvSpPr>
              <p:cNvPr id="6005" name="자유형: 도형 6004">
                <a:extLst>
                  <a:ext uri="{FF2B5EF4-FFF2-40B4-BE49-F238E27FC236}">
                    <a16:creationId xmlns:a16="http://schemas.microsoft.com/office/drawing/2014/main" id="{F6CFCC15-828E-406F-9904-8A2DB43F3E41}"/>
                  </a:ext>
                </a:extLst>
              </p:cNvPr>
              <p:cNvSpPr/>
              <p:nvPr/>
            </p:nvSpPr>
            <p:spPr>
              <a:xfrm>
                <a:off x="1287363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06" name="자유형: 도형 6005">
                <a:extLst>
                  <a:ext uri="{FF2B5EF4-FFF2-40B4-BE49-F238E27FC236}">
                    <a16:creationId xmlns:a16="http://schemas.microsoft.com/office/drawing/2014/main" id="{DB680178-B483-4972-A723-8482B1E5E21C}"/>
                  </a:ext>
                </a:extLst>
              </p:cNvPr>
              <p:cNvSpPr/>
              <p:nvPr/>
            </p:nvSpPr>
            <p:spPr>
              <a:xfrm>
                <a:off x="1287363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07" name="TextBox 6006">
                <a:extLst>
                  <a:ext uri="{FF2B5EF4-FFF2-40B4-BE49-F238E27FC236}">
                    <a16:creationId xmlns:a16="http://schemas.microsoft.com/office/drawing/2014/main" id="{F04337A2-DBED-4237-932B-3CE9752974E9}"/>
                  </a:ext>
                </a:extLst>
              </p:cNvPr>
              <p:cNvSpPr txBox="1"/>
              <p:nvPr/>
            </p:nvSpPr>
            <p:spPr>
              <a:xfrm rot="-3599956">
                <a:off x="1103213" y="2168941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APR17</a:t>
                </a:r>
              </a:p>
            </p:txBody>
          </p:sp>
          <p:sp>
            <p:nvSpPr>
              <p:cNvPr id="6008" name="자유형: 도형 6007">
                <a:extLst>
                  <a:ext uri="{FF2B5EF4-FFF2-40B4-BE49-F238E27FC236}">
                    <a16:creationId xmlns:a16="http://schemas.microsoft.com/office/drawing/2014/main" id="{1B2743EF-BF8C-49CC-B900-8E4FD68E7468}"/>
                  </a:ext>
                </a:extLst>
              </p:cNvPr>
              <p:cNvSpPr/>
              <p:nvPr/>
            </p:nvSpPr>
            <p:spPr>
              <a:xfrm>
                <a:off x="1471029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09" name="자유형: 도형 6008">
                <a:extLst>
                  <a:ext uri="{FF2B5EF4-FFF2-40B4-BE49-F238E27FC236}">
                    <a16:creationId xmlns:a16="http://schemas.microsoft.com/office/drawing/2014/main" id="{7BBCC008-EE50-4A24-A44A-E1A129ED0AE6}"/>
                  </a:ext>
                </a:extLst>
              </p:cNvPr>
              <p:cNvSpPr/>
              <p:nvPr/>
            </p:nvSpPr>
            <p:spPr>
              <a:xfrm>
                <a:off x="1471029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10" name="TextBox 6009">
                <a:extLst>
                  <a:ext uri="{FF2B5EF4-FFF2-40B4-BE49-F238E27FC236}">
                    <a16:creationId xmlns:a16="http://schemas.microsoft.com/office/drawing/2014/main" id="{A178A913-CB3D-463D-9668-06E7801D2115}"/>
                  </a:ext>
                </a:extLst>
              </p:cNvPr>
              <p:cNvSpPr txBox="1"/>
              <p:nvPr/>
            </p:nvSpPr>
            <p:spPr>
              <a:xfrm rot="-3599956">
                <a:off x="1273510" y="2178050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MAY17</a:t>
                </a:r>
              </a:p>
            </p:txBody>
          </p:sp>
          <p:sp>
            <p:nvSpPr>
              <p:cNvPr id="6011" name="자유형: 도형 6010">
                <a:extLst>
                  <a:ext uri="{FF2B5EF4-FFF2-40B4-BE49-F238E27FC236}">
                    <a16:creationId xmlns:a16="http://schemas.microsoft.com/office/drawing/2014/main" id="{CFC1AA7D-9ECD-4416-8B95-73EA4E9DC82A}"/>
                  </a:ext>
                </a:extLst>
              </p:cNvPr>
              <p:cNvSpPr/>
              <p:nvPr/>
            </p:nvSpPr>
            <p:spPr>
              <a:xfrm>
                <a:off x="165412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12" name="자유형: 도형 6011">
                <a:extLst>
                  <a:ext uri="{FF2B5EF4-FFF2-40B4-BE49-F238E27FC236}">
                    <a16:creationId xmlns:a16="http://schemas.microsoft.com/office/drawing/2014/main" id="{AAD74A7D-A7E3-4E5A-BA11-CA4163866C06}"/>
                  </a:ext>
                </a:extLst>
              </p:cNvPr>
              <p:cNvSpPr/>
              <p:nvPr/>
            </p:nvSpPr>
            <p:spPr>
              <a:xfrm>
                <a:off x="165412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13" name="TextBox 6012">
                <a:extLst>
                  <a:ext uri="{FF2B5EF4-FFF2-40B4-BE49-F238E27FC236}">
                    <a16:creationId xmlns:a16="http://schemas.microsoft.com/office/drawing/2014/main" id="{08CDF93D-9B9A-4E43-BF14-44884DF21F5A}"/>
                  </a:ext>
                </a:extLst>
              </p:cNvPr>
              <p:cNvSpPr txBox="1"/>
              <p:nvPr/>
            </p:nvSpPr>
            <p:spPr>
              <a:xfrm rot="-3599956">
                <a:off x="1473443" y="2166009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JUN17</a:t>
                </a:r>
              </a:p>
            </p:txBody>
          </p:sp>
          <p:sp>
            <p:nvSpPr>
              <p:cNvPr id="6014" name="자유형: 도형 6013">
                <a:extLst>
                  <a:ext uri="{FF2B5EF4-FFF2-40B4-BE49-F238E27FC236}">
                    <a16:creationId xmlns:a16="http://schemas.microsoft.com/office/drawing/2014/main" id="{E7ADFA48-A681-445D-B5E6-1A93424344E5}"/>
                  </a:ext>
                </a:extLst>
              </p:cNvPr>
              <p:cNvSpPr/>
              <p:nvPr/>
            </p:nvSpPr>
            <p:spPr>
              <a:xfrm>
                <a:off x="183779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15" name="자유형: 도형 6014">
                <a:extLst>
                  <a:ext uri="{FF2B5EF4-FFF2-40B4-BE49-F238E27FC236}">
                    <a16:creationId xmlns:a16="http://schemas.microsoft.com/office/drawing/2014/main" id="{F6057AB1-7359-4B33-864B-1A7395FF4F3B}"/>
                  </a:ext>
                </a:extLst>
              </p:cNvPr>
              <p:cNvSpPr/>
              <p:nvPr/>
            </p:nvSpPr>
            <p:spPr>
              <a:xfrm>
                <a:off x="183779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16" name="TextBox 6015">
                <a:extLst>
                  <a:ext uri="{FF2B5EF4-FFF2-40B4-BE49-F238E27FC236}">
                    <a16:creationId xmlns:a16="http://schemas.microsoft.com/office/drawing/2014/main" id="{2950A44F-92A8-46F6-82C4-4DAEA5378269}"/>
                  </a:ext>
                </a:extLst>
              </p:cNvPr>
              <p:cNvSpPr txBox="1"/>
              <p:nvPr/>
            </p:nvSpPr>
            <p:spPr>
              <a:xfrm rot="-3599956">
                <a:off x="1663366" y="2158982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JUL17</a:t>
                </a:r>
              </a:p>
            </p:txBody>
          </p:sp>
          <p:sp>
            <p:nvSpPr>
              <p:cNvPr id="6017" name="자유형: 도형 6016">
                <a:extLst>
                  <a:ext uri="{FF2B5EF4-FFF2-40B4-BE49-F238E27FC236}">
                    <a16:creationId xmlns:a16="http://schemas.microsoft.com/office/drawing/2014/main" id="{CA6A9A1B-B694-4B99-8C98-84F49A023EC7}"/>
                  </a:ext>
                </a:extLst>
              </p:cNvPr>
              <p:cNvSpPr/>
              <p:nvPr/>
            </p:nvSpPr>
            <p:spPr>
              <a:xfrm>
                <a:off x="202145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18" name="자유형: 도형 6017">
                <a:extLst>
                  <a:ext uri="{FF2B5EF4-FFF2-40B4-BE49-F238E27FC236}">
                    <a16:creationId xmlns:a16="http://schemas.microsoft.com/office/drawing/2014/main" id="{4DD8AEB2-97D6-49FE-B0B9-69105AEC799B}"/>
                  </a:ext>
                </a:extLst>
              </p:cNvPr>
              <p:cNvSpPr/>
              <p:nvPr/>
            </p:nvSpPr>
            <p:spPr>
              <a:xfrm>
                <a:off x="202145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19" name="TextBox 6018">
                <a:extLst>
                  <a:ext uri="{FF2B5EF4-FFF2-40B4-BE49-F238E27FC236}">
                    <a16:creationId xmlns:a16="http://schemas.microsoft.com/office/drawing/2014/main" id="{55BC5A35-A93B-4E19-AE88-8DA90FC6036D}"/>
                  </a:ext>
                </a:extLst>
              </p:cNvPr>
              <p:cNvSpPr txBox="1"/>
              <p:nvPr/>
            </p:nvSpPr>
            <p:spPr>
              <a:xfrm rot="-3599956">
                <a:off x="1828785" y="2177588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AUG17</a:t>
                </a:r>
              </a:p>
            </p:txBody>
          </p:sp>
          <p:sp>
            <p:nvSpPr>
              <p:cNvPr id="6020" name="자유형: 도형 6019">
                <a:extLst>
                  <a:ext uri="{FF2B5EF4-FFF2-40B4-BE49-F238E27FC236}">
                    <a16:creationId xmlns:a16="http://schemas.microsoft.com/office/drawing/2014/main" id="{4C4EEA83-2A18-46F9-BC69-2C2FBE6B5792}"/>
                  </a:ext>
                </a:extLst>
              </p:cNvPr>
              <p:cNvSpPr/>
              <p:nvPr/>
            </p:nvSpPr>
            <p:spPr>
              <a:xfrm>
                <a:off x="220512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21" name="자유형: 도형 6020">
                <a:extLst>
                  <a:ext uri="{FF2B5EF4-FFF2-40B4-BE49-F238E27FC236}">
                    <a16:creationId xmlns:a16="http://schemas.microsoft.com/office/drawing/2014/main" id="{D82E575C-8796-46E9-95EA-33368718D15C}"/>
                  </a:ext>
                </a:extLst>
              </p:cNvPr>
              <p:cNvSpPr/>
              <p:nvPr/>
            </p:nvSpPr>
            <p:spPr>
              <a:xfrm>
                <a:off x="220512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22" name="TextBox 6021">
                <a:extLst>
                  <a:ext uri="{FF2B5EF4-FFF2-40B4-BE49-F238E27FC236}">
                    <a16:creationId xmlns:a16="http://schemas.microsoft.com/office/drawing/2014/main" id="{6E0871AD-26C3-4F9F-8907-15AD35B2E43C}"/>
                  </a:ext>
                </a:extLst>
              </p:cNvPr>
              <p:cNvSpPr txBox="1"/>
              <p:nvPr/>
            </p:nvSpPr>
            <p:spPr>
              <a:xfrm rot="-3599956">
                <a:off x="2027401" y="2162690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SEP17</a:t>
                </a:r>
              </a:p>
            </p:txBody>
          </p:sp>
          <p:sp>
            <p:nvSpPr>
              <p:cNvPr id="6023" name="자유형: 도형 6022">
                <a:extLst>
                  <a:ext uri="{FF2B5EF4-FFF2-40B4-BE49-F238E27FC236}">
                    <a16:creationId xmlns:a16="http://schemas.microsoft.com/office/drawing/2014/main" id="{E8232A76-DF4F-411F-A8F9-4FC1457AE3F6}"/>
                  </a:ext>
                </a:extLst>
              </p:cNvPr>
              <p:cNvSpPr/>
              <p:nvPr/>
            </p:nvSpPr>
            <p:spPr>
              <a:xfrm>
                <a:off x="238878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24" name="자유형: 도형 6023">
                <a:extLst>
                  <a:ext uri="{FF2B5EF4-FFF2-40B4-BE49-F238E27FC236}">
                    <a16:creationId xmlns:a16="http://schemas.microsoft.com/office/drawing/2014/main" id="{B4D9003A-5CA4-4425-9081-9280AD3D97BD}"/>
                  </a:ext>
                </a:extLst>
              </p:cNvPr>
              <p:cNvSpPr/>
              <p:nvPr/>
            </p:nvSpPr>
            <p:spPr>
              <a:xfrm>
                <a:off x="238878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25" name="TextBox 6024">
                <a:extLst>
                  <a:ext uri="{FF2B5EF4-FFF2-40B4-BE49-F238E27FC236}">
                    <a16:creationId xmlns:a16="http://schemas.microsoft.com/office/drawing/2014/main" id="{1A51850B-0C09-4758-9C3C-4EE441A7A1FB}"/>
                  </a:ext>
                </a:extLst>
              </p:cNvPr>
              <p:cNvSpPr txBox="1"/>
              <p:nvPr/>
            </p:nvSpPr>
            <p:spPr>
              <a:xfrm rot="-3599956">
                <a:off x="2202380" y="2170413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OCT17</a:t>
                </a:r>
              </a:p>
            </p:txBody>
          </p:sp>
          <p:sp>
            <p:nvSpPr>
              <p:cNvPr id="6026" name="자유형: 도형 6025">
                <a:extLst>
                  <a:ext uri="{FF2B5EF4-FFF2-40B4-BE49-F238E27FC236}">
                    <a16:creationId xmlns:a16="http://schemas.microsoft.com/office/drawing/2014/main" id="{8855BD43-CF90-4175-8534-1B9B4D1D85E0}"/>
                  </a:ext>
                </a:extLst>
              </p:cNvPr>
              <p:cNvSpPr/>
              <p:nvPr/>
            </p:nvSpPr>
            <p:spPr>
              <a:xfrm>
                <a:off x="257245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27" name="자유형: 도형 6026">
                <a:extLst>
                  <a:ext uri="{FF2B5EF4-FFF2-40B4-BE49-F238E27FC236}">
                    <a16:creationId xmlns:a16="http://schemas.microsoft.com/office/drawing/2014/main" id="{6969E22A-55FB-4F2A-A465-DA7ECE623A52}"/>
                  </a:ext>
                </a:extLst>
              </p:cNvPr>
              <p:cNvSpPr/>
              <p:nvPr/>
            </p:nvSpPr>
            <p:spPr>
              <a:xfrm>
                <a:off x="257245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28" name="TextBox 6027">
                <a:extLst>
                  <a:ext uri="{FF2B5EF4-FFF2-40B4-BE49-F238E27FC236}">
                    <a16:creationId xmlns:a16="http://schemas.microsoft.com/office/drawing/2014/main" id="{2C7313A9-3758-4342-B796-B3D67E379DB7}"/>
                  </a:ext>
                </a:extLst>
              </p:cNvPr>
              <p:cNvSpPr txBox="1"/>
              <p:nvPr/>
            </p:nvSpPr>
            <p:spPr>
              <a:xfrm rot="-3599956">
                <a:off x="2380656" y="2174115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NOV17</a:t>
                </a:r>
              </a:p>
            </p:txBody>
          </p:sp>
          <p:sp>
            <p:nvSpPr>
              <p:cNvPr id="6029" name="자유형: 도형 6028">
                <a:extLst>
                  <a:ext uri="{FF2B5EF4-FFF2-40B4-BE49-F238E27FC236}">
                    <a16:creationId xmlns:a16="http://schemas.microsoft.com/office/drawing/2014/main" id="{FB806939-F2BB-4673-8C1D-CC98DB5D3331}"/>
                  </a:ext>
                </a:extLst>
              </p:cNvPr>
              <p:cNvSpPr/>
              <p:nvPr/>
            </p:nvSpPr>
            <p:spPr>
              <a:xfrm>
                <a:off x="275612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30" name="자유형: 도형 6029">
                <a:extLst>
                  <a:ext uri="{FF2B5EF4-FFF2-40B4-BE49-F238E27FC236}">
                    <a16:creationId xmlns:a16="http://schemas.microsoft.com/office/drawing/2014/main" id="{F54537ED-FC0E-42D0-84F2-C10EEE985996}"/>
                  </a:ext>
                </a:extLst>
              </p:cNvPr>
              <p:cNvSpPr/>
              <p:nvPr/>
            </p:nvSpPr>
            <p:spPr>
              <a:xfrm>
                <a:off x="275612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31" name="TextBox 6030">
                <a:extLst>
                  <a:ext uri="{FF2B5EF4-FFF2-40B4-BE49-F238E27FC236}">
                    <a16:creationId xmlns:a16="http://schemas.microsoft.com/office/drawing/2014/main" id="{B2F43ECF-C0FF-404A-9CC5-D2301ADDD406}"/>
                  </a:ext>
                </a:extLst>
              </p:cNvPr>
              <p:cNvSpPr txBox="1"/>
              <p:nvPr/>
            </p:nvSpPr>
            <p:spPr>
              <a:xfrm rot="-3599956">
                <a:off x="2570049" y="2168947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DEC17</a:t>
                </a:r>
              </a:p>
            </p:txBody>
          </p:sp>
          <p:sp>
            <p:nvSpPr>
              <p:cNvPr id="6032" name="자유형: 도형 6031">
                <a:extLst>
                  <a:ext uri="{FF2B5EF4-FFF2-40B4-BE49-F238E27FC236}">
                    <a16:creationId xmlns:a16="http://schemas.microsoft.com/office/drawing/2014/main" id="{2456409D-BC8B-422A-8D78-5119FF7DE7A4}"/>
                  </a:ext>
                </a:extLst>
              </p:cNvPr>
              <p:cNvSpPr/>
              <p:nvPr/>
            </p:nvSpPr>
            <p:spPr>
              <a:xfrm>
                <a:off x="293978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33" name="자유형: 도형 6032">
                <a:extLst>
                  <a:ext uri="{FF2B5EF4-FFF2-40B4-BE49-F238E27FC236}">
                    <a16:creationId xmlns:a16="http://schemas.microsoft.com/office/drawing/2014/main" id="{B7D45486-9C79-4DF9-9C27-325E23695034}"/>
                  </a:ext>
                </a:extLst>
              </p:cNvPr>
              <p:cNvSpPr/>
              <p:nvPr/>
            </p:nvSpPr>
            <p:spPr>
              <a:xfrm>
                <a:off x="293978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34" name="TextBox 6033">
                <a:extLst>
                  <a:ext uri="{FF2B5EF4-FFF2-40B4-BE49-F238E27FC236}">
                    <a16:creationId xmlns:a16="http://schemas.microsoft.com/office/drawing/2014/main" id="{BE6DAD87-A523-4A45-83DF-58138D221B1E}"/>
                  </a:ext>
                </a:extLst>
              </p:cNvPr>
              <p:cNvSpPr txBox="1"/>
              <p:nvPr/>
            </p:nvSpPr>
            <p:spPr>
              <a:xfrm rot="-3599956">
                <a:off x="2758797" y="2166009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JAN18</a:t>
                </a:r>
              </a:p>
            </p:txBody>
          </p:sp>
          <p:sp>
            <p:nvSpPr>
              <p:cNvPr id="6035" name="자유형: 도형 6034">
                <a:extLst>
                  <a:ext uri="{FF2B5EF4-FFF2-40B4-BE49-F238E27FC236}">
                    <a16:creationId xmlns:a16="http://schemas.microsoft.com/office/drawing/2014/main" id="{AC92389D-2650-4389-9A0D-C30951173F43}"/>
                  </a:ext>
                </a:extLst>
              </p:cNvPr>
              <p:cNvSpPr/>
              <p:nvPr/>
            </p:nvSpPr>
            <p:spPr>
              <a:xfrm>
                <a:off x="312345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36" name="자유형: 도형 6035">
                <a:extLst>
                  <a:ext uri="{FF2B5EF4-FFF2-40B4-BE49-F238E27FC236}">
                    <a16:creationId xmlns:a16="http://schemas.microsoft.com/office/drawing/2014/main" id="{C7C61DAF-87F9-4B59-BA22-77595717AFB3}"/>
                  </a:ext>
                </a:extLst>
              </p:cNvPr>
              <p:cNvSpPr/>
              <p:nvPr/>
            </p:nvSpPr>
            <p:spPr>
              <a:xfrm>
                <a:off x="312345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37" name="TextBox 6036">
                <a:extLst>
                  <a:ext uri="{FF2B5EF4-FFF2-40B4-BE49-F238E27FC236}">
                    <a16:creationId xmlns:a16="http://schemas.microsoft.com/office/drawing/2014/main" id="{23299455-6F6F-4F00-A677-FADAD7B4E964}"/>
                  </a:ext>
                </a:extLst>
              </p:cNvPr>
              <p:cNvSpPr txBox="1"/>
              <p:nvPr/>
            </p:nvSpPr>
            <p:spPr>
              <a:xfrm rot="-3599956">
                <a:off x="2945691" y="2162074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FEB18</a:t>
                </a:r>
              </a:p>
            </p:txBody>
          </p:sp>
          <p:sp>
            <p:nvSpPr>
              <p:cNvPr id="6038" name="자유형: 도형 6037">
                <a:extLst>
                  <a:ext uri="{FF2B5EF4-FFF2-40B4-BE49-F238E27FC236}">
                    <a16:creationId xmlns:a16="http://schemas.microsoft.com/office/drawing/2014/main" id="{516E71C4-1B96-47B6-9DC9-9C39E3A9F32A}"/>
                  </a:ext>
                </a:extLst>
              </p:cNvPr>
              <p:cNvSpPr/>
              <p:nvPr/>
            </p:nvSpPr>
            <p:spPr>
              <a:xfrm>
                <a:off x="330711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39" name="자유형: 도형 6038">
                <a:extLst>
                  <a:ext uri="{FF2B5EF4-FFF2-40B4-BE49-F238E27FC236}">
                    <a16:creationId xmlns:a16="http://schemas.microsoft.com/office/drawing/2014/main" id="{AE09E6E1-D39E-47CF-9CDF-4CF9CF287FD2}"/>
                  </a:ext>
                </a:extLst>
              </p:cNvPr>
              <p:cNvSpPr/>
              <p:nvPr/>
            </p:nvSpPr>
            <p:spPr>
              <a:xfrm>
                <a:off x="330711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40" name="TextBox 6039">
                <a:extLst>
                  <a:ext uri="{FF2B5EF4-FFF2-40B4-BE49-F238E27FC236}">
                    <a16:creationId xmlns:a16="http://schemas.microsoft.com/office/drawing/2014/main" id="{4112D132-71A9-48EE-951D-D44B8B3872B8}"/>
                  </a:ext>
                </a:extLst>
              </p:cNvPr>
              <p:cNvSpPr txBox="1"/>
              <p:nvPr/>
            </p:nvSpPr>
            <p:spPr>
              <a:xfrm rot="-3599956">
                <a:off x="3111761" y="2178438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MAR18</a:t>
                </a:r>
              </a:p>
            </p:txBody>
          </p:sp>
          <p:sp>
            <p:nvSpPr>
              <p:cNvPr id="6041" name="자유형: 도형 6040">
                <a:extLst>
                  <a:ext uri="{FF2B5EF4-FFF2-40B4-BE49-F238E27FC236}">
                    <a16:creationId xmlns:a16="http://schemas.microsoft.com/office/drawing/2014/main" id="{21819F85-F0FB-4379-B3B4-D3E19BD954A1}"/>
                  </a:ext>
                </a:extLst>
              </p:cNvPr>
              <p:cNvSpPr/>
              <p:nvPr/>
            </p:nvSpPr>
            <p:spPr>
              <a:xfrm>
                <a:off x="349078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42" name="자유형: 도형 6041">
                <a:extLst>
                  <a:ext uri="{FF2B5EF4-FFF2-40B4-BE49-F238E27FC236}">
                    <a16:creationId xmlns:a16="http://schemas.microsoft.com/office/drawing/2014/main" id="{6734539D-61F5-4305-9C38-3EBC2C4DB5D6}"/>
                  </a:ext>
                </a:extLst>
              </p:cNvPr>
              <p:cNvSpPr/>
              <p:nvPr/>
            </p:nvSpPr>
            <p:spPr>
              <a:xfrm>
                <a:off x="349078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43" name="TextBox 6042">
                <a:extLst>
                  <a:ext uri="{FF2B5EF4-FFF2-40B4-BE49-F238E27FC236}">
                    <a16:creationId xmlns:a16="http://schemas.microsoft.com/office/drawing/2014/main" id="{D624D4FF-C22B-4445-99F1-E155D1671D0E}"/>
                  </a:ext>
                </a:extLst>
              </p:cNvPr>
              <p:cNvSpPr txBox="1"/>
              <p:nvPr/>
            </p:nvSpPr>
            <p:spPr>
              <a:xfrm rot="-3599956">
                <a:off x="3306675" y="2168941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APR18</a:t>
                </a:r>
              </a:p>
            </p:txBody>
          </p:sp>
          <p:sp>
            <p:nvSpPr>
              <p:cNvPr id="6044" name="자유형: 도형 6043">
                <a:extLst>
                  <a:ext uri="{FF2B5EF4-FFF2-40B4-BE49-F238E27FC236}">
                    <a16:creationId xmlns:a16="http://schemas.microsoft.com/office/drawing/2014/main" id="{ABF0519A-BFCD-41BE-A935-37CADCEC8198}"/>
                  </a:ext>
                </a:extLst>
              </p:cNvPr>
              <p:cNvSpPr/>
              <p:nvPr/>
            </p:nvSpPr>
            <p:spPr>
              <a:xfrm>
                <a:off x="367445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45" name="자유형: 도형 6044">
                <a:extLst>
                  <a:ext uri="{FF2B5EF4-FFF2-40B4-BE49-F238E27FC236}">
                    <a16:creationId xmlns:a16="http://schemas.microsoft.com/office/drawing/2014/main" id="{032A87F8-81A1-4682-8F04-A2DC4B465CB2}"/>
                  </a:ext>
                </a:extLst>
              </p:cNvPr>
              <p:cNvSpPr/>
              <p:nvPr/>
            </p:nvSpPr>
            <p:spPr>
              <a:xfrm>
                <a:off x="367445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46" name="TextBox 6045">
                <a:extLst>
                  <a:ext uri="{FF2B5EF4-FFF2-40B4-BE49-F238E27FC236}">
                    <a16:creationId xmlns:a16="http://schemas.microsoft.com/office/drawing/2014/main" id="{4F951D79-B150-495B-A5C2-7780E108DF5B}"/>
                  </a:ext>
                </a:extLst>
              </p:cNvPr>
              <p:cNvSpPr txBox="1"/>
              <p:nvPr/>
            </p:nvSpPr>
            <p:spPr>
              <a:xfrm rot="-3599956">
                <a:off x="3476977" y="2178050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MAY18</a:t>
                </a:r>
              </a:p>
            </p:txBody>
          </p:sp>
          <p:sp>
            <p:nvSpPr>
              <p:cNvPr id="6047" name="자유형: 도형 6046">
                <a:extLst>
                  <a:ext uri="{FF2B5EF4-FFF2-40B4-BE49-F238E27FC236}">
                    <a16:creationId xmlns:a16="http://schemas.microsoft.com/office/drawing/2014/main" id="{CB4EC7A1-C644-4EB2-9C74-79F86231913C}"/>
                  </a:ext>
                </a:extLst>
              </p:cNvPr>
              <p:cNvSpPr/>
              <p:nvPr/>
            </p:nvSpPr>
            <p:spPr>
              <a:xfrm>
                <a:off x="385811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48" name="자유형: 도형 6047">
                <a:extLst>
                  <a:ext uri="{FF2B5EF4-FFF2-40B4-BE49-F238E27FC236}">
                    <a16:creationId xmlns:a16="http://schemas.microsoft.com/office/drawing/2014/main" id="{C3573C5A-171A-4222-A980-8165F4BB1F01}"/>
                  </a:ext>
                </a:extLst>
              </p:cNvPr>
              <p:cNvSpPr/>
              <p:nvPr/>
            </p:nvSpPr>
            <p:spPr>
              <a:xfrm>
                <a:off x="385811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49" name="TextBox 6048">
                <a:extLst>
                  <a:ext uri="{FF2B5EF4-FFF2-40B4-BE49-F238E27FC236}">
                    <a16:creationId xmlns:a16="http://schemas.microsoft.com/office/drawing/2014/main" id="{23DBA00F-C181-4FEC-BCC9-5120EBF95C69}"/>
                  </a:ext>
                </a:extLst>
              </p:cNvPr>
              <p:cNvSpPr txBox="1"/>
              <p:nvPr/>
            </p:nvSpPr>
            <p:spPr>
              <a:xfrm rot="-3599956">
                <a:off x="3676904" y="2166009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JUN18</a:t>
                </a:r>
              </a:p>
            </p:txBody>
          </p:sp>
          <p:sp>
            <p:nvSpPr>
              <p:cNvPr id="6050" name="자유형: 도형 6049">
                <a:extLst>
                  <a:ext uri="{FF2B5EF4-FFF2-40B4-BE49-F238E27FC236}">
                    <a16:creationId xmlns:a16="http://schemas.microsoft.com/office/drawing/2014/main" id="{1F6E51EC-752B-4506-89CE-EE96CBAB7829}"/>
                  </a:ext>
                </a:extLst>
              </p:cNvPr>
              <p:cNvSpPr/>
              <p:nvPr/>
            </p:nvSpPr>
            <p:spPr>
              <a:xfrm>
                <a:off x="404121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51" name="자유형: 도형 6050">
                <a:extLst>
                  <a:ext uri="{FF2B5EF4-FFF2-40B4-BE49-F238E27FC236}">
                    <a16:creationId xmlns:a16="http://schemas.microsoft.com/office/drawing/2014/main" id="{8480C806-A805-4809-BFD0-A60B701DDC9C}"/>
                  </a:ext>
                </a:extLst>
              </p:cNvPr>
              <p:cNvSpPr/>
              <p:nvPr/>
            </p:nvSpPr>
            <p:spPr>
              <a:xfrm>
                <a:off x="404121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52" name="TextBox 6051">
                <a:extLst>
                  <a:ext uri="{FF2B5EF4-FFF2-40B4-BE49-F238E27FC236}">
                    <a16:creationId xmlns:a16="http://schemas.microsoft.com/office/drawing/2014/main" id="{AA4A5CCC-FBD2-4968-9716-51B2C5AD57F7}"/>
                  </a:ext>
                </a:extLst>
              </p:cNvPr>
              <p:cNvSpPr txBox="1"/>
              <p:nvPr/>
            </p:nvSpPr>
            <p:spPr>
              <a:xfrm rot="-3599956">
                <a:off x="3866833" y="2158988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JUL18</a:t>
                </a:r>
              </a:p>
            </p:txBody>
          </p:sp>
          <p:sp>
            <p:nvSpPr>
              <p:cNvPr id="6053" name="자유형: 도형 6052">
                <a:extLst>
                  <a:ext uri="{FF2B5EF4-FFF2-40B4-BE49-F238E27FC236}">
                    <a16:creationId xmlns:a16="http://schemas.microsoft.com/office/drawing/2014/main" id="{11D46151-EB23-4CA7-A254-0DC3EB786576}"/>
                  </a:ext>
                </a:extLst>
              </p:cNvPr>
              <p:cNvSpPr/>
              <p:nvPr/>
            </p:nvSpPr>
            <p:spPr>
              <a:xfrm>
                <a:off x="422487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54" name="자유형: 도형 6053">
                <a:extLst>
                  <a:ext uri="{FF2B5EF4-FFF2-40B4-BE49-F238E27FC236}">
                    <a16:creationId xmlns:a16="http://schemas.microsoft.com/office/drawing/2014/main" id="{1B55CA78-09DE-46AE-A75E-214C4AB5988C}"/>
                  </a:ext>
                </a:extLst>
              </p:cNvPr>
              <p:cNvSpPr/>
              <p:nvPr/>
            </p:nvSpPr>
            <p:spPr>
              <a:xfrm>
                <a:off x="422487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55" name="TextBox 6054">
                <a:extLst>
                  <a:ext uri="{FF2B5EF4-FFF2-40B4-BE49-F238E27FC236}">
                    <a16:creationId xmlns:a16="http://schemas.microsoft.com/office/drawing/2014/main" id="{3FEC972D-BD04-4486-9B90-5D1011D18CD0}"/>
                  </a:ext>
                </a:extLst>
              </p:cNvPr>
              <p:cNvSpPr txBox="1"/>
              <p:nvPr/>
            </p:nvSpPr>
            <p:spPr>
              <a:xfrm rot="-3599956">
                <a:off x="4032253" y="2177588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AUG18</a:t>
                </a:r>
              </a:p>
            </p:txBody>
          </p:sp>
          <p:sp>
            <p:nvSpPr>
              <p:cNvPr id="6056" name="자유형: 도형 6055">
                <a:extLst>
                  <a:ext uri="{FF2B5EF4-FFF2-40B4-BE49-F238E27FC236}">
                    <a16:creationId xmlns:a16="http://schemas.microsoft.com/office/drawing/2014/main" id="{02988FA5-612A-4D25-AA0C-C38C9212052A}"/>
                  </a:ext>
                </a:extLst>
              </p:cNvPr>
              <p:cNvSpPr/>
              <p:nvPr/>
            </p:nvSpPr>
            <p:spPr>
              <a:xfrm>
                <a:off x="440854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57" name="자유형: 도형 6056">
                <a:extLst>
                  <a:ext uri="{FF2B5EF4-FFF2-40B4-BE49-F238E27FC236}">
                    <a16:creationId xmlns:a16="http://schemas.microsoft.com/office/drawing/2014/main" id="{CB728E66-E5AA-4976-A085-C074FCB4DBB8}"/>
                  </a:ext>
                </a:extLst>
              </p:cNvPr>
              <p:cNvSpPr/>
              <p:nvPr/>
            </p:nvSpPr>
            <p:spPr>
              <a:xfrm>
                <a:off x="440854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58" name="TextBox 6057">
                <a:extLst>
                  <a:ext uri="{FF2B5EF4-FFF2-40B4-BE49-F238E27FC236}">
                    <a16:creationId xmlns:a16="http://schemas.microsoft.com/office/drawing/2014/main" id="{1E79788F-F597-4EDF-8E67-E4615F58FDB4}"/>
                  </a:ext>
                </a:extLst>
              </p:cNvPr>
              <p:cNvSpPr txBox="1"/>
              <p:nvPr/>
            </p:nvSpPr>
            <p:spPr>
              <a:xfrm rot="-3599956">
                <a:off x="4230863" y="2162690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SEP18</a:t>
                </a:r>
              </a:p>
            </p:txBody>
          </p:sp>
          <p:sp>
            <p:nvSpPr>
              <p:cNvPr id="6059" name="자유형: 도형 6058">
                <a:extLst>
                  <a:ext uri="{FF2B5EF4-FFF2-40B4-BE49-F238E27FC236}">
                    <a16:creationId xmlns:a16="http://schemas.microsoft.com/office/drawing/2014/main" id="{46C98C45-D38F-47CF-91FA-8D5DE85FD329}"/>
                  </a:ext>
                </a:extLst>
              </p:cNvPr>
              <p:cNvSpPr/>
              <p:nvPr/>
            </p:nvSpPr>
            <p:spPr>
              <a:xfrm>
                <a:off x="459221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60" name="자유형: 도형 6059">
                <a:extLst>
                  <a:ext uri="{FF2B5EF4-FFF2-40B4-BE49-F238E27FC236}">
                    <a16:creationId xmlns:a16="http://schemas.microsoft.com/office/drawing/2014/main" id="{49C6B074-FB0C-47FC-B64F-232916E9C877}"/>
                  </a:ext>
                </a:extLst>
              </p:cNvPr>
              <p:cNvSpPr/>
              <p:nvPr/>
            </p:nvSpPr>
            <p:spPr>
              <a:xfrm>
                <a:off x="459221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61" name="TextBox 6060">
                <a:extLst>
                  <a:ext uri="{FF2B5EF4-FFF2-40B4-BE49-F238E27FC236}">
                    <a16:creationId xmlns:a16="http://schemas.microsoft.com/office/drawing/2014/main" id="{DE42B293-9AB6-4B1F-81B5-DC7EB0C399F0}"/>
                  </a:ext>
                </a:extLst>
              </p:cNvPr>
              <p:cNvSpPr txBox="1"/>
              <p:nvPr/>
            </p:nvSpPr>
            <p:spPr>
              <a:xfrm rot="-3599956">
                <a:off x="4405842" y="2170407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OCT18</a:t>
                </a:r>
              </a:p>
            </p:txBody>
          </p:sp>
          <p:sp>
            <p:nvSpPr>
              <p:cNvPr id="6062" name="자유형: 도형 6061">
                <a:extLst>
                  <a:ext uri="{FF2B5EF4-FFF2-40B4-BE49-F238E27FC236}">
                    <a16:creationId xmlns:a16="http://schemas.microsoft.com/office/drawing/2014/main" id="{A32798C7-A431-4BBD-AF56-DD1C9CFF000E}"/>
                  </a:ext>
                </a:extLst>
              </p:cNvPr>
              <p:cNvSpPr/>
              <p:nvPr/>
            </p:nvSpPr>
            <p:spPr>
              <a:xfrm>
                <a:off x="477587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63" name="자유형: 도형 6062">
                <a:extLst>
                  <a:ext uri="{FF2B5EF4-FFF2-40B4-BE49-F238E27FC236}">
                    <a16:creationId xmlns:a16="http://schemas.microsoft.com/office/drawing/2014/main" id="{9AC39610-CB1E-4887-851C-75946937A645}"/>
                  </a:ext>
                </a:extLst>
              </p:cNvPr>
              <p:cNvSpPr/>
              <p:nvPr/>
            </p:nvSpPr>
            <p:spPr>
              <a:xfrm>
                <a:off x="477587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64" name="TextBox 6063">
                <a:extLst>
                  <a:ext uri="{FF2B5EF4-FFF2-40B4-BE49-F238E27FC236}">
                    <a16:creationId xmlns:a16="http://schemas.microsoft.com/office/drawing/2014/main" id="{18A937E6-AF2C-4F22-9CEC-AF8826E863C4}"/>
                  </a:ext>
                </a:extLst>
              </p:cNvPr>
              <p:cNvSpPr txBox="1"/>
              <p:nvPr/>
            </p:nvSpPr>
            <p:spPr>
              <a:xfrm rot="-3599956">
                <a:off x="4584118" y="2174115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NOV18</a:t>
                </a:r>
              </a:p>
            </p:txBody>
          </p:sp>
          <p:sp>
            <p:nvSpPr>
              <p:cNvPr id="6065" name="자유형: 도형 6064">
                <a:extLst>
                  <a:ext uri="{FF2B5EF4-FFF2-40B4-BE49-F238E27FC236}">
                    <a16:creationId xmlns:a16="http://schemas.microsoft.com/office/drawing/2014/main" id="{E26C2A8E-282A-4B37-B6EF-B447CC515F0F}"/>
                  </a:ext>
                </a:extLst>
              </p:cNvPr>
              <p:cNvSpPr/>
              <p:nvPr/>
            </p:nvSpPr>
            <p:spPr>
              <a:xfrm>
                <a:off x="495954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66" name="자유형: 도형 6065">
                <a:extLst>
                  <a:ext uri="{FF2B5EF4-FFF2-40B4-BE49-F238E27FC236}">
                    <a16:creationId xmlns:a16="http://schemas.microsoft.com/office/drawing/2014/main" id="{ACA73331-10C6-4051-A1BD-2D455406EEB5}"/>
                  </a:ext>
                </a:extLst>
              </p:cNvPr>
              <p:cNvSpPr/>
              <p:nvPr/>
            </p:nvSpPr>
            <p:spPr>
              <a:xfrm>
                <a:off x="495954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67" name="TextBox 6066">
                <a:extLst>
                  <a:ext uri="{FF2B5EF4-FFF2-40B4-BE49-F238E27FC236}">
                    <a16:creationId xmlns:a16="http://schemas.microsoft.com/office/drawing/2014/main" id="{99105CB1-F6E7-410D-A62A-6DC2AF72454C}"/>
                  </a:ext>
                </a:extLst>
              </p:cNvPr>
              <p:cNvSpPr txBox="1"/>
              <p:nvPr/>
            </p:nvSpPr>
            <p:spPr>
              <a:xfrm rot="-3599956">
                <a:off x="4773510" y="2168941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DEC18</a:t>
                </a:r>
              </a:p>
            </p:txBody>
          </p:sp>
          <p:sp>
            <p:nvSpPr>
              <p:cNvPr id="6068" name="자유형: 도형 6067">
                <a:extLst>
                  <a:ext uri="{FF2B5EF4-FFF2-40B4-BE49-F238E27FC236}">
                    <a16:creationId xmlns:a16="http://schemas.microsoft.com/office/drawing/2014/main" id="{DFF7AFD1-806C-4FFB-802F-5BA6A60C7581}"/>
                  </a:ext>
                </a:extLst>
              </p:cNvPr>
              <p:cNvSpPr/>
              <p:nvPr/>
            </p:nvSpPr>
            <p:spPr>
              <a:xfrm>
                <a:off x="514320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69" name="자유형: 도형 6068">
                <a:extLst>
                  <a:ext uri="{FF2B5EF4-FFF2-40B4-BE49-F238E27FC236}">
                    <a16:creationId xmlns:a16="http://schemas.microsoft.com/office/drawing/2014/main" id="{B7BB279D-029C-4DBA-A4C9-A505047A2926}"/>
                  </a:ext>
                </a:extLst>
              </p:cNvPr>
              <p:cNvSpPr/>
              <p:nvPr/>
            </p:nvSpPr>
            <p:spPr>
              <a:xfrm>
                <a:off x="514320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70" name="TextBox 6069">
                <a:extLst>
                  <a:ext uri="{FF2B5EF4-FFF2-40B4-BE49-F238E27FC236}">
                    <a16:creationId xmlns:a16="http://schemas.microsoft.com/office/drawing/2014/main" id="{575AD42F-F5B0-4AFE-99CA-8790357E14E7}"/>
                  </a:ext>
                </a:extLst>
              </p:cNvPr>
              <p:cNvSpPr txBox="1"/>
              <p:nvPr/>
            </p:nvSpPr>
            <p:spPr>
              <a:xfrm rot="-3599956">
                <a:off x="4962264" y="2166015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JAN19</a:t>
                </a:r>
              </a:p>
            </p:txBody>
          </p:sp>
          <p:sp>
            <p:nvSpPr>
              <p:cNvPr id="6071" name="자유형: 도형 6070">
                <a:extLst>
                  <a:ext uri="{FF2B5EF4-FFF2-40B4-BE49-F238E27FC236}">
                    <a16:creationId xmlns:a16="http://schemas.microsoft.com/office/drawing/2014/main" id="{AB71566D-AA50-41AE-AED4-06E74DAF7F74}"/>
                  </a:ext>
                </a:extLst>
              </p:cNvPr>
              <p:cNvSpPr/>
              <p:nvPr/>
            </p:nvSpPr>
            <p:spPr>
              <a:xfrm>
                <a:off x="532687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72" name="자유형: 도형 6071">
                <a:extLst>
                  <a:ext uri="{FF2B5EF4-FFF2-40B4-BE49-F238E27FC236}">
                    <a16:creationId xmlns:a16="http://schemas.microsoft.com/office/drawing/2014/main" id="{BB8E0558-4864-464D-B582-9BEBF4CB0C3D}"/>
                  </a:ext>
                </a:extLst>
              </p:cNvPr>
              <p:cNvSpPr/>
              <p:nvPr/>
            </p:nvSpPr>
            <p:spPr>
              <a:xfrm>
                <a:off x="532687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73" name="TextBox 6072">
                <a:extLst>
                  <a:ext uri="{FF2B5EF4-FFF2-40B4-BE49-F238E27FC236}">
                    <a16:creationId xmlns:a16="http://schemas.microsoft.com/office/drawing/2014/main" id="{3CA3ECE0-08A8-4C3E-92B8-B9AF31951C0C}"/>
                  </a:ext>
                </a:extLst>
              </p:cNvPr>
              <p:cNvSpPr txBox="1"/>
              <p:nvPr/>
            </p:nvSpPr>
            <p:spPr>
              <a:xfrm rot="-3599956">
                <a:off x="5149158" y="2162079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FEB19</a:t>
                </a:r>
              </a:p>
            </p:txBody>
          </p:sp>
          <p:sp>
            <p:nvSpPr>
              <p:cNvPr id="6074" name="자유형: 도형 6073">
                <a:extLst>
                  <a:ext uri="{FF2B5EF4-FFF2-40B4-BE49-F238E27FC236}">
                    <a16:creationId xmlns:a16="http://schemas.microsoft.com/office/drawing/2014/main" id="{3E86AB33-3B4D-4D65-8552-8A35768B571D}"/>
                  </a:ext>
                </a:extLst>
              </p:cNvPr>
              <p:cNvSpPr/>
              <p:nvPr/>
            </p:nvSpPr>
            <p:spPr>
              <a:xfrm>
                <a:off x="551054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75" name="자유형: 도형 6074">
                <a:extLst>
                  <a:ext uri="{FF2B5EF4-FFF2-40B4-BE49-F238E27FC236}">
                    <a16:creationId xmlns:a16="http://schemas.microsoft.com/office/drawing/2014/main" id="{4F87C3AA-6743-4641-A2FC-7FB7F7E6DADC}"/>
                  </a:ext>
                </a:extLst>
              </p:cNvPr>
              <p:cNvSpPr/>
              <p:nvPr/>
            </p:nvSpPr>
            <p:spPr>
              <a:xfrm>
                <a:off x="5510540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76" name="TextBox 6075">
                <a:extLst>
                  <a:ext uri="{FF2B5EF4-FFF2-40B4-BE49-F238E27FC236}">
                    <a16:creationId xmlns:a16="http://schemas.microsoft.com/office/drawing/2014/main" id="{4BAB1245-E04A-4B07-AD9B-1293AF137AE0}"/>
                  </a:ext>
                </a:extLst>
              </p:cNvPr>
              <p:cNvSpPr txBox="1"/>
              <p:nvPr/>
            </p:nvSpPr>
            <p:spPr>
              <a:xfrm rot="-3599956">
                <a:off x="5315222" y="2178444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MAR19</a:t>
                </a:r>
              </a:p>
            </p:txBody>
          </p:sp>
          <p:sp>
            <p:nvSpPr>
              <p:cNvPr id="6077" name="자유형: 도형 6076">
                <a:extLst>
                  <a:ext uri="{FF2B5EF4-FFF2-40B4-BE49-F238E27FC236}">
                    <a16:creationId xmlns:a16="http://schemas.microsoft.com/office/drawing/2014/main" id="{EEA17CD5-BA03-494F-B8AB-EAB01CF7ABCA}"/>
                  </a:ext>
                </a:extLst>
              </p:cNvPr>
              <p:cNvSpPr/>
              <p:nvPr/>
            </p:nvSpPr>
            <p:spPr>
              <a:xfrm>
                <a:off x="569420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78" name="자유형: 도형 6077">
                <a:extLst>
                  <a:ext uri="{FF2B5EF4-FFF2-40B4-BE49-F238E27FC236}">
                    <a16:creationId xmlns:a16="http://schemas.microsoft.com/office/drawing/2014/main" id="{8B7F7C9C-0B16-494B-8789-80EC51A7E90D}"/>
                  </a:ext>
                </a:extLst>
              </p:cNvPr>
              <p:cNvSpPr/>
              <p:nvPr/>
            </p:nvSpPr>
            <p:spPr>
              <a:xfrm>
                <a:off x="5694206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79" name="TextBox 6078">
                <a:extLst>
                  <a:ext uri="{FF2B5EF4-FFF2-40B4-BE49-F238E27FC236}">
                    <a16:creationId xmlns:a16="http://schemas.microsoft.com/office/drawing/2014/main" id="{78A2982B-7CC0-4D68-A215-BB1D86FFBA9C}"/>
                  </a:ext>
                </a:extLst>
              </p:cNvPr>
              <p:cNvSpPr txBox="1"/>
              <p:nvPr/>
            </p:nvSpPr>
            <p:spPr>
              <a:xfrm rot="-3599956">
                <a:off x="5510142" y="2168947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APR19</a:t>
                </a:r>
              </a:p>
            </p:txBody>
          </p:sp>
          <p:sp>
            <p:nvSpPr>
              <p:cNvPr id="6080" name="자유형: 도형 6079">
                <a:extLst>
                  <a:ext uri="{FF2B5EF4-FFF2-40B4-BE49-F238E27FC236}">
                    <a16:creationId xmlns:a16="http://schemas.microsoft.com/office/drawing/2014/main" id="{A1EFFB83-CC19-4348-A627-00E74DFFC076}"/>
                  </a:ext>
                </a:extLst>
              </p:cNvPr>
              <p:cNvSpPr/>
              <p:nvPr/>
            </p:nvSpPr>
            <p:spPr>
              <a:xfrm>
                <a:off x="587787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81" name="자유형: 도형 6080">
                <a:extLst>
                  <a:ext uri="{FF2B5EF4-FFF2-40B4-BE49-F238E27FC236}">
                    <a16:creationId xmlns:a16="http://schemas.microsoft.com/office/drawing/2014/main" id="{3BECEC90-332E-4554-8C73-33CA854CDB74}"/>
                  </a:ext>
                </a:extLst>
              </p:cNvPr>
              <p:cNvSpPr/>
              <p:nvPr/>
            </p:nvSpPr>
            <p:spPr>
              <a:xfrm>
                <a:off x="5877872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82" name="TextBox 6081">
                <a:extLst>
                  <a:ext uri="{FF2B5EF4-FFF2-40B4-BE49-F238E27FC236}">
                    <a16:creationId xmlns:a16="http://schemas.microsoft.com/office/drawing/2014/main" id="{2B22D718-3777-4E4B-9B95-475D186171D2}"/>
                  </a:ext>
                </a:extLst>
              </p:cNvPr>
              <p:cNvSpPr txBox="1"/>
              <p:nvPr/>
            </p:nvSpPr>
            <p:spPr>
              <a:xfrm rot="-3599956">
                <a:off x="5680438" y="2178050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MAY19</a:t>
                </a:r>
              </a:p>
            </p:txBody>
          </p:sp>
          <p:sp>
            <p:nvSpPr>
              <p:cNvPr id="6083" name="자유형: 도형 6082">
                <a:extLst>
                  <a:ext uri="{FF2B5EF4-FFF2-40B4-BE49-F238E27FC236}">
                    <a16:creationId xmlns:a16="http://schemas.microsoft.com/office/drawing/2014/main" id="{917CED1C-53A1-4E75-A524-2C1DDF6B7C3C}"/>
                  </a:ext>
                </a:extLst>
              </p:cNvPr>
              <p:cNvSpPr/>
              <p:nvPr/>
            </p:nvSpPr>
            <p:spPr>
              <a:xfrm>
                <a:off x="606153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84" name="자유형: 도형 6083">
                <a:extLst>
                  <a:ext uri="{FF2B5EF4-FFF2-40B4-BE49-F238E27FC236}">
                    <a16:creationId xmlns:a16="http://schemas.microsoft.com/office/drawing/2014/main" id="{A27A3B36-BC22-4A9C-8971-F27D6035DC09}"/>
                  </a:ext>
                </a:extLst>
              </p:cNvPr>
              <p:cNvSpPr/>
              <p:nvPr/>
            </p:nvSpPr>
            <p:spPr>
              <a:xfrm>
                <a:off x="6061538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85" name="TextBox 6084">
                <a:extLst>
                  <a:ext uri="{FF2B5EF4-FFF2-40B4-BE49-F238E27FC236}">
                    <a16:creationId xmlns:a16="http://schemas.microsoft.com/office/drawing/2014/main" id="{00461777-44EF-4A86-AF39-DBA2429D58C5}"/>
                  </a:ext>
                </a:extLst>
              </p:cNvPr>
              <p:cNvSpPr txBox="1"/>
              <p:nvPr/>
            </p:nvSpPr>
            <p:spPr>
              <a:xfrm rot="-3599956">
                <a:off x="5880371" y="2166009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JUN19</a:t>
                </a:r>
              </a:p>
            </p:txBody>
          </p:sp>
          <p:sp>
            <p:nvSpPr>
              <p:cNvPr id="6086" name="자유형: 도형 6085">
                <a:extLst>
                  <a:ext uri="{FF2B5EF4-FFF2-40B4-BE49-F238E27FC236}">
                    <a16:creationId xmlns:a16="http://schemas.microsoft.com/office/drawing/2014/main" id="{756A7624-D513-4E3F-BF2F-5E3DE992B668}"/>
                  </a:ext>
                </a:extLst>
              </p:cNvPr>
              <p:cNvSpPr/>
              <p:nvPr/>
            </p:nvSpPr>
            <p:spPr>
              <a:xfrm>
                <a:off x="624520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87" name="자유형: 도형 6086">
                <a:extLst>
                  <a:ext uri="{FF2B5EF4-FFF2-40B4-BE49-F238E27FC236}">
                    <a16:creationId xmlns:a16="http://schemas.microsoft.com/office/drawing/2014/main" id="{71E803B9-35A6-4F04-83D5-B284F2125A26}"/>
                  </a:ext>
                </a:extLst>
              </p:cNvPr>
              <p:cNvSpPr/>
              <p:nvPr/>
            </p:nvSpPr>
            <p:spPr>
              <a:xfrm>
                <a:off x="6245204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88" name="TextBox 6087">
                <a:extLst>
                  <a:ext uri="{FF2B5EF4-FFF2-40B4-BE49-F238E27FC236}">
                    <a16:creationId xmlns:a16="http://schemas.microsoft.com/office/drawing/2014/main" id="{F22B4A9D-E9B6-4E68-BF54-2956DEE12659}"/>
                  </a:ext>
                </a:extLst>
              </p:cNvPr>
              <p:cNvSpPr txBox="1"/>
              <p:nvPr/>
            </p:nvSpPr>
            <p:spPr>
              <a:xfrm rot="-3599956">
                <a:off x="6070312" y="2158988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JUL19</a:t>
                </a:r>
              </a:p>
            </p:txBody>
          </p:sp>
          <p:sp>
            <p:nvSpPr>
              <p:cNvPr id="6089" name="자유형: 도형 6088">
                <a:extLst>
                  <a:ext uri="{FF2B5EF4-FFF2-40B4-BE49-F238E27FC236}">
                    <a16:creationId xmlns:a16="http://schemas.microsoft.com/office/drawing/2014/main" id="{D9684AAF-146D-43A6-9ADD-B8E8C6607863}"/>
                  </a:ext>
                </a:extLst>
              </p:cNvPr>
              <p:cNvSpPr/>
              <p:nvPr/>
            </p:nvSpPr>
            <p:spPr>
              <a:xfrm>
                <a:off x="6428299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90" name="자유형: 도형 6089">
                <a:extLst>
                  <a:ext uri="{FF2B5EF4-FFF2-40B4-BE49-F238E27FC236}">
                    <a16:creationId xmlns:a16="http://schemas.microsoft.com/office/drawing/2014/main" id="{042D2396-0531-4145-BE6D-140AF67FBA67}"/>
                  </a:ext>
                </a:extLst>
              </p:cNvPr>
              <p:cNvSpPr/>
              <p:nvPr/>
            </p:nvSpPr>
            <p:spPr>
              <a:xfrm>
                <a:off x="6428299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91" name="TextBox 6090">
                <a:extLst>
                  <a:ext uri="{FF2B5EF4-FFF2-40B4-BE49-F238E27FC236}">
                    <a16:creationId xmlns:a16="http://schemas.microsoft.com/office/drawing/2014/main" id="{EEC09B62-A564-43AC-A699-A28CC1C10DB8}"/>
                  </a:ext>
                </a:extLst>
              </p:cNvPr>
              <p:cNvSpPr txBox="1"/>
              <p:nvPr/>
            </p:nvSpPr>
            <p:spPr>
              <a:xfrm rot="-3599956">
                <a:off x="6235725" y="2177594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AUG19</a:t>
                </a:r>
              </a:p>
            </p:txBody>
          </p:sp>
          <p:sp>
            <p:nvSpPr>
              <p:cNvPr id="6092" name="자유형: 도형 6091">
                <a:extLst>
                  <a:ext uri="{FF2B5EF4-FFF2-40B4-BE49-F238E27FC236}">
                    <a16:creationId xmlns:a16="http://schemas.microsoft.com/office/drawing/2014/main" id="{35F58A23-712B-4921-B151-35A44F70BA8F}"/>
                  </a:ext>
                </a:extLst>
              </p:cNvPr>
              <p:cNvSpPr/>
              <p:nvPr/>
            </p:nvSpPr>
            <p:spPr>
              <a:xfrm>
                <a:off x="6611965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93" name="자유형: 도형 6092">
                <a:extLst>
                  <a:ext uri="{FF2B5EF4-FFF2-40B4-BE49-F238E27FC236}">
                    <a16:creationId xmlns:a16="http://schemas.microsoft.com/office/drawing/2014/main" id="{99865688-AE3A-4BE7-B9E4-73CEA86C9C8E}"/>
                  </a:ext>
                </a:extLst>
              </p:cNvPr>
              <p:cNvSpPr/>
              <p:nvPr/>
            </p:nvSpPr>
            <p:spPr>
              <a:xfrm>
                <a:off x="6611965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94" name="TextBox 6093">
                <a:extLst>
                  <a:ext uri="{FF2B5EF4-FFF2-40B4-BE49-F238E27FC236}">
                    <a16:creationId xmlns:a16="http://schemas.microsoft.com/office/drawing/2014/main" id="{A3578C91-5310-48E5-8820-9FB71FC02BFF}"/>
                  </a:ext>
                </a:extLst>
              </p:cNvPr>
              <p:cNvSpPr txBox="1"/>
              <p:nvPr/>
            </p:nvSpPr>
            <p:spPr>
              <a:xfrm rot="-3599956">
                <a:off x="6434335" y="2162695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SEP19</a:t>
                </a:r>
              </a:p>
            </p:txBody>
          </p:sp>
          <p:sp>
            <p:nvSpPr>
              <p:cNvPr id="6095" name="자유형: 도형 6094">
                <a:extLst>
                  <a:ext uri="{FF2B5EF4-FFF2-40B4-BE49-F238E27FC236}">
                    <a16:creationId xmlns:a16="http://schemas.microsoft.com/office/drawing/2014/main" id="{16A5F8E5-67FF-45C9-9CA7-663106F9C689}"/>
                  </a:ext>
                </a:extLst>
              </p:cNvPr>
              <p:cNvSpPr/>
              <p:nvPr/>
            </p:nvSpPr>
            <p:spPr>
              <a:xfrm>
                <a:off x="6795631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96" name="자유형: 도형 6095">
                <a:extLst>
                  <a:ext uri="{FF2B5EF4-FFF2-40B4-BE49-F238E27FC236}">
                    <a16:creationId xmlns:a16="http://schemas.microsoft.com/office/drawing/2014/main" id="{1F03296C-6B2F-437A-BAFA-76915B7ED174}"/>
                  </a:ext>
                </a:extLst>
              </p:cNvPr>
              <p:cNvSpPr/>
              <p:nvPr/>
            </p:nvSpPr>
            <p:spPr>
              <a:xfrm>
                <a:off x="6795631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97" name="TextBox 6096">
                <a:extLst>
                  <a:ext uri="{FF2B5EF4-FFF2-40B4-BE49-F238E27FC236}">
                    <a16:creationId xmlns:a16="http://schemas.microsoft.com/office/drawing/2014/main" id="{123C3786-6149-41A2-ADA0-05DF7500844B}"/>
                  </a:ext>
                </a:extLst>
              </p:cNvPr>
              <p:cNvSpPr txBox="1"/>
              <p:nvPr/>
            </p:nvSpPr>
            <p:spPr>
              <a:xfrm rot="-3599956">
                <a:off x="6609332" y="2170413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OCT19</a:t>
                </a:r>
              </a:p>
            </p:txBody>
          </p:sp>
          <p:sp>
            <p:nvSpPr>
              <p:cNvPr id="6098" name="자유형: 도형 6097">
                <a:extLst>
                  <a:ext uri="{FF2B5EF4-FFF2-40B4-BE49-F238E27FC236}">
                    <a16:creationId xmlns:a16="http://schemas.microsoft.com/office/drawing/2014/main" id="{82129B76-7283-4D03-88F5-121A7F5F1EA9}"/>
                  </a:ext>
                </a:extLst>
              </p:cNvPr>
              <p:cNvSpPr/>
              <p:nvPr/>
            </p:nvSpPr>
            <p:spPr>
              <a:xfrm>
                <a:off x="6979297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99" name="자유형: 도형 6098">
                <a:extLst>
                  <a:ext uri="{FF2B5EF4-FFF2-40B4-BE49-F238E27FC236}">
                    <a16:creationId xmlns:a16="http://schemas.microsoft.com/office/drawing/2014/main" id="{FA543194-D755-4C18-915E-6223FED8CFDF}"/>
                  </a:ext>
                </a:extLst>
              </p:cNvPr>
              <p:cNvSpPr/>
              <p:nvPr/>
            </p:nvSpPr>
            <p:spPr>
              <a:xfrm>
                <a:off x="6979297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00" name="TextBox 6099">
                <a:extLst>
                  <a:ext uri="{FF2B5EF4-FFF2-40B4-BE49-F238E27FC236}">
                    <a16:creationId xmlns:a16="http://schemas.microsoft.com/office/drawing/2014/main" id="{EA8CBA9E-76FF-4AAB-AC7E-3C20A7F5DF84}"/>
                  </a:ext>
                </a:extLst>
              </p:cNvPr>
              <p:cNvSpPr txBox="1"/>
              <p:nvPr/>
            </p:nvSpPr>
            <p:spPr>
              <a:xfrm rot="-3599956">
                <a:off x="6787579" y="2174115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NOV19</a:t>
                </a:r>
              </a:p>
            </p:txBody>
          </p:sp>
          <p:sp>
            <p:nvSpPr>
              <p:cNvPr id="6101" name="자유형: 도형 6100">
                <a:extLst>
                  <a:ext uri="{FF2B5EF4-FFF2-40B4-BE49-F238E27FC236}">
                    <a16:creationId xmlns:a16="http://schemas.microsoft.com/office/drawing/2014/main" id="{1CF52E42-0D67-4EB2-8B90-8D2160C0C973}"/>
                  </a:ext>
                </a:extLst>
              </p:cNvPr>
              <p:cNvSpPr/>
              <p:nvPr/>
            </p:nvSpPr>
            <p:spPr>
              <a:xfrm>
                <a:off x="7162963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02" name="자유형: 도형 6101">
                <a:extLst>
                  <a:ext uri="{FF2B5EF4-FFF2-40B4-BE49-F238E27FC236}">
                    <a16:creationId xmlns:a16="http://schemas.microsoft.com/office/drawing/2014/main" id="{DACE457C-D5CA-48C4-845E-8010D7185FF5}"/>
                  </a:ext>
                </a:extLst>
              </p:cNvPr>
              <p:cNvSpPr/>
              <p:nvPr/>
            </p:nvSpPr>
            <p:spPr>
              <a:xfrm>
                <a:off x="7162963" y="2116336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03" name="TextBox 6102">
                <a:extLst>
                  <a:ext uri="{FF2B5EF4-FFF2-40B4-BE49-F238E27FC236}">
                    <a16:creationId xmlns:a16="http://schemas.microsoft.com/office/drawing/2014/main" id="{415363B4-5634-4EE1-96BD-076796250900}"/>
                  </a:ext>
                </a:extLst>
              </p:cNvPr>
              <p:cNvSpPr txBox="1"/>
              <p:nvPr/>
            </p:nvSpPr>
            <p:spPr>
              <a:xfrm rot="-3599956">
                <a:off x="6976949" y="2168947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DEC19</a:t>
                </a:r>
              </a:p>
            </p:txBody>
          </p:sp>
          <p:sp>
            <p:nvSpPr>
              <p:cNvPr id="6104" name="자유형: 도형 6103">
                <a:extLst>
                  <a:ext uri="{FF2B5EF4-FFF2-40B4-BE49-F238E27FC236}">
                    <a16:creationId xmlns:a16="http://schemas.microsoft.com/office/drawing/2014/main" id="{AAB05413-B424-4099-B15C-AA5FE8987F33}"/>
                  </a:ext>
                </a:extLst>
              </p:cNvPr>
              <p:cNvSpPr/>
              <p:nvPr/>
            </p:nvSpPr>
            <p:spPr>
              <a:xfrm>
                <a:off x="607456" y="2116336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05" name="TextBox 6104">
                <a:extLst>
                  <a:ext uri="{FF2B5EF4-FFF2-40B4-BE49-F238E27FC236}">
                    <a16:creationId xmlns:a16="http://schemas.microsoft.com/office/drawing/2014/main" id="{18A083BB-293C-4779-8F14-A6A95A65DB42}"/>
                  </a:ext>
                </a:extLst>
              </p:cNvPr>
              <p:cNvSpPr txBox="1"/>
              <p:nvPr/>
            </p:nvSpPr>
            <p:spPr>
              <a:xfrm>
                <a:off x="441794" y="2040614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</a:t>
                </a:r>
              </a:p>
            </p:txBody>
          </p:sp>
          <p:sp>
            <p:nvSpPr>
              <p:cNvPr id="6106" name="자유형: 도형 6105">
                <a:extLst>
                  <a:ext uri="{FF2B5EF4-FFF2-40B4-BE49-F238E27FC236}">
                    <a16:creationId xmlns:a16="http://schemas.microsoft.com/office/drawing/2014/main" id="{B18A7E3F-E6BD-4A18-B254-64EBF631107F}"/>
                  </a:ext>
                </a:extLst>
              </p:cNvPr>
              <p:cNvSpPr/>
              <p:nvPr/>
            </p:nvSpPr>
            <p:spPr>
              <a:xfrm>
                <a:off x="607456" y="1909284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07" name="TextBox 6106">
                <a:extLst>
                  <a:ext uri="{FF2B5EF4-FFF2-40B4-BE49-F238E27FC236}">
                    <a16:creationId xmlns:a16="http://schemas.microsoft.com/office/drawing/2014/main" id="{EB4D8326-C187-4DE0-BA1B-77B453D5CC0C}"/>
                  </a:ext>
                </a:extLst>
              </p:cNvPr>
              <p:cNvSpPr txBox="1"/>
              <p:nvPr/>
            </p:nvSpPr>
            <p:spPr>
              <a:xfrm>
                <a:off x="441794" y="1833904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</a:t>
                </a:r>
              </a:p>
            </p:txBody>
          </p:sp>
          <p:sp>
            <p:nvSpPr>
              <p:cNvPr id="6108" name="자유형: 도형 6107">
                <a:extLst>
                  <a:ext uri="{FF2B5EF4-FFF2-40B4-BE49-F238E27FC236}">
                    <a16:creationId xmlns:a16="http://schemas.microsoft.com/office/drawing/2014/main" id="{98CF5449-4EDD-434D-8671-1B94B81F93A8}"/>
                  </a:ext>
                </a:extLst>
              </p:cNvPr>
              <p:cNvSpPr/>
              <p:nvPr/>
            </p:nvSpPr>
            <p:spPr>
              <a:xfrm>
                <a:off x="607456" y="1702803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09" name="TextBox 6108">
                <a:extLst>
                  <a:ext uri="{FF2B5EF4-FFF2-40B4-BE49-F238E27FC236}">
                    <a16:creationId xmlns:a16="http://schemas.microsoft.com/office/drawing/2014/main" id="{C01E74AD-65F1-43C8-B1C0-5351B38C4AD4}"/>
                  </a:ext>
                </a:extLst>
              </p:cNvPr>
              <p:cNvSpPr txBox="1"/>
              <p:nvPr/>
            </p:nvSpPr>
            <p:spPr>
              <a:xfrm>
                <a:off x="407214" y="1627189"/>
                <a:ext cx="251326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</a:t>
                </a:r>
              </a:p>
            </p:txBody>
          </p:sp>
          <p:sp>
            <p:nvSpPr>
              <p:cNvPr id="6110" name="자유형: 도형 6109">
                <a:extLst>
                  <a:ext uri="{FF2B5EF4-FFF2-40B4-BE49-F238E27FC236}">
                    <a16:creationId xmlns:a16="http://schemas.microsoft.com/office/drawing/2014/main" id="{3C55E3FD-875E-4A49-A5D3-31A13FB70706}"/>
                  </a:ext>
                </a:extLst>
              </p:cNvPr>
              <p:cNvSpPr/>
              <p:nvPr/>
            </p:nvSpPr>
            <p:spPr>
              <a:xfrm>
                <a:off x="607456" y="1496321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11" name="TextBox 6110">
                <a:extLst>
                  <a:ext uri="{FF2B5EF4-FFF2-40B4-BE49-F238E27FC236}">
                    <a16:creationId xmlns:a16="http://schemas.microsoft.com/office/drawing/2014/main" id="{70F69A97-9F89-41F2-909E-831645822773}"/>
                  </a:ext>
                </a:extLst>
              </p:cNvPr>
              <p:cNvSpPr txBox="1"/>
              <p:nvPr/>
            </p:nvSpPr>
            <p:spPr>
              <a:xfrm>
                <a:off x="407214" y="1420484"/>
                <a:ext cx="251326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</a:t>
                </a:r>
              </a:p>
            </p:txBody>
          </p:sp>
          <p:sp>
            <p:nvSpPr>
              <p:cNvPr id="6112" name="자유형: 도형 6111">
                <a:extLst>
                  <a:ext uri="{FF2B5EF4-FFF2-40B4-BE49-F238E27FC236}">
                    <a16:creationId xmlns:a16="http://schemas.microsoft.com/office/drawing/2014/main" id="{36327200-A4F5-46B8-B80C-C645F9A0F115}"/>
                  </a:ext>
                </a:extLst>
              </p:cNvPr>
              <p:cNvSpPr/>
              <p:nvPr/>
            </p:nvSpPr>
            <p:spPr>
              <a:xfrm>
                <a:off x="607456" y="1289269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13" name="TextBox 6112">
                <a:extLst>
                  <a:ext uri="{FF2B5EF4-FFF2-40B4-BE49-F238E27FC236}">
                    <a16:creationId xmlns:a16="http://schemas.microsoft.com/office/drawing/2014/main" id="{26EC4F49-4719-437C-8AA6-0C999C19D7CD}"/>
                  </a:ext>
                </a:extLst>
              </p:cNvPr>
              <p:cNvSpPr txBox="1"/>
              <p:nvPr/>
            </p:nvSpPr>
            <p:spPr>
              <a:xfrm>
                <a:off x="407214" y="1213775"/>
                <a:ext cx="251326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</a:t>
                </a:r>
              </a:p>
            </p:txBody>
          </p:sp>
          <p:sp>
            <p:nvSpPr>
              <p:cNvPr id="6114" name="자유형: 도형 6113">
                <a:extLst>
                  <a:ext uri="{FF2B5EF4-FFF2-40B4-BE49-F238E27FC236}">
                    <a16:creationId xmlns:a16="http://schemas.microsoft.com/office/drawing/2014/main" id="{BE053185-08D6-499F-A402-4703C18F6817}"/>
                  </a:ext>
                </a:extLst>
              </p:cNvPr>
              <p:cNvSpPr/>
              <p:nvPr/>
            </p:nvSpPr>
            <p:spPr>
              <a:xfrm>
                <a:off x="607456" y="1082787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15" name="TextBox 6114">
                <a:extLst>
                  <a:ext uri="{FF2B5EF4-FFF2-40B4-BE49-F238E27FC236}">
                    <a16:creationId xmlns:a16="http://schemas.microsoft.com/office/drawing/2014/main" id="{240BA3C3-F929-4E98-937F-38A13FDF063D}"/>
                  </a:ext>
                </a:extLst>
              </p:cNvPr>
              <p:cNvSpPr txBox="1"/>
              <p:nvPr/>
            </p:nvSpPr>
            <p:spPr>
              <a:xfrm>
                <a:off x="407214" y="1007063"/>
                <a:ext cx="251326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</a:t>
                </a:r>
              </a:p>
            </p:txBody>
          </p:sp>
          <p:sp>
            <p:nvSpPr>
              <p:cNvPr id="6116" name="자유형: 도형 6115">
                <a:extLst>
                  <a:ext uri="{FF2B5EF4-FFF2-40B4-BE49-F238E27FC236}">
                    <a16:creationId xmlns:a16="http://schemas.microsoft.com/office/drawing/2014/main" id="{3D3BC795-F3D8-433D-8F00-0E1BB24AE8BB}"/>
                  </a:ext>
                </a:extLst>
              </p:cNvPr>
              <p:cNvSpPr/>
              <p:nvPr/>
            </p:nvSpPr>
            <p:spPr>
              <a:xfrm>
                <a:off x="607456" y="875735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17" name="TextBox 6116">
                <a:extLst>
                  <a:ext uri="{FF2B5EF4-FFF2-40B4-BE49-F238E27FC236}">
                    <a16:creationId xmlns:a16="http://schemas.microsoft.com/office/drawing/2014/main" id="{30E12CCA-266F-4CFC-8ABA-6E6FCDFA2F60}"/>
                  </a:ext>
                </a:extLst>
              </p:cNvPr>
              <p:cNvSpPr txBox="1"/>
              <p:nvPr/>
            </p:nvSpPr>
            <p:spPr>
              <a:xfrm>
                <a:off x="407214" y="800355"/>
                <a:ext cx="251326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30</a:t>
                </a:r>
              </a:p>
            </p:txBody>
          </p:sp>
          <p:grpSp>
            <p:nvGrpSpPr>
              <p:cNvPr id="611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2116336"/>
                <a:ext cx="165413" cy="5703"/>
                <a:chOff x="653658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19" name="자유형: 도형 6118">
                  <a:extLst>
                    <a:ext uri="{FF2B5EF4-FFF2-40B4-BE49-F238E27FC236}">
                      <a16:creationId xmlns:a16="http://schemas.microsoft.com/office/drawing/2014/main" id="{F004A175-3828-48EB-AA4B-51DAD481C256}"/>
                    </a:ext>
                  </a:extLst>
                </p:cNvPr>
                <p:cNvSpPr/>
                <p:nvPr/>
              </p:nvSpPr>
              <p:spPr>
                <a:xfrm>
                  <a:off x="65365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20" name="자유형: 도형 6119">
                  <a:extLst>
                    <a:ext uri="{FF2B5EF4-FFF2-40B4-BE49-F238E27FC236}">
                      <a16:creationId xmlns:a16="http://schemas.microsoft.com/office/drawing/2014/main" id="{9C9369E1-88AE-4A3F-9AB4-E131B933311E}"/>
                    </a:ext>
                  </a:extLst>
                </p:cNvPr>
                <p:cNvSpPr/>
                <p:nvPr/>
              </p:nvSpPr>
              <p:spPr>
                <a:xfrm>
                  <a:off x="65365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2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2116336"/>
                <a:ext cx="165413" cy="5703"/>
                <a:chOff x="837324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22" name="자유형: 도형 6121">
                  <a:extLst>
                    <a:ext uri="{FF2B5EF4-FFF2-40B4-BE49-F238E27FC236}">
                      <a16:creationId xmlns:a16="http://schemas.microsoft.com/office/drawing/2014/main" id="{78A0BA09-999A-4A38-AA0C-946EFF19433A}"/>
                    </a:ext>
                  </a:extLst>
                </p:cNvPr>
                <p:cNvSpPr/>
                <p:nvPr/>
              </p:nvSpPr>
              <p:spPr>
                <a:xfrm>
                  <a:off x="83732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23" name="자유형: 도형 6122">
                  <a:extLst>
                    <a:ext uri="{FF2B5EF4-FFF2-40B4-BE49-F238E27FC236}">
                      <a16:creationId xmlns:a16="http://schemas.microsoft.com/office/drawing/2014/main" id="{1A624A02-0145-4349-9FE1-50920758B5AA}"/>
                    </a:ext>
                  </a:extLst>
                </p:cNvPr>
                <p:cNvSpPr/>
                <p:nvPr/>
              </p:nvSpPr>
              <p:spPr>
                <a:xfrm>
                  <a:off x="83732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2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2116336"/>
                <a:ext cx="165413" cy="5703"/>
                <a:chOff x="1020990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25" name="자유형: 도형 6124">
                  <a:extLst>
                    <a:ext uri="{FF2B5EF4-FFF2-40B4-BE49-F238E27FC236}">
                      <a16:creationId xmlns:a16="http://schemas.microsoft.com/office/drawing/2014/main" id="{02659ED4-692F-4BC0-94F1-2C4675B56C16}"/>
                    </a:ext>
                  </a:extLst>
                </p:cNvPr>
                <p:cNvSpPr/>
                <p:nvPr/>
              </p:nvSpPr>
              <p:spPr>
                <a:xfrm>
                  <a:off x="102099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26" name="자유형: 도형 6125">
                  <a:extLst>
                    <a:ext uri="{FF2B5EF4-FFF2-40B4-BE49-F238E27FC236}">
                      <a16:creationId xmlns:a16="http://schemas.microsoft.com/office/drawing/2014/main" id="{8E4D95F1-A6B6-4489-BD2C-7E46AF47FADF}"/>
                    </a:ext>
                  </a:extLst>
                </p:cNvPr>
                <p:cNvSpPr/>
                <p:nvPr/>
              </p:nvSpPr>
              <p:spPr>
                <a:xfrm>
                  <a:off x="102099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2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2116336"/>
                <a:ext cx="165413" cy="5703"/>
                <a:chOff x="1204656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28" name="자유형: 도형 6127">
                  <a:extLst>
                    <a:ext uri="{FF2B5EF4-FFF2-40B4-BE49-F238E27FC236}">
                      <a16:creationId xmlns:a16="http://schemas.microsoft.com/office/drawing/2014/main" id="{FA174F7B-5316-44E9-A998-209266EE7778}"/>
                    </a:ext>
                  </a:extLst>
                </p:cNvPr>
                <p:cNvSpPr/>
                <p:nvPr/>
              </p:nvSpPr>
              <p:spPr>
                <a:xfrm>
                  <a:off x="120465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29" name="자유형: 도형 6128">
                  <a:extLst>
                    <a:ext uri="{FF2B5EF4-FFF2-40B4-BE49-F238E27FC236}">
                      <a16:creationId xmlns:a16="http://schemas.microsoft.com/office/drawing/2014/main" id="{9B5351EA-CCC6-425D-BBA6-4DBF9F76678D}"/>
                    </a:ext>
                  </a:extLst>
                </p:cNvPr>
                <p:cNvSpPr/>
                <p:nvPr/>
              </p:nvSpPr>
              <p:spPr>
                <a:xfrm>
                  <a:off x="120465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3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2116336"/>
                <a:ext cx="165413" cy="5703"/>
                <a:chOff x="1388322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31" name="자유형: 도형 6130">
                  <a:extLst>
                    <a:ext uri="{FF2B5EF4-FFF2-40B4-BE49-F238E27FC236}">
                      <a16:creationId xmlns:a16="http://schemas.microsoft.com/office/drawing/2014/main" id="{A6680925-76E3-417A-8247-CB180DB3418A}"/>
                    </a:ext>
                  </a:extLst>
                </p:cNvPr>
                <p:cNvSpPr/>
                <p:nvPr/>
              </p:nvSpPr>
              <p:spPr>
                <a:xfrm>
                  <a:off x="138832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32" name="자유형: 도형 6131">
                  <a:extLst>
                    <a:ext uri="{FF2B5EF4-FFF2-40B4-BE49-F238E27FC236}">
                      <a16:creationId xmlns:a16="http://schemas.microsoft.com/office/drawing/2014/main" id="{AA2EDF9E-286B-4718-A2BF-248A715963B0}"/>
                    </a:ext>
                  </a:extLst>
                </p:cNvPr>
                <p:cNvSpPr/>
                <p:nvPr/>
              </p:nvSpPr>
              <p:spPr>
                <a:xfrm>
                  <a:off x="138832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3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2116336"/>
                <a:ext cx="165413" cy="5703"/>
                <a:chOff x="1571988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34" name="자유형: 도형 6133">
                  <a:extLst>
                    <a:ext uri="{FF2B5EF4-FFF2-40B4-BE49-F238E27FC236}">
                      <a16:creationId xmlns:a16="http://schemas.microsoft.com/office/drawing/2014/main" id="{94D59CE9-94F0-44DB-8031-C2A40B5DCBE5}"/>
                    </a:ext>
                  </a:extLst>
                </p:cNvPr>
                <p:cNvSpPr/>
                <p:nvPr/>
              </p:nvSpPr>
              <p:spPr>
                <a:xfrm>
                  <a:off x="157198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35" name="자유형: 도형 6134">
                  <a:extLst>
                    <a:ext uri="{FF2B5EF4-FFF2-40B4-BE49-F238E27FC236}">
                      <a16:creationId xmlns:a16="http://schemas.microsoft.com/office/drawing/2014/main" id="{D1EAD36A-B28D-42AF-9581-62B5462255FB}"/>
                    </a:ext>
                  </a:extLst>
                </p:cNvPr>
                <p:cNvSpPr/>
                <p:nvPr/>
              </p:nvSpPr>
              <p:spPr>
                <a:xfrm>
                  <a:off x="157198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3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2116336"/>
                <a:ext cx="165413" cy="5703"/>
                <a:chOff x="1755654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37" name="자유형: 도형 6136">
                  <a:extLst>
                    <a:ext uri="{FF2B5EF4-FFF2-40B4-BE49-F238E27FC236}">
                      <a16:creationId xmlns:a16="http://schemas.microsoft.com/office/drawing/2014/main" id="{8F13B48B-750D-45F7-926E-733922B1133D}"/>
                    </a:ext>
                  </a:extLst>
                </p:cNvPr>
                <p:cNvSpPr/>
                <p:nvPr/>
              </p:nvSpPr>
              <p:spPr>
                <a:xfrm>
                  <a:off x="175565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38" name="자유형: 도형 6137">
                  <a:extLst>
                    <a:ext uri="{FF2B5EF4-FFF2-40B4-BE49-F238E27FC236}">
                      <a16:creationId xmlns:a16="http://schemas.microsoft.com/office/drawing/2014/main" id="{3857A6BD-2D26-45D6-BE95-1FDB30202E88}"/>
                    </a:ext>
                  </a:extLst>
                </p:cNvPr>
                <p:cNvSpPr/>
                <p:nvPr/>
              </p:nvSpPr>
              <p:spPr>
                <a:xfrm>
                  <a:off x="175565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3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2116336"/>
                <a:ext cx="165413" cy="5703"/>
                <a:chOff x="1938750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40" name="자유형: 도형 6139">
                  <a:extLst>
                    <a:ext uri="{FF2B5EF4-FFF2-40B4-BE49-F238E27FC236}">
                      <a16:creationId xmlns:a16="http://schemas.microsoft.com/office/drawing/2014/main" id="{9163C8A0-630D-4076-9C4F-6C7B7C6D7C7C}"/>
                    </a:ext>
                  </a:extLst>
                </p:cNvPr>
                <p:cNvSpPr/>
                <p:nvPr/>
              </p:nvSpPr>
              <p:spPr>
                <a:xfrm>
                  <a:off x="193875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41" name="자유형: 도형 6140">
                  <a:extLst>
                    <a:ext uri="{FF2B5EF4-FFF2-40B4-BE49-F238E27FC236}">
                      <a16:creationId xmlns:a16="http://schemas.microsoft.com/office/drawing/2014/main" id="{5B86DCB2-47DF-4D17-AE89-B94A63A4209B}"/>
                    </a:ext>
                  </a:extLst>
                </p:cNvPr>
                <p:cNvSpPr/>
                <p:nvPr/>
              </p:nvSpPr>
              <p:spPr>
                <a:xfrm>
                  <a:off x="193875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4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2116336"/>
                <a:ext cx="165413" cy="5703"/>
                <a:chOff x="2122416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43" name="자유형: 도형 6142">
                  <a:extLst>
                    <a:ext uri="{FF2B5EF4-FFF2-40B4-BE49-F238E27FC236}">
                      <a16:creationId xmlns:a16="http://schemas.microsoft.com/office/drawing/2014/main" id="{9F0F6350-6C60-43F6-AC3C-F7426BBFBD75}"/>
                    </a:ext>
                  </a:extLst>
                </p:cNvPr>
                <p:cNvSpPr/>
                <p:nvPr/>
              </p:nvSpPr>
              <p:spPr>
                <a:xfrm>
                  <a:off x="212241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44" name="자유형: 도형 6143">
                  <a:extLst>
                    <a:ext uri="{FF2B5EF4-FFF2-40B4-BE49-F238E27FC236}">
                      <a16:creationId xmlns:a16="http://schemas.microsoft.com/office/drawing/2014/main" id="{4D810406-95D7-41C6-9363-67D9A87EA016}"/>
                    </a:ext>
                  </a:extLst>
                </p:cNvPr>
                <p:cNvSpPr/>
                <p:nvPr/>
              </p:nvSpPr>
              <p:spPr>
                <a:xfrm>
                  <a:off x="212241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4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2116336"/>
                <a:ext cx="165413" cy="5703"/>
                <a:chOff x="2306082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46" name="자유형: 도형 6145">
                  <a:extLst>
                    <a:ext uri="{FF2B5EF4-FFF2-40B4-BE49-F238E27FC236}">
                      <a16:creationId xmlns:a16="http://schemas.microsoft.com/office/drawing/2014/main" id="{AE3C07D2-CC0C-4D35-9310-217A866D1603}"/>
                    </a:ext>
                  </a:extLst>
                </p:cNvPr>
                <p:cNvSpPr/>
                <p:nvPr/>
              </p:nvSpPr>
              <p:spPr>
                <a:xfrm>
                  <a:off x="230608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47" name="자유형: 도형 6146">
                  <a:extLst>
                    <a:ext uri="{FF2B5EF4-FFF2-40B4-BE49-F238E27FC236}">
                      <a16:creationId xmlns:a16="http://schemas.microsoft.com/office/drawing/2014/main" id="{46FCD265-9E37-4A05-8534-6B5880B31A0C}"/>
                    </a:ext>
                  </a:extLst>
                </p:cNvPr>
                <p:cNvSpPr/>
                <p:nvPr/>
              </p:nvSpPr>
              <p:spPr>
                <a:xfrm>
                  <a:off x="230608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4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2116336"/>
                <a:ext cx="165413" cy="5703"/>
                <a:chOff x="2489748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49" name="자유형: 도형 6148">
                  <a:extLst>
                    <a:ext uri="{FF2B5EF4-FFF2-40B4-BE49-F238E27FC236}">
                      <a16:creationId xmlns:a16="http://schemas.microsoft.com/office/drawing/2014/main" id="{E0CE66DA-4924-49FC-BD8A-EEA89DE4D9BD}"/>
                    </a:ext>
                  </a:extLst>
                </p:cNvPr>
                <p:cNvSpPr/>
                <p:nvPr/>
              </p:nvSpPr>
              <p:spPr>
                <a:xfrm>
                  <a:off x="248974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50" name="자유형: 도형 6149">
                  <a:extLst>
                    <a:ext uri="{FF2B5EF4-FFF2-40B4-BE49-F238E27FC236}">
                      <a16:creationId xmlns:a16="http://schemas.microsoft.com/office/drawing/2014/main" id="{6A42F824-150D-4AAC-9185-8005A1A8F41E}"/>
                    </a:ext>
                  </a:extLst>
                </p:cNvPr>
                <p:cNvSpPr/>
                <p:nvPr/>
              </p:nvSpPr>
              <p:spPr>
                <a:xfrm>
                  <a:off x="248974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5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2116336"/>
                <a:ext cx="165413" cy="5703"/>
                <a:chOff x="2673414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52" name="자유형: 도형 6151">
                  <a:extLst>
                    <a:ext uri="{FF2B5EF4-FFF2-40B4-BE49-F238E27FC236}">
                      <a16:creationId xmlns:a16="http://schemas.microsoft.com/office/drawing/2014/main" id="{B9134FE0-1752-4554-B55F-566CB55A988F}"/>
                    </a:ext>
                  </a:extLst>
                </p:cNvPr>
                <p:cNvSpPr/>
                <p:nvPr/>
              </p:nvSpPr>
              <p:spPr>
                <a:xfrm>
                  <a:off x="267341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53" name="자유형: 도형 6152">
                  <a:extLst>
                    <a:ext uri="{FF2B5EF4-FFF2-40B4-BE49-F238E27FC236}">
                      <a16:creationId xmlns:a16="http://schemas.microsoft.com/office/drawing/2014/main" id="{D3C8AB8C-0AF3-476F-BB66-04DB3D9E21F7}"/>
                    </a:ext>
                  </a:extLst>
                </p:cNvPr>
                <p:cNvSpPr/>
                <p:nvPr/>
              </p:nvSpPr>
              <p:spPr>
                <a:xfrm>
                  <a:off x="267341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5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2116336"/>
                <a:ext cx="165413" cy="5703"/>
                <a:chOff x="2857080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55" name="자유형: 도형 6154">
                  <a:extLst>
                    <a:ext uri="{FF2B5EF4-FFF2-40B4-BE49-F238E27FC236}">
                      <a16:creationId xmlns:a16="http://schemas.microsoft.com/office/drawing/2014/main" id="{51A6457A-B2DC-4CEC-9D7E-88214B00EFD9}"/>
                    </a:ext>
                  </a:extLst>
                </p:cNvPr>
                <p:cNvSpPr/>
                <p:nvPr/>
              </p:nvSpPr>
              <p:spPr>
                <a:xfrm>
                  <a:off x="285708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56" name="자유형: 도형 6155">
                  <a:extLst>
                    <a:ext uri="{FF2B5EF4-FFF2-40B4-BE49-F238E27FC236}">
                      <a16:creationId xmlns:a16="http://schemas.microsoft.com/office/drawing/2014/main" id="{DBF6A7E5-9A02-426A-822C-D3F7A3FC7DCC}"/>
                    </a:ext>
                  </a:extLst>
                </p:cNvPr>
                <p:cNvSpPr/>
                <p:nvPr/>
              </p:nvSpPr>
              <p:spPr>
                <a:xfrm>
                  <a:off x="285708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5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2116336"/>
                <a:ext cx="165413" cy="5703"/>
                <a:chOff x="3040746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58" name="자유형: 도형 6157">
                  <a:extLst>
                    <a:ext uri="{FF2B5EF4-FFF2-40B4-BE49-F238E27FC236}">
                      <a16:creationId xmlns:a16="http://schemas.microsoft.com/office/drawing/2014/main" id="{C64E03F4-ED2B-462F-8234-3569BC71ACF6}"/>
                    </a:ext>
                  </a:extLst>
                </p:cNvPr>
                <p:cNvSpPr/>
                <p:nvPr/>
              </p:nvSpPr>
              <p:spPr>
                <a:xfrm>
                  <a:off x="304074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59" name="자유형: 도형 6158">
                  <a:extLst>
                    <a:ext uri="{FF2B5EF4-FFF2-40B4-BE49-F238E27FC236}">
                      <a16:creationId xmlns:a16="http://schemas.microsoft.com/office/drawing/2014/main" id="{C7F29C4D-8499-4344-BD89-3B124D47E612}"/>
                    </a:ext>
                  </a:extLst>
                </p:cNvPr>
                <p:cNvSpPr/>
                <p:nvPr/>
              </p:nvSpPr>
              <p:spPr>
                <a:xfrm>
                  <a:off x="304074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6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2116336"/>
                <a:ext cx="165413" cy="5703"/>
                <a:chOff x="3224412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61" name="자유형: 도형 6160">
                  <a:extLst>
                    <a:ext uri="{FF2B5EF4-FFF2-40B4-BE49-F238E27FC236}">
                      <a16:creationId xmlns:a16="http://schemas.microsoft.com/office/drawing/2014/main" id="{B32A3031-1900-4445-B050-551111745DA9}"/>
                    </a:ext>
                  </a:extLst>
                </p:cNvPr>
                <p:cNvSpPr/>
                <p:nvPr/>
              </p:nvSpPr>
              <p:spPr>
                <a:xfrm>
                  <a:off x="322441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62" name="자유형: 도형 6161">
                  <a:extLst>
                    <a:ext uri="{FF2B5EF4-FFF2-40B4-BE49-F238E27FC236}">
                      <a16:creationId xmlns:a16="http://schemas.microsoft.com/office/drawing/2014/main" id="{298A6B86-6FB1-40F4-A8A2-F92B71E2E6E9}"/>
                    </a:ext>
                  </a:extLst>
                </p:cNvPr>
                <p:cNvSpPr/>
                <p:nvPr/>
              </p:nvSpPr>
              <p:spPr>
                <a:xfrm>
                  <a:off x="322441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6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2116336"/>
                <a:ext cx="165413" cy="5703"/>
                <a:chOff x="3408078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64" name="자유형: 도형 6163">
                  <a:extLst>
                    <a:ext uri="{FF2B5EF4-FFF2-40B4-BE49-F238E27FC236}">
                      <a16:creationId xmlns:a16="http://schemas.microsoft.com/office/drawing/2014/main" id="{4C828E30-93B3-4C0D-8429-7B864A06DA6C}"/>
                    </a:ext>
                  </a:extLst>
                </p:cNvPr>
                <p:cNvSpPr/>
                <p:nvPr/>
              </p:nvSpPr>
              <p:spPr>
                <a:xfrm>
                  <a:off x="340807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65" name="자유형: 도형 6164">
                  <a:extLst>
                    <a:ext uri="{FF2B5EF4-FFF2-40B4-BE49-F238E27FC236}">
                      <a16:creationId xmlns:a16="http://schemas.microsoft.com/office/drawing/2014/main" id="{ABD891D1-9034-4BCE-920A-5B7BB63B6957}"/>
                    </a:ext>
                  </a:extLst>
                </p:cNvPr>
                <p:cNvSpPr/>
                <p:nvPr/>
              </p:nvSpPr>
              <p:spPr>
                <a:xfrm>
                  <a:off x="340807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6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3" y="2116336"/>
                <a:ext cx="165413" cy="5703"/>
                <a:chOff x="3591743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67" name="자유형: 도형 6166">
                  <a:extLst>
                    <a:ext uri="{FF2B5EF4-FFF2-40B4-BE49-F238E27FC236}">
                      <a16:creationId xmlns:a16="http://schemas.microsoft.com/office/drawing/2014/main" id="{230A0D82-3715-4C9B-B205-135D6D7DC93A}"/>
                    </a:ext>
                  </a:extLst>
                </p:cNvPr>
                <p:cNvSpPr/>
                <p:nvPr/>
              </p:nvSpPr>
              <p:spPr>
                <a:xfrm>
                  <a:off x="359174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68" name="자유형: 도형 6167">
                  <a:extLst>
                    <a:ext uri="{FF2B5EF4-FFF2-40B4-BE49-F238E27FC236}">
                      <a16:creationId xmlns:a16="http://schemas.microsoft.com/office/drawing/2014/main" id="{8EEBCA90-3E6B-49B2-9E07-EB3D43848662}"/>
                    </a:ext>
                  </a:extLst>
                </p:cNvPr>
                <p:cNvSpPr/>
                <p:nvPr/>
              </p:nvSpPr>
              <p:spPr>
                <a:xfrm>
                  <a:off x="359174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6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09" y="2116336"/>
                <a:ext cx="165413" cy="5703"/>
                <a:chOff x="3775409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70" name="자유형: 도형 6169">
                  <a:extLst>
                    <a:ext uri="{FF2B5EF4-FFF2-40B4-BE49-F238E27FC236}">
                      <a16:creationId xmlns:a16="http://schemas.microsoft.com/office/drawing/2014/main" id="{932FCAF8-20E0-4BCA-8DCB-D9BC6D9EFEFD}"/>
                    </a:ext>
                  </a:extLst>
                </p:cNvPr>
                <p:cNvSpPr/>
                <p:nvPr/>
              </p:nvSpPr>
              <p:spPr>
                <a:xfrm>
                  <a:off x="377540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71" name="자유형: 도형 6170">
                  <a:extLst>
                    <a:ext uri="{FF2B5EF4-FFF2-40B4-BE49-F238E27FC236}">
                      <a16:creationId xmlns:a16="http://schemas.microsoft.com/office/drawing/2014/main" id="{80FD735C-B016-4436-91E4-AE38880FD7CD}"/>
                    </a:ext>
                  </a:extLst>
                </p:cNvPr>
                <p:cNvSpPr/>
                <p:nvPr/>
              </p:nvSpPr>
              <p:spPr>
                <a:xfrm>
                  <a:off x="377540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7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2116336"/>
                <a:ext cx="165413" cy="5703"/>
                <a:chOff x="3959076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73" name="자유형: 도형 6172">
                  <a:extLst>
                    <a:ext uri="{FF2B5EF4-FFF2-40B4-BE49-F238E27FC236}">
                      <a16:creationId xmlns:a16="http://schemas.microsoft.com/office/drawing/2014/main" id="{2631CA1A-1392-49C2-8165-C9097DDA941E}"/>
                    </a:ext>
                  </a:extLst>
                </p:cNvPr>
                <p:cNvSpPr/>
                <p:nvPr/>
              </p:nvSpPr>
              <p:spPr>
                <a:xfrm>
                  <a:off x="395907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74" name="자유형: 도형 6173">
                  <a:extLst>
                    <a:ext uri="{FF2B5EF4-FFF2-40B4-BE49-F238E27FC236}">
                      <a16:creationId xmlns:a16="http://schemas.microsoft.com/office/drawing/2014/main" id="{F5F348B2-7C44-4DAA-9ED7-0710F2EB902C}"/>
                    </a:ext>
                  </a:extLst>
                </p:cNvPr>
                <p:cNvSpPr/>
                <p:nvPr/>
              </p:nvSpPr>
              <p:spPr>
                <a:xfrm>
                  <a:off x="395907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7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2116336"/>
                <a:ext cx="165413" cy="5703"/>
                <a:chOff x="4142742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76" name="자유형: 도형 6175">
                  <a:extLst>
                    <a:ext uri="{FF2B5EF4-FFF2-40B4-BE49-F238E27FC236}">
                      <a16:creationId xmlns:a16="http://schemas.microsoft.com/office/drawing/2014/main" id="{A25D23FC-16E9-486A-A7A3-DC289985DDEA}"/>
                    </a:ext>
                  </a:extLst>
                </p:cNvPr>
                <p:cNvSpPr/>
                <p:nvPr/>
              </p:nvSpPr>
              <p:spPr>
                <a:xfrm>
                  <a:off x="414274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77" name="자유형: 도형 6176">
                  <a:extLst>
                    <a:ext uri="{FF2B5EF4-FFF2-40B4-BE49-F238E27FC236}">
                      <a16:creationId xmlns:a16="http://schemas.microsoft.com/office/drawing/2014/main" id="{24A6F5D1-20EE-4724-B8F3-2042EF4A0771}"/>
                    </a:ext>
                  </a:extLst>
                </p:cNvPr>
                <p:cNvSpPr/>
                <p:nvPr/>
              </p:nvSpPr>
              <p:spPr>
                <a:xfrm>
                  <a:off x="414274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7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2116336"/>
                <a:ext cx="165413" cy="5703"/>
                <a:chOff x="4325837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79" name="자유형: 도형 6178">
                  <a:extLst>
                    <a:ext uri="{FF2B5EF4-FFF2-40B4-BE49-F238E27FC236}">
                      <a16:creationId xmlns:a16="http://schemas.microsoft.com/office/drawing/2014/main" id="{A7914D23-2472-430D-8681-F1540F1BDDBA}"/>
                    </a:ext>
                  </a:extLst>
                </p:cNvPr>
                <p:cNvSpPr/>
                <p:nvPr/>
              </p:nvSpPr>
              <p:spPr>
                <a:xfrm>
                  <a:off x="4325837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80" name="자유형: 도형 6179">
                  <a:extLst>
                    <a:ext uri="{FF2B5EF4-FFF2-40B4-BE49-F238E27FC236}">
                      <a16:creationId xmlns:a16="http://schemas.microsoft.com/office/drawing/2014/main" id="{0988468C-A7CE-4742-83A4-D6B129E7A4DC}"/>
                    </a:ext>
                  </a:extLst>
                </p:cNvPr>
                <p:cNvSpPr/>
                <p:nvPr/>
              </p:nvSpPr>
              <p:spPr>
                <a:xfrm>
                  <a:off x="4325837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8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2116336"/>
                <a:ext cx="165413" cy="5703"/>
                <a:chOff x="4509503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82" name="자유형: 도형 6181">
                  <a:extLst>
                    <a:ext uri="{FF2B5EF4-FFF2-40B4-BE49-F238E27FC236}">
                      <a16:creationId xmlns:a16="http://schemas.microsoft.com/office/drawing/2014/main" id="{20E5FAB4-844B-43D3-9F34-9A7184024F07}"/>
                    </a:ext>
                  </a:extLst>
                </p:cNvPr>
                <p:cNvSpPr/>
                <p:nvPr/>
              </p:nvSpPr>
              <p:spPr>
                <a:xfrm>
                  <a:off x="450950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83" name="자유형: 도형 6182">
                  <a:extLst>
                    <a:ext uri="{FF2B5EF4-FFF2-40B4-BE49-F238E27FC236}">
                      <a16:creationId xmlns:a16="http://schemas.microsoft.com/office/drawing/2014/main" id="{E6E56B3E-9DDB-4E57-8164-F37E51E438F1}"/>
                    </a:ext>
                  </a:extLst>
                </p:cNvPr>
                <p:cNvSpPr/>
                <p:nvPr/>
              </p:nvSpPr>
              <p:spPr>
                <a:xfrm>
                  <a:off x="450950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8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2116336"/>
                <a:ext cx="165413" cy="5703"/>
                <a:chOff x="4693169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85" name="자유형: 도형 6184">
                  <a:extLst>
                    <a:ext uri="{FF2B5EF4-FFF2-40B4-BE49-F238E27FC236}">
                      <a16:creationId xmlns:a16="http://schemas.microsoft.com/office/drawing/2014/main" id="{AD2B12CC-4B7C-42CE-9242-434A860FC7FF}"/>
                    </a:ext>
                  </a:extLst>
                </p:cNvPr>
                <p:cNvSpPr/>
                <p:nvPr/>
              </p:nvSpPr>
              <p:spPr>
                <a:xfrm>
                  <a:off x="469316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86" name="자유형: 도형 6185">
                  <a:extLst>
                    <a:ext uri="{FF2B5EF4-FFF2-40B4-BE49-F238E27FC236}">
                      <a16:creationId xmlns:a16="http://schemas.microsoft.com/office/drawing/2014/main" id="{4D0A544C-DA36-4098-A2E8-91BCE5631B83}"/>
                    </a:ext>
                  </a:extLst>
                </p:cNvPr>
                <p:cNvSpPr/>
                <p:nvPr/>
              </p:nvSpPr>
              <p:spPr>
                <a:xfrm>
                  <a:off x="469316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8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2116336"/>
                <a:ext cx="165413" cy="5703"/>
                <a:chOff x="4876835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88" name="자유형: 도형 6187">
                  <a:extLst>
                    <a:ext uri="{FF2B5EF4-FFF2-40B4-BE49-F238E27FC236}">
                      <a16:creationId xmlns:a16="http://schemas.microsoft.com/office/drawing/2014/main" id="{7FC181B1-3A53-425C-91A3-472611F4C139}"/>
                    </a:ext>
                  </a:extLst>
                </p:cNvPr>
                <p:cNvSpPr/>
                <p:nvPr/>
              </p:nvSpPr>
              <p:spPr>
                <a:xfrm>
                  <a:off x="4876835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89" name="자유형: 도형 6188">
                  <a:extLst>
                    <a:ext uri="{FF2B5EF4-FFF2-40B4-BE49-F238E27FC236}">
                      <a16:creationId xmlns:a16="http://schemas.microsoft.com/office/drawing/2014/main" id="{05F74383-F329-4791-82F6-C6C72CEE875C}"/>
                    </a:ext>
                  </a:extLst>
                </p:cNvPr>
                <p:cNvSpPr/>
                <p:nvPr/>
              </p:nvSpPr>
              <p:spPr>
                <a:xfrm>
                  <a:off x="4876835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9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2116336"/>
                <a:ext cx="165413" cy="5703"/>
                <a:chOff x="5060501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91" name="자유형: 도형 6190">
                  <a:extLst>
                    <a:ext uri="{FF2B5EF4-FFF2-40B4-BE49-F238E27FC236}">
                      <a16:creationId xmlns:a16="http://schemas.microsoft.com/office/drawing/2014/main" id="{EA827D00-5FE1-4C21-B79A-5394133143D6}"/>
                    </a:ext>
                  </a:extLst>
                </p:cNvPr>
                <p:cNvSpPr/>
                <p:nvPr/>
              </p:nvSpPr>
              <p:spPr>
                <a:xfrm>
                  <a:off x="5060501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92" name="자유형: 도형 6191">
                  <a:extLst>
                    <a:ext uri="{FF2B5EF4-FFF2-40B4-BE49-F238E27FC236}">
                      <a16:creationId xmlns:a16="http://schemas.microsoft.com/office/drawing/2014/main" id="{904E599E-C9C9-4B01-BAC8-E11A3CDAD7A2}"/>
                    </a:ext>
                  </a:extLst>
                </p:cNvPr>
                <p:cNvSpPr/>
                <p:nvPr/>
              </p:nvSpPr>
              <p:spPr>
                <a:xfrm>
                  <a:off x="5060501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9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2116336"/>
                <a:ext cx="165413" cy="5703"/>
                <a:chOff x="5244167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94" name="자유형: 도형 6193">
                  <a:extLst>
                    <a:ext uri="{FF2B5EF4-FFF2-40B4-BE49-F238E27FC236}">
                      <a16:creationId xmlns:a16="http://schemas.microsoft.com/office/drawing/2014/main" id="{0AA6485E-72B5-4BEB-86BC-FAB3782B583B}"/>
                    </a:ext>
                  </a:extLst>
                </p:cNvPr>
                <p:cNvSpPr/>
                <p:nvPr/>
              </p:nvSpPr>
              <p:spPr>
                <a:xfrm>
                  <a:off x="5244167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95" name="자유형: 도형 6194">
                  <a:extLst>
                    <a:ext uri="{FF2B5EF4-FFF2-40B4-BE49-F238E27FC236}">
                      <a16:creationId xmlns:a16="http://schemas.microsoft.com/office/drawing/2014/main" id="{4DC84A51-4F41-4470-82BD-C8CB2B6898BF}"/>
                    </a:ext>
                  </a:extLst>
                </p:cNvPr>
                <p:cNvSpPr/>
                <p:nvPr/>
              </p:nvSpPr>
              <p:spPr>
                <a:xfrm>
                  <a:off x="5244167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9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2116336"/>
                <a:ext cx="165413" cy="5703"/>
                <a:chOff x="5427833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197" name="자유형: 도형 6196">
                  <a:extLst>
                    <a:ext uri="{FF2B5EF4-FFF2-40B4-BE49-F238E27FC236}">
                      <a16:creationId xmlns:a16="http://schemas.microsoft.com/office/drawing/2014/main" id="{2B43A43B-0034-475D-85BA-56F16D2F44AB}"/>
                    </a:ext>
                  </a:extLst>
                </p:cNvPr>
                <p:cNvSpPr/>
                <p:nvPr/>
              </p:nvSpPr>
              <p:spPr>
                <a:xfrm>
                  <a:off x="542783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198" name="자유형: 도형 6197">
                  <a:extLst>
                    <a:ext uri="{FF2B5EF4-FFF2-40B4-BE49-F238E27FC236}">
                      <a16:creationId xmlns:a16="http://schemas.microsoft.com/office/drawing/2014/main" id="{3A62C162-D0CA-47AB-93AC-1EECA0D947A2}"/>
                    </a:ext>
                  </a:extLst>
                </p:cNvPr>
                <p:cNvSpPr/>
                <p:nvPr/>
              </p:nvSpPr>
              <p:spPr>
                <a:xfrm>
                  <a:off x="542783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19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2116336"/>
                <a:ext cx="165413" cy="5703"/>
                <a:chOff x="5611499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200" name="자유형: 도형 6199">
                  <a:extLst>
                    <a:ext uri="{FF2B5EF4-FFF2-40B4-BE49-F238E27FC236}">
                      <a16:creationId xmlns:a16="http://schemas.microsoft.com/office/drawing/2014/main" id="{490EA1A5-1F25-4572-A0A9-CA9C6E2FA560}"/>
                    </a:ext>
                  </a:extLst>
                </p:cNvPr>
                <p:cNvSpPr/>
                <p:nvPr/>
              </p:nvSpPr>
              <p:spPr>
                <a:xfrm>
                  <a:off x="561149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01" name="자유형: 도형 6200">
                  <a:extLst>
                    <a:ext uri="{FF2B5EF4-FFF2-40B4-BE49-F238E27FC236}">
                      <a16:creationId xmlns:a16="http://schemas.microsoft.com/office/drawing/2014/main" id="{BBDAF7A7-83A9-4767-9056-1E11B1A4FDBE}"/>
                    </a:ext>
                  </a:extLst>
                </p:cNvPr>
                <p:cNvSpPr/>
                <p:nvPr/>
              </p:nvSpPr>
              <p:spPr>
                <a:xfrm>
                  <a:off x="561149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0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2116336"/>
                <a:ext cx="165413" cy="5703"/>
                <a:chOff x="5795165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203" name="자유형: 도형 6202">
                  <a:extLst>
                    <a:ext uri="{FF2B5EF4-FFF2-40B4-BE49-F238E27FC236}">
                      <a16:creationId xmlns:a16="http://schemas.microsoft.com/office/drawing/2014/main" id="{83F79F10-CFA3-41C2-BD22-E222187C4335}"/>
                    </a:ext>
                  </a:extLst>
                </p:cNvPr>
                <p:cNvSpPr/>
                <p:nvPr/>
              </p:nvSpPr>
              <p:spPr>
                <a:xfrm>
                  <a:off x="5795165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04" name="자유형: 도형 6203">
                  <a:extLst>
                    <a:ext uri="{FF2B5EF4-FFF2-40B4-BE49-F238E27FC236}">
                      <a16:creationId xmlns:a16="http://schemas.microsoft.com/office/drawing/2014/main" id="{9529586E-9061-481E-ACA2-0B187FEABE6B}"/>
                    </a:ext>
                  </a:extLst>
                </p:cNvPr>
                <p:cNvSpPr/>
                <p:nvPr/>
              </p:nvSpPr>
              <p:spPr>
                <a:xfrm>
                  <a:off x="5795165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0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2116336"/>
                <a:ext cx="165413" cy="5703"/>
                <a:chOff x="5978831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206" name="자유형: 도형 6205">
                  <a:extLst>
                    <a:ext uri="{FF2B5EF4-FFF2-40B4-BE49-F238E27FC236}">
                      <a16:creationId xmlns:a16="http://schemas.microsoft.com/office/drawing/2014/main" id="{EABEFF03-431C-4FB5-9F76-11A9E6A2349A}"/>
                    </a:ext>
                  </a:extLst>
                </p:cNvPr>
                <p:cNvSpPr/>
                <p:nvPr/>
              </p:nvSpPr>
              <p:spPr>
                <a:xfrm>
                  <a:off x="5978831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07" name="자유형: 도형 6206">
                  <a:extLst>
                    <a:ext uri="{FF2B5EF4-FFF2-40B4-BE49-F238E27FC236}">
                      <a16:creationId xmlns:a16="http://schemas.microsoft.com/office/drawing/2014/main" id="{2491FD15-3B2D-4AFE-B5BB-43A044D7559D}"/>
                    </a:ext>
                  </a:extLst>
                </p:cNvPr>
                <p:cNvSpPr/>
                <p:nvPr/>
              </p:nvSpPr>
              <p:spPr>
                <a:xfrm>
                  <a:off x="5978831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0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2115766"/>
                <a:ext cx="165413" cy="5703"/>
                <a:chOff x="6162497" y="2115766"/>
                <a:chExt cx="165413" cy="5703"/>
              </a:xfrm>
              <a:solidFill>
                <a:srgbClr val="000000"/>
              </a:solidFill>
            </p:grpSpPr>
            <p:sp>
              <p:nvSpPr>
                <p:cNvPr id="6209" name="자유형: 도형 6208">
                  <a:extLst>
                    <a:ext uri="{FF2B5EF4-FFF2-40B4-BE49-F238E27FC236}">
                      <a16:creationId xmlns:a16="http://schemas.microsoft.com/office/drawing/2014/main" id="{1C706107-1414-47B1-9FD6-F0EB7F38D54F}"/>
                    </a:ext>
                  </a:extLst>
                </p:cNvPr>
                <p:cNvSpPr/>
                <p:nvPr/>
              </p:nvSpPr>
              <p:spPr>
                <a:xfrm>
                  <a:off x="6162497" y="211576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10" name="자유형: 도형 6209">
                  <a:extLst>
                    <a:ext uri="{FF2B5EF4-FFF2-40B4-BE49-F238E27FC236}">
                      <a16:creationId xmlns:a16="http://schemas.microsoft.com/office/drawing/2014/main" id="{4922801D-1367-46DB-923D-4630A258CEE3}"/>
                    </a:ext>
                  </a:extLst>
                </p:cNvPr>
                <p:cNvSpPr/>
                <p:nvPr/>
              </p:nvSpPr>
              <p:spPr>
                <a:xfrm>
                  <a:off x="6162497" y="211576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1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2115196"/>
                <a:ext cx="165413" cy="1140"/>
                <a:chOff x="6346163" y="2115196"/>
                <a:chExt cx="165413" cy="1140"/>
              </a:xfrm>
              <a:solidFill>
                <a:srgbClr val="000000"/>
              </a:solidFill>
            </p:grpSpPr>
            <p:sp>
              <p:nvSpPr>
                <p:cNvPr id="6212" name="자유형: 도형 6211">
                  <a:extLst>
                    <a:ext uri="{FF2B5EF4-FFF2-40B4-BE49-F238E27FC236}">
                      <a16:creationId xmlns:a16="http://schemas.microsoft.com/office/drawing/2014/main" id="{5C364FAC-6CB6-4160-B933-22D4A355ACAF}"/>
                    </a:ext>
                  </a:extLst>
                </p:cNvPr>
                <p:cNvSpPr/>
                <p:nvPr/>
              </p:nvSpPr>
              <p:spPr>
                <a:xfrm>
                  <a:off x="6346163" y="2115196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13" name="자유형: 도형 6212">
                  <a:extLst>
                    <a:ext uri="{FF2B5EF4-FFF2-40B4-BE49-F238E27FC236}">
                      <a16:creationId xmlns:a16="http://schemas.microsoft.com/office/drawing/2014/main" id="{2E3C8D01-5170-4BF0-9C68-D8EA96A0243C}"/>
                    </a:ext>
                  </a:extLst>
                </p:cNvPr>
                <p:cNvSpPr/>
                <p:nvPr/>
              </p:nvSpPr>
              <p:spPr>
                <a:xfrm>
                  <a:off x="6346163" y="2115196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1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2115766"/>
                <a:ext cx="165413" cy="570"/>
                <a:chOff x="6529829" y="2115766"/>
                <a:chExt cx="165413" cy="570"/>
              </a:xfrm>
              <a:solidFill>
                <a:srgbClr val="000000"/>
              </a:solidFill>
            </p:grpSpPr>
            <p:sp>
              <p:nvSpPr>
                <p:cNvPr id="6215" name="자유형: 도형 6214">
                  <a:extLst>
                    <a:ext uri="{FF2B5EF4-FFF2-40B4-BE49-F238E27FC236}">
                      <a16:creationId xmlns:a16="http://schemas.microsoft.com/office/drawing/2014/main" id="{CDA95194-8E16-4127-8713-FDDCD4C05121}"/>
                    </a:ext>
                  </a:extLst>
                </p:cNvPr>
                <p:cNvSpPr/>
                <p:nvPr/>
              </p:nvSpPr>
              <p:spPr>
                <a:xfrm>
                  <a:off x="6529829" y="2115766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16" name="자유형: 도형 6215">
                  <a:extLst>
                    <a:ext uri="{FF2B5EF4-FFF2-40B4-BE49-F238E27FC236}">
                      <a16:creationId xmlns:a16="http://schemas.microsoft.com/office/drawing/2014/main" id="{6825EB5A-493E-4496-BA8D-579141A1CCDC}"/>
                    </a:ext>
                  </a:extLst>
                </p:cNvPr>
                <p:cNvSpPr/>
                <p:nvPr/>
              </p:nvSpPr>
              <p:spPr>
                <a:xfrm>
                  <a:off x="6529829" y="2115766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1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2115196"/>
                <a:ext cx="165413" cy="570"/>
                <a:chOff x="6712925" y="2115196"/>
                <a:chExt cx="165413" cy="570"/>
              </a:xfrm>
              <a:solidFill>
                <a:srgbClr val="000000"/>
              </a:solidFill>
            </p:grpSpPr>
            <p:sp>
              <p:nvSpPr>
                <p:cNvPr id="6218" name="자유형: 도형 6217">
                  <a:extLst>
                    <a:ext uri="{FF2B5EF4-FFF2-40B4-BE49-F238E27FC236}">
                      <a16:creationId xmlns:a16="http://schemas.microsoft.com/office/drawing/2014/main" id="{4FA9E22A-361A-4157-8D3E-6A22DB3AF170}"/>
                    </a:ext>
                  </a:extLst>
                </p:cNvPr>
                <p:cNvSpPr/>
                <p:nvPr/>
              </p:nvSpPr>
              <p:spPr>
                <a:xfrm>
                  <a:off x="6712925" y="2115196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4 w 165413"/>
                    <a:gd name="connsiteY1" fmla="*/ 0 h 570"/>
                    <a:gd name="connsiteX2" fmla="*/ 165414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19" name="자유형: 도형 6218">
                  <a:extLst>
                    <a:ext uri="{FF2B5EF4-FFF2-40B4-BE49-F238E27FC236}">
                      <a16:creationId xmlns:a16="http://schemas.microsoft.com/office/drawing/2014/main" id="{AEB16A69-900A-4A25-8CEF-927766AC5EBB}"/>
                    </a:ext>
                  </a:extLst>
                </p:cNvPr>
                <p:cNvSpPr/>
                <p:nvPr/>
              </p:nvSpPr>
              <p:spPr>
                <a:xfrm>
                  <a:off x="6712925" y="2115196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4 w 165413"/>
                    <a:gd name="connsiteY1" fmla="*/ 0 h 570"/>
                    <a:gd name="connsiteX2" fmla="*/ 165414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2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2115196"/>
                <a:ext cx="165413" cy="570"/>
                <a:chOff x="6896591" y="2115196"/>
                <a:chExt cx="165413" cy="570"/>
              </a:xfrm>
              <a:solidFill>
                <a:srgbClr val="000000"/>
              </a:solidFill>
            </p:grpSpPr>
            <p:sp>
              <p:nvSpPr>
                <p:cNvPr id="6221" name="자유형: 도형 6220">
                  <a:extLst>
                    <a:ext uri="{FF2B5EF4-FFF2-40B4-BE49-F238E27FC236}">
                      <a16:creationId xmlns:a16="http://schemas.microsoft.com/office/drawing/2014/main" id="{4FAD36B6-4EF1-4166-A073-788CACE49539}"/>
                    </a:ext>
                  </a:extLst>
                </p:cNvPr>
                <p:cNvSpPr/>
                <p:nvPr/>
              </p:nvSpPr>
              <p:spPr>
                <a:xfrm>
                  <a:off x="6896591" y="2115196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22" name="자유형: 도형 6221">
                  <a:extLst>
                    <a:ext uri="{FF2B5EF4-FFF2-40B4-BE49-F238E27FC236}">
                      <a16:creationId xmlns:a16="http://schemas.microsoft.com/office/drawing/2014/main" id="{58A329D1-37C1-4920-92BD-46DF5DAF3F95}"/>
                    </a:ext>
                  </a:extLst>
                </p:cNvPr>
                <p:cNvSpPr/>
                <p:nvPr/>
              </p:nvSpPr>
              <p:spPr>
                <a:xfrm>
                  <a:off x="6896591" y="2115196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2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2115196"/>
                <a:ext cx="165413" cy="1140"/>
                <a:chOff x="7080257" y="2115196"/>
                <a:chExt cx="165413" cy="1140"/>
              </a:xfrm>
              <a:solidFill>
                <a:srgbClr val="000000"/>
              </a:solidFill>
            </p:grpSpPr>
            <p:sp>
              <p:nvSpPr>
                <p:cNvPr id="6224" name="자유형: 도형 6223">
                  <a:extLst>
                    <a:ext uri="{FF2B5EF4-FFF2-40B4-BE49-F238E27FC236}">
                      <a16:creationId xmlns:a16="http://schemas.microsoft.com/office/drawing/2014/main" id="{7DD54927-7EC1-4ABA-B05F-AB5FE38615A7}"/>
                    </a:ext>
                  </a:extLst>
                </p:cNvPr>
                <p:cNvSpPr/>
                <p:nvPr/>
              </p:nvSpPr>
              <p:spPr>
                <a:xfrm>
                  <a:off x="7080257" y="2115196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25" name="자유형: 도형 6224">
                  <a:extLst>
                    <a:ext uri="{FF2B5EF4-FFF2-40B4-BE49-F238E27FC236}">
                      <a16:creationId xmlns:a16="http://schemas.microsoft.com/office/drawing/2014/main" id="{C7322DF5-1CE4-45B0-897C-117194B1FF00}"/>
                    </a:ext>
                  </a:extLst>
                </p:cNvPr>
                <p:cNvSpPr/>
                <p:nvPr/>
              </p:nvSpPr>
              <p:spPr>
                <a:xfrm>
                  <a:off x="7080257" y="2115196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2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1571042"/>
                <a:ext cx="165413" cy="545294"/>
                <a:chOff x="653658" y="1571042"/>
                <a:chExt cx="165413" cy="545294"/>
              </a:xfrm>
              <a:solidFill>
                <a:srgbClr val="000000"/>
              </a:solidFill>
            </p:grpSpPr>
            <p:sp>
              <p:nvSpPr>
                <p:cNvPr id="6227" name="자유형: 도형 6226">
                  <a:extLst>
                    <a:ext uri="{FF2B5EF4-FFF2-40B4-BE49-F238E27FC236}">
                      <a16:creationId xmlns:a16="http://schemas.microsoft.com/office/drawing/2014/main" id="{9345E09D-BADC-485F-9E9C-0B54B05B6428}"/>
                    </a:ext>
                  </a:extLst>
                </p:cNvPr>
                <p:cNvSpPr/>
                <p:nvPr/>
              </p:nvSpPr>
              <p:spPr>
                <a:xfrm>
                  <a:off x="653658" y="1571042"/>
                  <a:ext cx="165413" cy="545294"/>
                </a:xfrm>
                <a:custGeom>
                  <a:avLst/>
                  <a:gdLst>
                    <a:gd name="connsiteX0" fmla="*/ 0 w 165413"/>
                    <a:gd name="connsiteY0" fmla="*/ 0 h 545294"/>
                    <a:gd name="connsiteX1" fmla="*/ 165413 w 165413"/>
                    <a:gd name="connsiteY1" fmla="*/ 0 h 545294"/>
                    <a:gd name="connsiteX2" fmla="*/ 165413 w 165413"/>
                    <a:gd name="connsiteY2" fmla="*/ 545294 h 545294"/>
                    <a:gd name="connsiteX3" fmla="*/ 0 w 165413"/>
                    <a:gd name="connsiteY3" fmla="*/ 545294 h 54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529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45294"/>
                      </a:lnTo>
                      <a:lnTo>
                        <a:pt x="0" y="54529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28" name="자유형: 도형 6227">
                  <a:extLst>
                    <a:ext uri="{FF2B5EF4-FFF2-40B4-BE49-F238E27FC236}">
                      <a16:creationId xmlns:a16="http://schemas.microsoft.com/office/drawing/2014/main" id="{21F95FA4-5A5A-4BCA-BE25-A27B6B188BD9}"/>
                    </a:ext>
                  </a:extLst>
                </p:cNvPr>
                <p:cNvSpPr/>
                <p:nvPr/>
              </p:nvSpPr>
              <p:spPr>
                <a:xfrm>
                  <a:off x="653658" y="1571042"/>
                  <a:ext cx="165413" cy="545294"/>
                </a:xfrm>
                <a:custGeom>
                  <a:avLst/>
                  <a:gdLst>
                    <a:gd name="connsiteX0" fmla="*/ 0 w 165413"/>
                    <a:gd name="connsiteY0" fmla="*/ 0 h 545294"/>
                    <a:gd name="connsiteX1" fmla="*/ 165413 w 165413"/>
                    <a:gd name="connsiteY1" fmla="*/ 0 h 545294"/>
                    <a:gd name="connsiteX2" fmla="*/ 165413 w 165413"/>
                    <a:gd name="connsiteY2" fmla="*/ 545294 h 545294"/>
                    <a:gd name="connsiteX3" fmla="*/ 0 w 165413"/>
                    <a:gd name="connsiteY3" fmla="*/ 545294 h 54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529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45294"/>
                      </a:lnTo>
                      <a:lnTo>
                        <a:pt x="0" y="54529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2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1497462"/>
                <a:ext cx="165413" cy="618874"/>
                <a:chOff x="837324" y="1497462"/>
                <a:chExt cx="165413" cy="618874"/>
              </a:xfrm>
              <a:solidFill>
                <a:srgbClr val="000000"/>
              </a:solidFill>
            </p:grpSpPr>
            <p:sp>
              <p:nvSpPr>
                <p:cNvPr id="6230" name="자유형: 도형 6229">
                  <a:extLst>
                    <a:ext uri="{FF2B5EF4-FFF2-40B4-BE49-F238E27FC236}">
                      <a16:creationId xmlns:a16="http://schemas.microsoft.com/office/drawing/2014/main" id="{8EE2092D-B944-4864-A5F6-00A4913134A7}"/>
                    </a:ext>
                  </a:extLst>
                </p:cNvPr>
                <p:cNvSpPr/>
                <p:nvPr/>
              </p:nvSpPr>
              <p:spPr>
                <a:xfrm>
                  <a:off x="837324" y="1497462"/>
                  <a:ext cx="165413" cy="618874"/>
                </a:xfrm>
                <a:custGeom>
                  <a:avLst/>
                  <a:gdLst>
                    <a:gd name="connsiteX0" fmla="*/ 0 w 165413"/>
                    <a:gd name="connsiteY0" fmla="*/ 0 h 618874"/>
                    <a:gd name="connsiteX1" fmla="*/ 165413 w 165413"/>
                    <a:gd name="connsiteY1" fmla="*/ 0 h 618874"/>
                    <a:gd name="connsiteX2" fmla="*/ 165413 w 165413"/>
                    <a:gd name="connsiteY2" fmla="*/ 618875 h 618874"/>
                    <a:gd name="connsiteX3" fmla="*/ 0 w 165413"/>
                    <a:gd name="connsiteY3" fmla="*/ 618875 h 618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88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8875"/>
                      </a:lnTo>
                      <a:lnTo>
                        <a:pt x="0" y="6188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31" name="자유형: 도형 6230">
                  <a:extLst>
                    <a:ext uri="{FF2B5EF4-FFF2-40B4-BE49-F238E27FC236}">
                      <a16:creationId xmlns:a16="http://schemas.microsoft.com/office/drawing/2014/main" id="{F6B0CE61-A8B1-4E7E-86D6-CF5A03B3B144}"/>
                    </a:ext>
                  </a:extLst>
                </p:cNvPr>
                <p:cNvSpPr/>
                <p:nvPr/>
              </p:nvSpPr>
              <p:spPr>
                <a:xfrm>
                  <a:off x="837324" y="1497462"/>
                  <a:ext cx="165413" cy="618874"/>
                </a:xfrm>
                <a:custGeom>
                  <a:avLst/>
                  <a:gdLst>
                    <a:gd name="connsiteX0" fmla="*/ 0 w 165413"/>
                    <a:gd name="connsiteY0" fmla="*/ 0 h 618874"/>
                    <a:gd name="connsiteX1" fmla="*/ 165413 w 165413"/>
                    <a:gd name="connsiteY1" fmla="*/ 0 h 618874"/>
                    <a:gd name="connsiteX2" fmla="*/ 165413 w 165413"/>
                    <a:gd name="connsiteY2" fmla="*/ 618875 h 618874"/>
                    <a:gd name="connsiteX3" fmla="*/ 0 w 165413"/>
                    <a:gd name="connsiteY3" fmla="*/ 618875 h 618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88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8875"/>
                      </a:lnTo>
                      <a:lnTo>
                        <a:pt x="0" y="61887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3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1625230"/>
                <a:ext cx="165413" cy="491106"/>
                <a:chOff x="1020990" y="1625230"/>
                <a:chExt cx="165413" cy="491106"/>
              </a:xfrm>
              <a:solidFill>
                <a:srgbClr val="000000"/>
              </a:solidFill>
            </p:grpSpPr>
            <p:sp>
              <p:nvSpPr>
                <p:cNvPr id="6233" name="자유형: 도형 6232">
                  <a:extLst>
                    <a:ext uri="{FF2B5EF4-FFF2-40B4-BE49-F238E27FC236}">
                      <a16:creationId xmlns:a16="http://schemas.microsoft.com/office/drawing/2014/main" id="{1C3AEAA6-1506-4304-B1BA-7BDF1AB74527}"/>
                    </a:ext>
                  </a:extLst>
                </p:cNvPr>
                <p:cNvSpPr/>
                <p:nvPr/>
              </p:nvSpPr>
              <p:spPr>
                <a:xfrm>
                  <a:off x="1020990" y="1625230"/>
                  <a:ext cx="165413" cy="491106"/>
                </a:xfrm>
                <a:custGeom>
                  <a:avLst/>
                  <a:gdLst>
                    <a:gd name="connsiteX0" fmla="*/ 0 w 165413"/>
                    <a:gd name="connsiteY0" fmla="*/ 0 h 491106"/>
                    <a:gd name="connsiteX1" fmla="*/ 165413 w 165413"/>
                    <a:gd name="connsiteY1" fmla="*/ 0 h 491106"/>
                    <a:gd name="connsiteX2" fmla="*/ 165413 w 165413"/>
                    <a:gd name="connsiteY2" fmla="*/ 491107 h 491106"/>
                    <a:gd name="connsiteX3" fmla="*/ 0 w 165413"/>
                    <a:gd name="connsiteY3" fmla="*/ 491107 h 491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9110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91107"/>
                      </a:lnTo>
                      <a:lnTo>
                        <a:pt x="0" y="49110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34" name="자유형: 도형 6233">
                  <a:extLst>
                    <a:ext uri="{FF2B5EF4-FFF2-40B4-BE49-F238E27FC236}">
                      <a16:creationId xmlns:a16="http://schemas.microsoft.com/office/drawing/2014/main" id="{11021C54-4738-4CEE-8728-EE7FA66B86E1}"/>
                    </a:ext>
                  </a:extLst>
                </p:cNvPr>
                <p:cNvSpPr/>
                <p:nvPr/>
              </p:nvSpPr>
              <p:spPr>
                <a:xfrm>
                  <a:off x="1020990" y="1625230"/>
                  <a:ext cx="165413" cy="491106"/>
                </a:xfrm>
                <a:custGeom>
                  <a:avLst/>
                  <a:gdLst>
                    <a:gd name="connsiteX0" fmla="*/ 0 w 165413"/>
                    <a:gd name="connsiteY0" fmla="*/ 0 h 491106"/>
                    <a:gd name="connsiteX1" fmla="*/ 165413 w 165413"/>
                    <a:gd name="connsiteY1" fmla="*/ 0 h 491106"/>
                    <a:gd name="connsiteX2" fmla="*/ 165413 w 165413"/>
                    <a:gd name="connsiteY2" fmla="*/ 491107 h 491106"/>
                    <a:gd name="connsiteX3" fmla="*/ 0 w 165413"/>
                    <a:gd name="connsiteY3" fmla="*/ 491107 h 491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9110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91107"/>
                      </a:lnTo>
                      <a:lnTo>
                        <a:pt x="0" y="49110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3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1593858"/>
                <a:ext cx="165413" cy="522478"/>
                <a:chOff x="1204656" y="1593858"/>
                <a:chExt cx="165413" cy="522478"/>
              </a:xfrm>
              <a:solidFill>
                <a:srgbClr val="000000"/>
              </a:solidFill>
            </p:grpSpPr>
            <p:sp>
              <p:nvSpPr>
                <p:cNvPr id="6236" name="자유형: 도형 6235">
                  <a:extLst>
                    <a:ext uri="{FF2B5EF4-FFF2-40B4-BE49-F238E27FC236}">
                      <a16:creationId xmlns:a16="http://schemas.microsoft.com/office/drawing/2014/main" id="{218A1B02-F27F-47FB-BDFA-06F617EA8185}"/>
                    </a:ext>
                  </a:extLst>
                </p:cNvPr>
                <p:cNvSpPr/>
                <p:nvPr/>
              </p:nvSpPr>
              <p:spPr>
                <a:xfrm>
                  <a:off x="1204656" y="1593858"/>
                  <a:ext cx="165413" cy="522478"/>
                </a:xfrm>
                <a:custGeom>
                  <a:avLst/>
                  <a:gdLst>
                    <a:gd name="connsiteX0" fmla="*/ 0 w 165413"/>
                    <a:gd name="connsiteY0" fmla="*/ 0 h 522478"/>
                    <a:gd name="connsiteX1" fmla="*/ 165414 w 165413"/>
                    <a:gd name="connsiteY1" fmla="*/ 0 h 522478"/>
                    <a:gd name="connsiteX2" fmla="*/ 165414 w 165413"/>
                    <a:gd name="connsiteY2" fmla="*/ 522479 h 522478"/>
                    <a:gd name="connsiteX3" fmla="*/ 0 w 165413"/>
                    <a:gd name="connsiteY3" fmla="*/ 522479 h 522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247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22479"/>
                      </a:lnTo>
                      <a:lnTo>
                        <a:pt x="0" y="52247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37" name="자유형: 도형 6236">
                  <a:extLst>
                    <a:ext uri="{FF2B5EF4-FFF2-40B4-BE49-F238E27FC236}">
                      <a16:creationId xmlns:a16="http://schemas.microsoft.com/office/drawing/2014/main" id="{4B9C60CD-71D9-45B3-B9F2-ACE71A2CAB4D}"/>
                    </a:ext>
                  </a:extLst>
                </p:cNvPr>
                <p:cNvSpPr/>
                <p:nvPr/>
              </p:nvSpPr>
              <p:spPr>
                <a:xfrm>
                  <a:off x="1204656" y="1593858"/>
                  <a:ext cx="165413" cy="522478"/>
                </a:xfrm>
                <a:custGeom>
                  <a:avLst/>
                  <a:gdLst>
                    <a:gd name="connsiteX0" fmla="*/ 0 w 165413"/>
                    <a:gd name="connsiteY0" fmla="*/ 0 h 522478"/>
                    <a:gd name="connsiteX1" fmla="*/ 165414 w 165413"/>
                    <a:gd name="connsiteY1" fmla="*/ 0 h 522478"/>
                    <a:gd name="connsiteX2" fmla="*/ 165414 w 165413"/>
                    <a:gd name="connsiteY2" fmla="*/ 522479 h 522478"/>
                    <a:gd name="connsiteX3" fmla="*/ 0 w 165413"/>
                    <a:gd name="connsiteY3" fmla="*/ 522479 h 522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247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22479"/>
                      </a:lnTo>
                      <a:lnTo>
                        <a:pt x="0" y="52247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3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1719915"/>
                <a:ext cx="165413" cy="396421"/>
                <a:chOff x="1388322" y="1719915"/>
                <a:chExt cx="165413" cy="396421"/>
              </a:xfrm>
              <a:solidFill>
                <a:srgbClr val="000000"/>
              </a:solidFill>
            </p:grpSpPr>
            <p:sp>
              <p:nvSpPr>
                <p:cNvPr id="6239" name="자유형: 도형 6238">
                  <a:extLst>
                    <a:ext uri="{FF2B5EF4-FFF2-40B4-BE49-F238E27FC236}">
                      <a16:creationId xmlns:a16="http://schemas.microsoft.com/office/drawing/2014/main" id="{C179355C-BD0B-413D-B32E-83A7477AA2D0}"/>
                    </a:ext>
                  </a:extLst>
                </p:cNvPr>
                <p:cNvSpPr/>
                <p:nvPr/>
              </p:nvSpPr>
              <p:spPr>
                <a:xfrm>
                  <a:off x="1388322" y="1719915"/>
                  <a:ext cx="165413" cy="396421"/>
                </a:xfrm>
                <a:custGeom>
                  <a:avLst/>
                  <a:gdLst>
                    <a:gd name="connsiteX0" fmla="*/ 0 w 165413"/>
                    <a:gd name="connsiteY0" fmla="*/ 0 h 396421"/>
                    <a:gd name="connsiteX1" fmla="*/ 165413 w 165413"/>
                    <a:gd name="connsiteY1" fmla="*/ 0 h 396421"/>
                    <a:gd name="connsiteX2" fmla="*/ 165413 w 165413"/>
                    <a:gd name="connsiteY2" fmla="*/ 396422 h 396421"/>
                    <a:gd name="connsiteX3" fmla="*/ 0 w 165413"/>
                    <a:gd name="connsiteY3" fmla="*/ 396422 h 396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642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6422"/>
                      </a:lnTo>
                      <a:lnTo>
                        <a:pt x="0" y="39642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40" name="자유형: 도형 6239">
                  <a:extLst>
                    <a:ext uri="{FF2B5EF4-FFF2-40B4-BE49-F238E27FC236}">
                      <a16:creationId xmlns:a16="http://schemas.microsoft.com/office/drawing/2014/main" id="{529E4266-509C-4BF1-92F5-3634A22BDDB4}"/>
                    </a:ext>
                  </a:extLst>
                </p:cNvPr>
                <p:cNvSpPr/>
                <p:nvPr/>
              </p:nvSpPr>
              <p:spPr>
                <a:xfrm>
                  <a:off x="1388322" y="1719915"/>
                  <a:ext cx="165413" cy="396421"/>
                </a:xfrm>
                <a:custGeom>
                  <a:avLst/>
                  <a:gdLst>
                    <a:gd name="connsiteX0" fmla="*/ 0 w 165413"/>
                    <a:gd name="connsiteY0" fmla="*/ 0 h 396421"/>
                    <a:gd name="connsiteX1" fmla="*/ 165413 w 165413"/>
                    <a:gd name="connsiteY1" fmla="*/ 0 h 396421"/>
                    <a:gd name="connsiteX2" fmla="*/ 165413 w 165413"/>
                    <a:gd name="connsiteY2" fmla="*/ 396422 h 396421"/>
                    <a:gd name="connsiteX3" fmla="*/ 0 w 165413"/>
                    <a:gd name="connsiteY3" fmla="*/ 396422 h 396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642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6422"/>
                      </a:lnTo>
                      <a:lnTo>
                        <a:pt x="0" y="39642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4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1589865"/>
                <a:ext cx="165413" cy="526471"/>
                <a:chOff x="1571988" y="1589865"/>
                <a:chExt cx="165413" cy="526471"/>
              </a:xfrm>
              <a:solidFill>
                <a:srgbClr val="000000"/>
              </a:solidFill>
            </p:grpSpPr>
            <p:sp>
              <p:nvSpPr>
                <p:cNvPr id="6242" name="자유형: 도형 6241">
                  <a:extLst>
                    <a:ext uri="{FF2B5EF4-FFF2-40B4-BE49-F238E27FC236}">
                      <a16:creationId xmlns:a16="http://schemas.microsoft.com/office/drawing/2014/main" id="{DAE64BD1-511B-46C4-B24C-F9F5DD0AA6F9}"/>
                    </a:ext>
                  </a:extLst>
                </p:cNvPr>
                <p:cNvSpPr/>
                <p:nvPr/>
              </p:nvSpPr>
              <p:spPr>
                <a:xfrm>
                  <a:off x="1571988" y="1589865"/>
                  <a:ext cx="165413" cy="526471"/>
                </a:xfrm>
                <a:custGeom>
                  <a:avLst/>
                  <a:gdLst>
                    <a:gd name="connsiteX0" fmla="*/ 0 w 165413"/>
                    <a:gd name="connsiteY0" fmla="*/ 0 h 526471"/>
                    <a:gd name="connsiteX1" fmla="*/ 165413 w 165413"/>
                    <a:gd name="connsiteY1" fmla="*/ 0 h 526471"/>
                    <a:gd name="connsiteX2" fmla="*/ 165413 w 165413"/>
                    <a:gd name="connsiteY2" fmla="*/ 526471 h 526471"/>
                    <a:gd name="connsiteX3" fmla="*/ 0 w 165413"/>
                    <a:gd name="connsiteY3" fmla="*/ 526471 h 52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647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6471"/>
                      </a:lnTo>
                      <a:lnTo>
                        <a:pt x="0" y="5264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43" name="자유형: 도형 6242">
                  <a:extLst>
                    <a:ext uri="{FF2B5EF4-FFF2-40B4-BE49-F238E27FC236}">
                      <a16:creationId xmlns:a16="http://schemas.microsoft.com/office/drawing/2014/main" id="{8CE9BF75-0265-461A-9192-D6495FB62DBE}"/>
                    </a:ext>
                  </a:extLst>
                </p:cNvPr>
                <p:cNvSpPr/>
                <p:nvPr/>
              </p:nvSpPr>
              <p:spPr>
                <a:xfrm>
                  <a:off x="1571988" y="1589865"/>
                  <a:ext cx="165413" cy="526471"/>
                </a:xfrm>
                <a:custGeom>
                  <a:avLst/>
                  <a:gdLst>
                    <a:gd name="connsiteX0" fmla="*/ 0 w 165413"/>
                    <a:gd name="connsiteY0" fmla="*/ 0 h 526471"/>
                    <a:gd name="connsiteX1" fmla="*/ 165413 w 165413"/>
                    <a:gd name="connsiteY1" fmla="*/ 0 h 526471"/>
                    <a:gd name="connsiteX2" fmla="*/ 165413 w 165413"/>
                    <a:gd name="connsiteY2" fmla="*/ 526471 h 526471"/>
                    <a:gd name="connsiteX3" fmla="*/ 0 w 165413"/>
                    <a:gd name="connsiteY3" fmla="*/ 526471 h 52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647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6471"/>
                      </a:lnTo>
                      <a:lnTo>
                        <a:pt x="0" y="52647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4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1484343"/>
                <a:ext cx="165413" cy="631993"/>
                <a:chOff x="1755654" y="1484343"/>
                <a:chExt cx="165413" cy="631993"/>
              </a:xfrm>
              <a:solidFill>
                <a:srgbClr val="000000"/>
              </a:solidFill>
            </p:grpSpPr>
            <p:sp>
              <p:nvSpPr>
                <p:cNvPr id="6245" name="자유형: 도형 6244">
                  <a:extLst>
                    <a:ext uri="{FF2B5EF4-FFF2-40B4-BE49-F238E27FC236}">
                      <a16:creationId xmlns:a16="http://schemas.microsoft.com/office/drawing/2014/main" id="{48693EFF-A71D-4FA1-BECF-CC641E56663A}"/>
                    </a:ext>
                  </a:extLst>
                </p:cNvPr>
                <p:cNvSpPr/>
                <p:nvPr/>
              </p:nvSpPr>
              <p:spPr>
                <a:xfrm>
                  <a:off x="1755654" y="1484343"/>
                  <a:ext cx="165413" cy="631993"/>
                </a:xfrm>
                <a:custGeom>
                  <a:avLst/>
                  <a:gdLst>
                    <a:gd name="connsiteX0" fmla="*/ 0 w 165413"/>
                    <a:gd name="connsiteY0" fmla="*/ 0 h 631993"/>
                    <a:gd name="connsiteX1" fmla="*/ 165413 w 165413"/>
                    <a:gd name="connsiteY1" fmla="*/ 0 h 631993"/>
                    <a:gd name="connsiteX2" fmla="*/ 165413 w 165413"/>
                    <a:gd name="connsiteY2" fmla="*/ 631994 h 631993"/>
                    <a:gd name="connsiteX3" fmla="*/ 0 w 165413"/>
                    <a:gd name="connsiteY3" fmla="*/ 631994 h 631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199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31994"/>
                      </a:lnTo>
                      <a:lnTo>
                        <a:pt x="0" y="63199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46" name="자유형: 도형 6245">
                  <a:extLst>
                    <a:ext uri="{FF2B5EF4-FFF2-40B4-BE49-F238E27FC236}">
                      <a16:creationId xmlns:a16="http://schemas.microsoft.com/office/drawing/2014/main" id="{6B959ED2-1E7A-479C-80BC-ACEF3F29D1A4}"/>
                    </a:ext>
                  </a:extLst>
                </p:cNvPr>
                <p:cNvSpPr/>
                <p:nvPr/>
              </p:nvSpPr>
              <p:spPr>
                <a:xfrm>
                  <a:off x="1755654" y="1484343"/>
                  <a:ext cx="165413" cy="631993"/>
                </a:xfrm>
                <a:custGeom>
                  <a:avLst/>
                  <a:gdLst>
                    <a:gd name="connsiteX0" fmla="*/ 0 w 165413"/>
                    <a:gd name="connsiteY0" fmla="*/ 0 h 631993"/>
                    <a:gd name="connsiteX1" fmla="*/ 165413 w 165413"/>
                    <a:gd name="connsiteY1" fmla="*/ 0 h 631993"/>
                    <a:gd name="connsiteX2" fmla="*/ 165413 w 165413"/>
                    <a:gd name="connsiteY2" fmla="*/ 631994 h 631993"/>
                    <a:gd name="connsiteX3" fmla="*/ 0 w 165413"/>
                    <a:gd name="connsiteY3" fmla="*/ 631994 h 631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199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31994"/>
                      </a:lnTo>
                      <a:lnTo>
                        <a:pt x="0" y="63199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4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1470083"/>
                <a:ext cx="165413" cy="646253"/>
                <a:chOff x="1938750" y="1470083"/>
                <a:chExt cx="165413" cy="646253"/>
              </a:xfrm>
              <a:solidFill>
                <a:srgbClr val="000000"/>
              </a:solidFill>
            </p:grpSpPr>
            <p:sp>
              <p:nvSpPr>
                <p:cNvPr id="6248" name="자유형: 도형 6247">
                  <a:extLst>
                    <a:ext uri="{FF2B5EF4-FFF2-40B4-BE49-F238E27FC236}">
                      <a16:creationId xmlns:a16="http://schemas.microsoft.com/office/drawing/2014/main" id="{881EC96D-C4FB-47CE-9C98-010C4FCB8F74}"/>
                    </a:ext>
                  </a:extLst>
                </p:cNvPr>
                <p:cNvSpPr/>
                <p:nvPr/>
              </p:nvSpPr>
              <p:spPr>
                <a:xfrm>
                  <a:off x="1938750" y="1470083"/>
                  <a:ext cx="165413" cy="646253"/>
                </a:xfrm>
                <a:custGeom>
                  <a:avLst/>
                  <a:gdLst>
                    <a:gd name="connsiteX0" fmla="*/ 0 w 165413"/>
                    <a:gd name="connsiteY0" fmla="*/ 0 h 646253"/>
                    <a:gd name="connsiteX1" fmla="*/ 165413 w 165413"/>
                    <a:gd name="connsiteY1" fmla="*/ 0 h 646253"/>
                    <a:gd name="connsiteX2" fmla="*/ 165413 w 165413"/>
                    <a:gd name="connsiteY2" fmla="*/ 646253 h 646253"/>
                    <a:gd name="connsiteX3" fmla="*/ 0 w 165413"/>
                    <a:gd name="connsiteY3" fmla="*/ 646253 h 646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4625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46253"/>
                      </a:lnTo>
                      <a:lnTo>
                        <a:pt x="0" y="64625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49" name="자유형: 도형 6248">
                  <a:extLst>
                    <a:ext uri="{FF2B5EF4-FFF2-40B4-BE49-F238E27FC236}">
                      <a16:creationId xmlns:a16="http://schemas.microsoft.com/office/drawing/2014/main" id="{B0E2AD5B-AFCE-48C7-A4C6-F88DD34C2C48}"/>
                    </a:ext>
                  </a:extLst>
                </p:cNvPr>
                <p:cNvSpPr/>
                <p:nvPr/>
              </p:nvSpPr>
              <p:spPr>
                <a:xfrm>
                  <a:off x="1938750" y="1470083"/>
                  <a:ext cx="165413" cy="646253"/>
                </a:xfrm>
                <a:custGeom>
                  <a:avLst/>
                  <a:gdLst>
                    <a:gd name="connsiteX0" fmla="*/ 0 w 165413"/>
                    <a:gd name="connsiteY0" fmla="*/ 0 h 646253"/>
                    <a:gd name="connsiteX1" fmla="*/ 165413 w 165413"/>
                    <a:gd name="connsiteY1" fmla="*/ 0 h 646253"/>
                    <a:gd name="connsiteX2" fmla="*/ 165413 w 165413"/>
                    <a:gd name="connsiteY2" fmla="*/ 646253 h 646253"/>
                    <a:gd name="connsiteX3" fmla="*/ 0 w 165413"/>
                    <a:gd name="connsiteY3" fmla="*/ 646253 h 646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4625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46253"/>
                      </a:lnTo>
                      <a:lnTo>
                        <a:pt x="0" y="646253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5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1490047"/>
                <a:ext cx="165413" cy="626289"/>
                <a:chOff x="2122416" y="1490047"/>
                <a:chExt cx="165413" cy="626289"/>
              </a:xfrm>
              <a:solidFill>
                <a:srgbClr val="000000"/>
              </a:solidFill>
            </p:grpSpPr>
            <p:sp>
              <p:nvSpPr>
                <p:cNvPr id="6251" name="자유형: 도형 6250">
                  <a:extLst>
                    <a:ext uri="{FF2B5EF4-FFF2-40B4-BE49-F238E27FC236}">
                      <a16:creationId xmlns:a16="http://schemas.microsoft.com/office/drawing/2014/main" id="{07D06C90-4792-4CE7-8DA7-119AB91A86F4}"/>
                    </a:ext>
                  </a:extLst>
                </p:cNvPr>
                <p:cNvSpPr/>
                <p:nvPr/>
              </p:nvSpPr>
              <p:spPr>
                <a:xfrm>
                  <a:off x="2122416" y="1490047"/>
                  <a:ext cx="165413" cy="626289"/>
                </a:xfrm>
                <a:custGeom>
                  <a:avLst/>
                  <a:gdLst>
                    <a:gd name="connsiteX0" fmla="*/ 0 w 165413"/>
                    <a:gd name="connsiteY0" fmla="*/ 0 h 626289"/>
                    <a:gd name="connsiteX1" fmla="*/ 165413 w 165413"/>
                    <a:gd name="connsiteY1" fmla="*/ 0 h 626289"/>
                    <a:gd name="connsiteX2" fmla="*/ 165413 w 165413"/>
                    <a:gd name="connsiteY2" fmla="*/ 626290 h 626289"/>
                    <a:gd name="connsiteX3" fmla="*/ 0 w 165413"/>
                    <a:gd name="connsiteY3" fmla="*/ 626290 h 626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62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6290"/>
                      </a:lnTo>
                      <a:lnTo>
                        <a:pt x="0" y="62629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52" name="자유형: 도형 6251">
                  <a:extLst>
                    <a:ext uri="{FF2B5EF4-FFF2-40B4-BE49-F238E27FC236}">
                      <a16:creationId xmlns:a16="http://schemas.microsoft.com/office/drawing/2014/main" id="{5372C665-3B61-4FCB-A515-05372384F33F}"/>
                    </a:ext>
                  </a:extLst>
                </p:cNvPr>
                <p:cNvSpPr/>
                <p:nvPr/>
              </p:nvSpPr>
              <p:spPr>
                <a:xfrm>
                  <a:off x="2122416" y="1490047"/>
                  <a:ext cx="165413" cy="626289"/>
                </a:xfrm>
                <a:custGeom>
                  <a:avLst/>
                  <a:gdLst>
                    <a:gd name="connsiteX0" fmla="*/ 0 w 165413"/>
                    <a:gd name="connsiteY0" fmla="*/ 0 h 626289"/>
                    <a:gd name="connsiteX1" fmla="*/ 165413 w 165413"/>
                    <a:gd name="connsiteY1" fmla="*/ 0 h 626289"/>
                    <a:gd name="connsiteX2" fmla="*/ 165413 w 165413"/>
                    <a:gd name="connsiteY2" fmla="*/ 626290 h 626289"/>
                    <a:gd name="connsiteX3" fmla="*/ 0 w 165413"/>
                    <a:gd name="connsiteY3" fmla="*/ 626290 h 626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62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6290"/>
                      </a:lnTo>
                      <a:lnTo>
                        <a:pt x="0" y="62629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5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1454112"/>
                <a:ext cx="165413" cy="661653"/>
                <a:chOff x="2306082" y="1454112"/>
                <a:chExt cx="165413" cy="661653"/>
              </a:xfrm>
              <a:solidFill>
                <a:srgbClr val="000000"/>
              </a:solidFill>
            </p:grpSpPr>
            <p:sp>
              <p:nvSpPr>
                <p:cNvPr id="6254" name="자유형: 도형 6253">
                  <a:extLst>
                    <a:ext uri="{FF2B5EF4-FFF2-40B4-BE49-F238E27FC236}">
                      <a16:creationId xmlns:a16="http://schemas.microsoft.com/office/drawing/2014/main" id="{DFFD8D03-7CAE-446B-A6FA-F83D6262750C}"/>
                    </a:ext>
                  </a:extLst>
                </p:cNvPr>
                <p:cNvSpPr/>
                <p:nvPr/>
              </p:nvSpPr>
              <p:spPr>
                <a:xfrm>
                  <a:off x="2306082" y="1454112"/>
                  <a:ext cx="165413" cy="661653"/>
                </a:xfrm>
                <a:custGeom>
                  <a:avLst/>
                  <a:gdLst>
                    <a:gd name="connsiteX0" fmla="*/ 0 w 165413"/>
                    <a:gd name="connsiteY0" fmla="*/ 0 h 661653"/>
                    <a:gd name="connsiteX1" fmla="*/ 165414 w 165413"/>
                    <a:gd name="connsiteY1" fmla="*/ 0 h 661653"/>
                    <a:gd name="connsiteX2" fmla="*/ 165414 w 165413"/>
                    <a:gd name="connsiteY2" fmla="*/ 661654 h 661653"/>
                    <a:gd name="connsiteX3" fmla="*/ 0 w 165413"/>
                    <a:gd name="connsiteY3" fmla="*/ 661654 h 66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165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1654"/>
                      </a:lnTo>
                      <a:lnTo>
                        <a:pt x="0" y="66165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55" name="자유형: 도형 6254">
                  <a:extLst>
                    <a:ext uri="{FF2B5EF4-FFF2-40B4-BE49-F238E27FC236}">
                      <a16:creationId xmlns:a16="http://schemas.microsoft.com/office/drawing/2014/main" id="{D0953B70-2EF8-4006-A276-7CE1211B2175}"/>
                    </a:ext>
                  </a:extLst>
                </p:cNvPr>
                <p:cNvSpPr/>
                <p:nvPr/>
              </p:nvSpPr>
              <p:spPr>
                <a:xfrm>
                  <a:off x="2306082" y="1454112"/>
                  <a:ext cx="165413" cy="661653"/>
                </a:xfrm>
                <a:custGeom>
                  <a:avLst/>
                  <a:gdLst>
                    <a:gd name="connsiteX0" fmla="*/ 0 w 165413"/>
                    <a:gd name="connsiteY0" fmla="*/ 0 h 661653"/>
                    <a:gd name="connsiteX1" fmla="*/ 165414 w 165413"/>
                    <a:gd name="connsiteY1" fmla="*/ 0 h 661653"/>
                    <a:gd name="connsiteX2" fmla="*/ 165414 w 165413"/>
                    <a:gd name="connsiteY2" fmla="*/ 661654 h 661653"/>
                    <a:gd name="connsiteX3" fmla="*/ 0 w 165413"/>
                    <a:gd name="connsiteY3" fmla="*/ 661654 h 66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165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1654"/>
                      </a:lnTo>
                      <a:lnTo>
                        <a:pt x="0" y="66165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5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1599562"/>
                <a:ext cx="165413" cy="516774"/>
                <a:chOff x="2489748" y="1599562"/>
                <a:chExt cx="165413" cy="516774"/>
              </a:xfrm>
              <a:solidFill>
                <a:srgbClr val="000000"/>
              </a:solidFill>
            </p:grpSpPr>
            <p:sp>
              <p:nvSpPr>
                <p:cNvPr id="6257" name="자유형: 도형 6256">
                  <a:extLst>
                    <a:ext uri="{FF2B5EF4-FFF2-40B4-BE49-F238E27FC236}">
                      <a16:creationId xmlns:a16="http://schemas.microsoft.com/office/drawing/2014/main" id="{7414C113-84EA-473B-96DF-FA4E0CDA36CA}"/>
                    </a:ext>
                  </a:extLst>
                </p:cNvPr>
                <p:cNvSpPr/>
                <p:nvPr/>
              </p:nvSpPr>
              <p:spPr>
                <a:xfrm>
                  <a:off x="2489748" y="1599562"/>
                  <a:ext cx="165413" cy="516774"/>
                </a:xfrm>
                <a:custGeom>
                  <a:avLst/>
                  <a:gdLst>
                    <a:gd name="connsiteX0" fmla="*/ 0 w 165413"/>
                    <a:gd name="connsiteY0" fmla="*/ 0 h 516774"/>
                    <a:gd name="connsiteX1" fmla="*/ 165413 w 165413"/>
                    <a:gd name="connsiteY1" fmla="*/ 0 h 516774"/>
                    <a:gd name="connsiteX2" fmla="*/ 165413 w 165413"/>
                    <a:gd name="connsiteY2" fmla="*/ 516775 h 516774"/>
                    <a:gd name="connsiteX3" fmla="*/ 0 w 165413"/>
                    <a:gd name="connsiteY3" fmla="*/ 516775 h 51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67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6775"/>
                      </a:lnTo>
                      <a:lnTo>
                        <a:pt x="0" y="5167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58" name="자유형: 도형 6257">
                  <a:extLst>
                    <a:ext uri="{FF2B5EF4-FFF2-40B4-BE49-F238E27FC236}">
                      <a16:creationId xmlns:a16="http://schemas.microsoft.com/office/drawing/2014/main" id="{DE8A02FE-D8B3-4418-BD3A-6945D757916F}"/>
                    </a:ext>
                  </a:extLst>
                </p:cNvPr>
                <p:cNvSpPr/>
                <p:nvPr/>
              </p:nvSpPr>
              <p:spPr>
                <a:xfrm>
                  <a:off x="2489748" y="1599562"/>
                  <a:ext cx="165413" cy="516774"/>
                </a:xfrm>
                <a:custGeom>
                  <a:avLst/>
                  <a:gdLst>
                    <a:gd name="connsiteX0" fmla="*/ 0 w 165413"/>
                    <a:gd name="connsiteY0" fmla="*/ 0 h 516774"/>
                    <a:gd name="connsiteX1" fmla="*/ 165413 w 165413"/>
                    <a:gd name="connsiteY1" fmla="*/ 0 h 516774"/>
                    <a:gd name="connsiteX2" fmla="*/ 165413 w 165413"/>
                    <a:gd name="connsiteY2" fmla="*/ 516775 h 516774"/>
                    <a:gd name="connsiteX3" fmla="*/ 0 w 165413"/>
                    <a:gd name="connsiteY3" fmla="*/ 516775 h 51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67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6775"/>
                      </a:lnTo>
                      <a:lnTo>
                        <a:pt x="0" y="51677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5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1426733"/>
                <a:ext cx="165413" cy="689032"/>
                <a:chOff x="2673414" y="1426733"/>
                <a:chExt cx="165413" cy="689032"/>
              </a:xfrm>
              <a:solidFill>
                <a:srgbClr val="000000"/>
              </a:solidFill>
            </p:grpSpPr>
            <p:sp>
              <p:nvSpPr>
                <p:cNvPr id="6260" name="자유형: 도형 6259">
                  <a:extLst>
                    <a:ext uri="{FF2B5EF4-FFF2-40B4-BE49-F238E27FC236}">
                      <a16:creationId xmlns:a16="http://schemas.microsoft.com/office/drawing/2014/main" id="{D189341C-2F42-4786-B0D8-DD2A8BB9A3EE}"/>
                    </a:ext>
                  </a:extLst>
                </p:cNvPr>
                <p:cNvSpPr/>
                <p:nvPr/>
              </p:nvSpPr>
              <p:spPr>
                <a:xfrm>
                  <a:off x="2673414" y="1426733"/>
                  <a:ext cx="165413" cy="689032"/>
                </a:xfrm>
                <a:custGeom>
                  <a:avLst/>
                  <a:gdLst>
                    <a:gd name="connsiteX0" fmla="*/ 0 w 165413"/>
                    <a:gd name="connsiteY0" fmla="*/ 0 h 689032"/>
                    <a:gd name="connsiteX1" fmla="*/ 165414 w 165413"/>
                    <a:gd name="connsiteY1" fmla="*/ 0 h 689032"/>
                    <a:gd name="connsiteX2" fmla="*/ 165414 w 165413"/>
                    <a:gd name="connsiteY2" fmla="*/ 689033 h 689032"/>
                    <a:gd name="connsiteX3" fmla="*/ 0 w 165413"/>
                    <a:gd name="connsiteY3" fmla="*/ 689033 h 689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8903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89033"/>
                      </a:lnTo>
                      <a:lnTo>
                        <a:pt x="0" y="68903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61" name="자유형: 도형 6260">
                  <a:extLst>
                    <a:ext uri="{FF2B5EF4-FFF2-40B4-BE49-F238E27FC236}">
                      <a16:creationId xmlns:a16="http://schemas.microsoft.com/office/drawing/2014/main" id="{529116A2-9990-496F-BF78-FE17F42827F7}"/>
                    </a:ext>
                  </a:extLst>
                </p:cNvPr>
                <p:cNvSpPr/>
                <p:nvPr/>
              </p:nvSpPr>
              <p:spPr>
                <a:xfrm>
                  <a:off x="2673414" y="1426733"/>
                  <a:ext cx="165413" cy="689032"/>
                </a:xfrm>
                <a:custGeom>
                  <a:avLst/>
                  <a:gdLst>
                    <a:gd name="connsiteX0" fmla="*/ 0 w 165413"/>
                    <a:gd name="connsiteY0" fmla="*/ 0 h 689032"/>
                    <a:gd name="connsiteX1" fmla="*/ 165414 w 165413"/>
                    <a:gd name="connsiteY1" fmla="*/ 0 h 689032"/>
                    <a:gd name="connsiteX2" fmla="*/ 165414 w 165413"/>
                    <a:gd name="connsiteY2" fmla="*/ 689033 h 689032"/>
                    <a:gd name="connsiteX3" fmla="*/ 0 w 165413"/>
                    <a:gd name="connsiteY3" fmla="*/ 689033 h 689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8903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89033"/>
                      </a:lnTo>
                      <a:lnTo>
                        <a:pt x="0" y="689033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6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1243638"/>
                <a:ext cx="165413" cy="872698"/>
                <a:chOff x="2857080" y="1243638"/>
                <a:chExt cx="165413" cy="872698"/>
              </a:xfrm>
              <a:solidFill>
                <a:srgbClr val="000000"/>
              </a:solidFill>
            </p:grpSpPr>
            <p:sp>
              <p:nvSpPr>
                <p:cNvPr id="6263" name="자유형: 도형 6262">
                  <a:extLst>
                    <a:ext uri="{FF2B5EF4-FFF2-40B4-BE49-F238E27FC236}">
                      <a16:creationId xmlns:a16="http://schemas.microsoft.com/office/drawing/2014/main" id="{2907B069-C283-480C-94C6-6D445451CF32}"/>
                    </a:ext>
                  </a:extLst>
                </p:cNvPr>
                <p:cNvSpPr/>
                <p:nvPr/>
              </p:nvSpPr>
              <p:spPr>
                <a:xfrm>
                  <a:off x="2857080" y="1243638"/>
                  <a:ext cx="165413" cy="872698"/>
                </a:xfrm>
                <a:custGeom>
                  <a:avLst/>
                  <a:gdLst>
                    <a:gd name="connsiteX0" fmla="*/ 0 w 165413"/>
                    <a:gd name="connsiteY0" fmla="*/ 0 h 872698"/>
                    <a:gd name="connsiteX1" fmla="*/ 165413 w 165413"/>
                    <a:gd name="connsiteY1" fmla="*/ 0 h 872698"/>
                    <a:gd name="connsiteX2" fmla="*/ 165413 w 165413"/>
                    <a:gd name="connsiteY2" fmla="*/ 872699 h 872698"/>
                    <a:gd name="connsiteX3" fmla="*/ 0 w 165413"/>
                    <a:gd name="connsiteY3" fmla="*/ 872699 h 872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7269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72699"/>
                      </a:lnTo>
                      <a:lnTo>
                        <a:pt x="0" y="87269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64" name="자유형: 도형 6263">
                  <a:extLst>
                    <a:ext uri="{FF2B5EF4-FFF2-40B4-BE49-F238E27FC236}">
                      <a16:creationId xmlns:a16="http://schemas.microsoft.com/office/drawing/2014/main" id="{25DFEA16-2D7E-4EA6-885B-5395F7082240}"/>
                    </a:ext>
                  </a:extLst>
                </p:cNvPr>
                <p:cNvSpPr/>
                <p:nvPr/>
              </p:nvSpPr>
              <p:spPr>
                <a:xfrm>
                  <a:off x="2857080" y="1243638"/>
                  <a:ext cx="165413" cy="872698"/>
                </a:xfrm>
                <a:custGeom>
                  <a:avLst/>
                  <a:gdLst>
                    <a:gd name="connsiteX0" fmla="*/ 0 w 165413"/>
                    <a:gd name="connsiteY0" fmla="*/ 0 h 872698"/>
                    <a:gd name="connsiteX1" fmla="*/ 165413 w 165413"/>
                    <a:gd name="connsiteY1" fmla="*/ 0 h 872698"/>
                    <a:gd name="connsiteX2" fmla="*/ 165413 w 165413"/>
                    <a:gd name="connsiteY2" fmla="*/ 872699 h 872698"/>
                    <a:gd name="connsiteX3" fmla="*/ 0 w 165413"/>
                    <a:gd name="connsiteY3" fmla="*/ 872699 h 872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7269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72699"/>
                      </a:lnTo>
                      <a:lnTo>
                        <a:pt x="0" y="87269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6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1408481"/>
                <a:ext cx="165413" cy="707855"/>
                <a:chOff x="3040746" y="1408481"/>
                <a:chExt cx="165413" cy="707855"/>
              </a:xfrm>
              <a:solidFill>
                <a:srgbClr val="000000"/>
              </a:solidFill>
            </p:grpSpPr>
            <p:sp>
              <p:nvSpPr>
                <p:cNvPr id="6266" name="자유형: 도형 6265">
                  <a:extLst>
                    <a:ext uri="{FF2B5EF4-FFF2-40B4-BE49-F238E27FC236}">
                      <a16:creationId xmlns:a16="http://schemas.microsoft.com/office/drawing/2014/main" id="{E70A4CD8-3567-4959-A442-1FFF8F13ED64}"/>
                    </a:ext>
                  </a:extLst>
                </p:cNvPr>
                <p:cNvSpPr/>
                <p:nvPr/>
              </p:nvSpPr>
              <p:spPr>
                <a:xfrm>
                  <a:off x="3040746" y="1408481"/>
                  <a:ext cx="165413" cy="707855"/>
                </a:xfrm>
                <a:custGeom>
                  <a:avLst/>
                  <a:gdLst>
                    <a:gd name="connsiteX0" fmla="*/ 0 w 165413"/>
                    <a:gd name="connsiteY0" fmla="*/ 0 h 707855"/>
                    <a:gd name="connsiteX1" fmla="*/ 165413 w 165413"/>
                    <a:gd name="connsiteY1" fmla="*/ 0 h 707855"/>
                    <a:gd name="connsiteX2" fmla="*/ 165413 w 165413"/>
                    <a:gd name="connsiteY2" fmla="*/ 707856 h 707855"/>
                    <a:gd name="connsiteX3" fmla="*/ 0 w 165413"/>
                    <a:gd name="connsiteY3" fmla="*/ 707856 h 707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85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856"/>
                      </a:lnTo>
                      <a:lnTo>
                        <a:pt x="0" y="70785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67" name="자유형: 도형 6266">
                  <a:extLst>
                    <a:ext uri="{FF2B5EF4-FFF2-40B4-BE49-F238E27FC236}">
                      <a16:creationId xmlns:a16="http://schemas.microsoft.com/office/drawing/2014/main" id="{E0B0B57B-AE98-41E9-9A8B-5E576BAE29EA}"/>
                    </a:ext>
                  </a:extLst>
                </p:cNvPr>
                <p:cNvSpPr/>
                <p:nvPr/>
              </p:nvSpPr>
              <p:spPr>
                <a:xfrm>
                  <a:off x="3040746" y="1408481"/>
                  <a:ext cx="165413" cy="707855"/>
                </a:xfrm>
                <a:custGeom>
                  <a:avLst/>
                  <a:gdLst>
                    <a:gd name="connsiteX0" fmla="*/ 0 w 165413"/>
                    <a:gd name="connsiteY0" fmla="*/ 0 h 707855"/>
                    <a:gd name="connsiteX1" fmla="*/ 165413 w 165413"/>
                    <a:gd name="connsiteY1" fmla="*/ 0 h 707855"/>
                    <a:gd name="connsiteX2" fmla="*/ 165413 w 165413"/>
                    <a:gd name="connsiteY2" fmla="*/ 707856 h 707855"/>
                    <a:gd name="connsiteX3" fmla="*/ 0 w 165413"/>
                    <a:gd name="connsiteY3" fmla="*/ 707856 h 707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85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856"/>
                      </a:lnTo>
                      <a:lnTo>
                        <a:pt x="0" y="70785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6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1540241"/>
                <a:ext cx="165413" cy="576095"/>
                <a:chOff x="3224412" y="1540241"/>
                <a:chExt cx="165413" cy="576095"/>
              </a:xfrm>
              <a:solidFill>
                <a:srgbClr val="000000"/>
              </a:solidFill>
            </p:grpSpPr>
            <p:sp>
              <p:nvSpPr>
                <p:cNvPr id="6269" name="자유형: 도형 6268">
                  <a:extLst>
                    <a:ext uri="{FF2B5EF4-FFF2-40B4-BE49-F238E27FC236}">
                      <a16:creationId xmlns:a16="http://schemas.microsoft.com/office/drawing/2014/main" id="{565EE88B-47E9-4427-8B4F-F04C7017F214}"/>
                    </a:ext>
                  </a:extLst>
                </p:cNvPr>
                <p:cNvSpPr/>
                <p:nvPr/>
              </p:nvSpPr>
              <p:spPr>
                <a:xfrm>
                  <a:off x="3224412" y="1540241"/>
                  <a:ext cx="165413" cy="576095"/>
                </a:xfrm>
                <a:custGeom>
                  <a:avLst/>
                  <a:gdLst>
                    <a:gd name="connsiteX0" fmla="*/ 0 w 165413"/>
                    <a:gd name="connsiteY0" fmla="*/ 0 h 576095"/>
                    <a:gd name="connsiteX1" fmla="*/ 165414 w 165413"/>
                    <a:gd name="connsiteY1" fmla="*/ 0 h 576095"/>
                    <a:gd name="connsiteX2" fmla="*/ 165414 w 165413"/>
                    <a:gd name="connsiteY2" fmla="*/ 576095 h 576095"/>
                    <a:gd name="connsiteX3" fmla="*/ 0 w 165413"/>
                    <a:gd name="connsiteY3" fmla="*/ 576095 h 57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609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6095"/>
                      </a:lnTo>
                      <a:lnTo>
                        <a:pt x="0" y="57609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70" name="자유형: 도형 6269">
                  <a:extLst>
                    <a:ext uri="{FF2B5EF4-FFF2-40B4-BE49-F238E27FC236}">
                      <a16:creationId xmlns:a16="http://schemas.microsoft.com/office/drawing/2014/main" id="{2DB9882B-8222-46FE-9C83-FC21E81AFA40}"/>
                    </a:ext>
                  </a:extLst>
                </p:cNvPr>
                <p:cNvSpPr/>
                <p:nvPr/>
              </p:nvSpPr>
              <p:spPr>
                <a:xfrm>
                  <a:off x="3224412" y="1540241"/>
                  <a:ext cx="165413" cy="576095"/>
                </a:xfrm>
                <a:custGeom>
                  <a:avLst/>
                  <a:gdLst>
                    <a:gd name="connsiteX0" fmla="*/ 0 w 165413"/>
                    <a:gd name="connsiteY0" fmla="*/ 0 h 576095"/>
                    <a:gd name="connsiteX1" fmla="*/ 165414 w 165413"/>
                    <a:gd name="connsiteY1" fmla="*/ 0 h 576095"/>
                    <a:gd name="connsiteX2" fmla="*/ 165414 w 165413"/>
                    <a:gd name="connsiteY2" fmla="*/ 576095 h 576095"/>
                    <a:gd name="connsiteX3" fmla="*/ 0 w 165413"/>
                    <a:gd name="connsiteY3" fmla="*/ 576095 h 57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609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6095"/>
                      </a:lnTo>
                      <a:lnTo>
                        <a:pt x="0" y="57609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7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1353153"/>
                <a:ext cx="165413" cy="763183"/>
                <a:chOff x="3408078" y="1353153"/>
                <a:chExt cx="165413" cy="763183"/>
              </a:xfrm>
              <a:solidFill>
                <a:srgbClr val="000000"/>
              </a:solidFill>
            </p:grpSpPr>
            <p:sp>
              <p:nvSpPr>
                <p:cNvPr id="6272" name="자유형: 도형 6271">
                  <a:extLst>
                    <a:ext uri="{FF2B5EF4-FFF2-40B4-BE49-F238E27FC236}">
                      <a16:creationId xmlns:a16="http://schemas.microsoft.com/office/drawing/2014/main" id="{F9984C73-CC1B-42A0-9788-427DA25D5B49}"/>
                    </a:ext>
                  </a:extLst>
                </p:cNvPr>
                <p:cNvSpPr/>
                <p:nvPr/>
              </p:nvSpPr>
              <p:spPr>
                <a:xfrm>
                  <a:off x="3408078" y="1353153"/>
                  <a:ext cx="165413" cy="763183"/>
                </a:xfrm>
                <a:custGeom>
                  <a:avLst/>
                  <a:gdLst>
                    <a:gd name="connsiteX0" fmla="*/ 0 w 165413"/>
                    <a:gd name="connsiteY0" fmla="*/ 0 h 763183"/>
                    <a:gd name="connsiteX1" fmla="*/ 165414 w 165413"/>
                    <a:gd name="connsiteY1" fmla="*/ 0 h 763183"/>
                    <a:gd name="connsiteX2" fmla="*/ 165414 w 165413"/>
                    <a:gd name="connsiteY2" fmla="*/ 763184 h 763183"/>
                    <a:gd name="connsiteX3" fmla="*/ 0 w 165413"/>
                    <a:gd name="connsiteY3" fmla="*/ 763184 h 763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6318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63184"/>
                      </a:lnTo>
                      <a:lnTo>
                        <a:pt x="0" y="76318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73" name="자유형: 도형 6272">
                  <a:extLst>
                    <a:ext uri="{FF2B5EF4-FFF2-40B4-BE49-F238E27FC236}">
                      <a16:creationId xmlns:a16="http://schemas.microsoft.com/office/drawing/2014/main" id="{2178D2CF-8C35-4160-8CF5-EE2E2426ED3D}"/>
                    </a:ext>
                  </a:extLst>
                </p:cNvPr>
                <p:cNvSpPr/>
                <p:nvPr/>
              </p:nvSpPr>
              <p:spPr>
                <a:xfrm>
                  <a:off x="3408078" y="1353153"/>
                  <a:ext cx="165413" cy="763183"/>
                </a:xfrm>
                <a:custGeom>
                  <a:avLst/>
                  <a:gdLst>
                    <a:gd name="connsiteX0" fmla="*/ 0 w 165413"/>
                    <a:gd name="connsiteY0" fmla="*/ 0 h 763183"/>
                    <a:gd name="connsiteX1" fmla="*/ 165414 w 165413"/>
                    <a:gd name="connsiteY1" fmla="*/ 0 h 763183"/>
                    <a:gd name="connsiteX2" fmla="*/ 165414 w 165413"/>
                    <a:gd name="connsiteY2" fmla="*/ 763184 h 763183"/>
                    <a:gd name="connsiteX3" fmla="*/ 0 w 165413"/>
                    <a:gd name="connsiteY3" fmla="*/ 763184 h 763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6318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63184"/>
                      </a:lnTo>
                      <a:lnTo>
                        <a:pt x="0" y="76318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7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1610399"/>
                <a:ext cx="165413" cy="505366"/>
                <a:chOff x="3591744" y="1610399"/>
                <a:chExt cx="165413" cy="505366"/>
              </a:xfrm>
              <a:solidFill>
                <a:srgbClr val="000000"/>
              </a:solidFill>
            </p:grpSpPr>
            <p:sp>
              <p:nvSpPr>
                <p:cNvPr id="6275" name="자유형: 도형 6274">
                  <a:extLst>
                    <a:ext uri="{FF2B5EF4-FFF2-40B4-BE49-F238E27FC236}">
                      <a16:creationId xmlns:a16="http://schemas.microsoft.com/office/drawing/2014/main" id="{396C835F-9042-433C-814A-AA385212EA6A}"/>
                    </a:ext>
                  </a:extLst>
                </p:cNvPr>
                <p:cNvSpPr/>
                <p:nvPr/>
              </p:nvSpPr>
              <p:spPr>
                <a:xfrm>
                  <a:off x="3591744" y="1610399"/>
                  <a:ext cx="165413" cy="505366"/>
                </a:xfrm>
                <a:custGeom>
                  <a:avLst/>
                  <a:gdLst>
                    <a:gd name="connsiteX0" fmla="*/ 0 w 165413"/>
                    <a:gd name="connsiteY0" fmla="*/ 0 h 505366"/>
                    <a:gd name="connsiteX1" fmla="*/ 165413 w 165413"/>
                    <a:gd name="connsiteY1" fmla="*/ 0 h 505366"/>
                    <a:gd name="connsiteX2" fmla="*/ 165413 w 165413"/>
                    <a:gd name="connsiteY2" fmla="*/ 505367 h 505366"/>
                    <a:gd name="connsiteX3" fmla="*/ 0 w 165413"/>
                    <a:gd name="connsiteY3" fmla="*/ 505367 h 50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0536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05367"/>
                      </a:lnTo>
                      <a:lnTo>
                        <a:pt x="0" y="50536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76" name="자유형: 도형 6275">
                  <a:extLst>
                    <a:ext uri="{FF2B5EF4-FFF2-40B4-BE49-F238E27FC236}">
                      <a16:creationId xmlns:a16="http://schemas.microsoft.com/office/drawing/2014/main" id="{CB96132F-77CE-47D5-A351-8D156740F7D6}"/>
                    </a:ext>
                  </a:extLst>
                </p:cNvPr>
                <p:cNvSpPr/>
                <p:nvPr/>
              </p:nvSpPr>
              <p:spPr>
                <a:xfrm>
                  <a:off x="3591744" y="1610399"/>
                  <a:ext cx="165413" cy="505366"/>
                </a:xfrm>
                <a:custGeom>
                  <a:avLst/>
                  <a:gdLst>
                    <a:gd name="connsiteX0" fmla="*/ 0 w 165413"/>
                    <a:gd name="connsiteY0" fmla="*/ 0 h 505366"/>
                    <a:gd name="connsiteX1" fmla="*/ 165413 w 165413"/>
                    <a:gd name="connsiteY1" fmla="*/ 0 h 505366"/>
                    <a:gd name="connsiteX2" fmla="*/ 165413 w 165413"/>
                    <a:gd name="connsiteY2" fmla="*/ 505367 h 505366"/>
                    <a:gd name="connsiteX3" fmla="*/ 0 w 165413"/>
                    <a:gd name="connsiteY3" fmla="*/ 505367 h 50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0536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05367"/>
                      </a:lnTo>
                      <a:lnTo>
                        <a:pt x="0" y="50536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7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1488336"/>
                <a:ext cx="165413" cy="628000"/>
                <a:chOff x="3775410" y="1488336"/>
                <a:chExt cx="165413" cy="628000"/>
              </a:xfrm>
              <a:solidFill>
                <a:srgbClr val="000000"/>
              </a:solidFill>
            </p:grpSpPr>
            <p:sp>
              <p:nvSpPr>
                <p:cNvPr id="6278" name="자유형: 도형 6277">
                  <a:extLst>
                    <a:ext uri="{FF2B5EF4-FFF2-40B4-BE49-F238E27FC236}">
                      <a16:creationId xmlns:a16="http://schemas.microsoft.com/office/drawing/2014/main" id="{AF255F49-9F1C-43F4-8664-29D2F59DEA70}"/>
                    </a:ext>
                  </a:extLst>
                </p:cNvPr>
                <p:cNvSpPr/>
                <p:nvPr/>
              </p:nvSpPr>
              <p:spPr>
                <a:xfrm>
                  <a:off x="3775410" y="1488336"/>
                  <a:ext cx="165413" cy="628000"/>
                </a:xfrm>
                <a:custGeom>
                  <a:avLst/>
                  <a:gdLst>
                    <a:gd name="connsiteX0" fmla="*/ 0 w 165413"/>
                    <a:gd name="connsiteY0" fmla="*/ 0 h 628000"/>
                    <a:gd name="connsiteX1" fmla="*/ 165413 w 165413"/>
                    <a:gd name="connsiteY1" fmla="*/ 0 h 628000"/>
                    <a:gd name="connsiteX2" fmla="*/ 165413 w 165413"/>
                    <a:gd name="connsiteY2" fmla="*/ 628001 h 628000"/>
                    <a:gd name="connsiteX3" fmla="*/ 0 w 165413"/>
                    <a:gd name="connsiteY3" fmla="*/ 628001 h 62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800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8001"/>
                      </a:lnTo>
                      <a:lnTo>
                        <a:pt x="0" y="62800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79" name="자유형: 도형 6278">
                  <a:extLst>
                    <a:ext uri="{FF2B5EF4-FFF2-40B4-BE49-F238E27FC236}">
                      <a16:creationId xmlns:a16="http://schemas.microsoft.com/office/drawing/2014/main" id="{2D1961A4-52C7-400F-8B0A-CDDA7F036143}"/>
                    </a:ext>
                  </a:extLst>
                </p:cNvPr>
                <p:cNvSpPr/>
                <p:nvPr/>
              </p:nvSpPr>
              <p:spPr>
                <a:xfrm>
                  <a:off x="3775410" y="1488336"/>
                  <a:ext cx="165413" cy="628000"/>
                </a:xfrm>
                <a:custGeom>
                  <a:avLst/>
                  <a:gdLst>
                    <a:gd name="connsiteX0" fmla="*/ 0 w 165413"/>
                    <a:gd name="connsiteY0" fmla="*/ 0 h 628000"/>
                    <a:gd name="connsiteX1" fmla="*/ 165413 w 165413"/>
                    <a:gd name="connsiteY1" fmla="*/ 0 h 628000"/>
                    <a:gd name="connsiteX2" fmla="*/ 165413 w 165413"/>
                    <a:gd name="connsiteY2" fmla="*/ 628001 h 628000"/>
                    <a:gd name="connsiteX3" fmla="*/ 0 w 165413"/>
                    <a:gd name="connsiteY3" fmla="*/ 628001 h 62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800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8001"/>
                      </a:lnTo>
                      <a:lnTo>
                        <a:pt x="0" y="62800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8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1321781"/>
                <a:ext cx="165413" cy="794555"/>
                <a:chOff x="3959076" y="1321781"/>
                <a:chExt cx="165413" cy="794555"/>
              </a:xfrm>
              <a:solidFill>
                <a:srgbClr val="000000"/>
              </a:solidFill>
            </p:grpSpPr>
            <p:sp>
              <p:nvSpPr>
                <p:cNvPr id="6281" name="자유형: 도형 6280">
                  <a:extLst>
                    <a:ext uri="{FF2B5EF4-FFF2-40B4-BE49-F238E27FC236}">
                      <a16:creationId xmlns:a16="http://schemas.microsoft.com/office/drawing/2014/main" id="{FB3851B4-6AFB-4953-8F01-403EC7D13C71}"/>
                    </a:ext>
                  </a:extLst>
                </p:cNvPr>
                <p:cNvSpPr/>
                <p:nvPr/>
              </p:nvSpPr>
              <p:spPr>
                <a:xfrm>
                  <a:off x="3959076" y="1321781"/>
                  <a:ext cx="165413" cy="794555"/>
                </a:xfrm>
                <a:custGeom>
                  <a:avLst/>
                  <a:gdLst>
                    <a:gd name="connsiteX0" fmla="*/ 0 w 165413"/>
                    <a:gd name="connsiteY0" fmla="*/ 0 h 794555"/>
                    <a:gd name="connsiteX1" fmla="*/ 165413 w 165413"/>
                    <a:gd name="connsiteY1" fmla="*/ 0 h 794555"/>
                    <a:gd name="connsiteX2" fmla="*/ 165413 w 165413"/>
                    <a:gd name="connsiteY2" fmla="*/ 794555 h 794555"/>
                    <a:gd name="connsiteX3" fmla="*/ 0 w 165413"/>
                    <a:gd name="connsiteY3" fmla="*/ 794555 h 794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455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4555"/>
                      </a:lnTo>
                      <a:lnTo>
                        <a:pt x="0" y="79455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82" name="자유형: 도형 6281">
                  <a:extLst>
                    <a:ext uri="{FF2B5EF4-FFF2-40B4-BE49-F238E27FC236}">
                      <a16:creationId xmlns:a16="http://schemas.microsoft.com/office/drawing/2014/main" id="{81A4F2B9-E52C-45C7-9885-9A6C98AAF63D}"/>
                    </a:ext>
                  </a:extLst>
                </p:cNvPr>
                <p:cNvSpPr/>
                <p:nvPr/>
              </p:nvSpPr>
              <p:spPr>
                <a:xfrm>
                  <a:off x="3959076" y="1321781"/>
                  <a:ext cx="165413" cy="794555"/>
                </a:xfrm>
                <a:custGeom>
                  <a:avLst/>
                  <a:gdLst>
                    <a:gd name="connsiteX0" fmla="*/ 0 w 165413"/>
                    <a:gd name="connsiteY0" fmla="*/ 0 h 794555"/>
                    <a:gd name="connsiteX1" fmla="*/ 165413 w 165413"/>
                    <a:gd name="connsiteY1" fmla="*/ 0 h 794555"/>
                    <a:gd name="connsiteX2" fmla="*/ 165413 w 165413"/>
                    <a:gd name="connsiteY2" fmla="*/ 794555 h 794555"/>
                    <a:gd name="connsiteX3" fmla="*/ 0 w 165413"/>
                    <a:gd name="connsiteY3" fmla="*/ 794555 h 794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455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4555"/>
                      </a:lnTo>
                      <a:lnTo>
                        <a:pt x="0" y="79455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8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1293262"/>
                <a:ext cx="165413" cy="822504"/>
                <a:chOff x="4142742" y="1293262"/>
                <a:chExt cx="165413" cy="822504"/>
              </a:xfrm>
              <a:solidFill>
                <a:srgbClr val="000000"/>
              </a:solidFill>
            </p:grpSpPr>
            <p:sp>
              <p:nvSpPr>
                <p:cNvPr id="6284" name="자유형: 도형 6283">
                  <a:extLst>
                    <a:ext uri="{FF2B5EF4-FFF2-40B4-BE49-F238E27FC236}">
                      <a16:creationId xmlns:a16="http://schemas.microsoft.com/office/drawing/2014/main" id="{D5092444-FFE7-47ED-9FD0-F27A9EC23AE0}"/>
                    </a:ext>
                  </a:extLst>
                </p:cNvPr>
                <p:cNvSpPr/>
                <p:nvPr/>
              </p:nvSpPr>
              <p:spPr>
                <a:xfrm>
                  <a:off x="4142742" y="1293262"/>
                  <a:ext cx="165413" cy="822504"/>
                </a:xfrm>
                <a:custGeom>
                  <a:avLst/>
                  <a:gdLst>
                    <a:gd name="connsiteX0" fmla="*/ 0 w 165413"/>
                    <a:gd name="connsiteY0" fmla="*/ 0 h 822504"/>
                    <a:gd name="connsiteX1" fmla="*/ 165414 w 165413"/>
                    <a:gd name="connsiteY1" fmla="*/ 0 h 822504"/>
                    <a:gd name="connsiteX2" fmla="*/ 165414 w 165413"/>
                    <a:gd name="connsiteY2" fmla="*/ 822504 h 822504"/>
                    <a:gd name="connsiteX3" fmla="*/ 0 w 165413"/>
                    <a:gd name="connsiteY3" fmla="*/ 822504 h 822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2250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22504"/>
                      </a:lnTo>
                      <a:lnTo>
                        <a:pt x="0" y="82250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85" name="자유형: 도형 6284">
                  <a:extLst>
                    <a:ext uri="{FF2B5EF4-FFF2-40B4-BE49-F238E27FC236}">
                      <a16:creationId xmlns:a16="http://schemas.microsoft.com/office/drawing/2014/main" id="{33CCAD5B-F9AB-41C7-9773-E0851FB29281}"/>
                    </a:ext>
                  </a:extLst>
                </p:cNvPr>
                <p:cNvSpPr/>
                <p:nvPr/>
              </p:nvSpPr>
              <p:spPr>
                <a:xfrm>
                  <a:off x="4142742" y="1293262"/>
                  <a:ext cx="165413" cy="822504"/>
                </a:xfrm>
                <a:custGeom>
                  <a:avLst/>
                  <a:gdLst>
                    <a:gd name="connsiteX0" fmla="*/ 0 w 165413"/>
                    <a:gd name="connsiteY0" fmla="*/ 0 h 822504"/>
                    <a:gd name="connsiteX1" fmla="*/ 165414 w 165413"/>
                    <a:gd name="connsiteY1" fmla="*/ 0 h 822504"/>
                    <a:gd name="connsiteX2" fmla="*/ 165414 w 165413"/>
                    <a:gd name="connsiteY2" fmla="*/ 822504 h 822504"/>
                    <a:gd name="connsiteX3" fmla="*/ 0 w 165413"/>
                    <a:gd name="connsiteY3" fmla="*/ 822504 h 822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2250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22504"/>
                      </a:lnTo>
                      <a:lnTo>
                        <a:pt x="0" y="82250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8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1416466"/>
                <a:ext cx="165413" cy="699870"/>
                <a:chOff x="4325837" y="1416466"/>
                <a:chExt cx="165413" cy="699870"/>
              </a:xfrm>
              <a:solidFill>
                <a:srgbClr val="000000"/>
              </a:solidFill>
            </p:grpSpPr>
            <p:sp>
              <p:nvSpPr>
                <p:cNvPr id="6287" name="자유형: 도형 6286">
                  <a:extLst>
                    <a:ext uri="{FF2B5EF4-FFF2-40B4-BE49-F238E27FC236}">
                      <a16:creationId xmlns:a16="http://schemas.microsoft.com/office/drawing/2014/main" id="{69F54605-2B9A-4701-B92D-3691FA4BBE04}"/>
                    </a:ext>
                  </a:extLst>
                </p:cNvPr>
                <p:cNvSpPr/>
                <p:nvPr/>
              </p:nvSpPr>
              <p:spPr>
                <a:xfrm>
                  <a:off x="4325837" y="1416466"/>
                  <a:ext cx="165413" cy="699870"/>
                </a:xfrm>
                <a:custGeom>
                  <a:avLst/>
                  <a:gdLst>
                    <a:gd name="connsiteX0" fmla="*/ 0 w 165413"/>
                    <a:gd name="connsiteY0" fmla="*/ 0 h 699870"/>
                    <a:gd name="connsiteX1" fmla="*/ 165413 w 165413"/>
                    <a:gd name="connsiteY1" fmla="*/ 0 h 699870"/>
                    <a:gd name="connsiteX2" fmla="*/ 165413 w 165413"/>
                    <a:gd name="connsiteY2" fmla="*/ 699870 h 699870"/>
                    <a:gd name="connsiteX3" fmla="*/ 0 w 165413"/>
                    <a:gd name="connsiteY3" fmla="*/ 699870 h 699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98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99870"/>
                      </a:lnTo>
                      <a:lnTo>
                        <a:pt x="0" y="6998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88" name="자유형: 도형 6287">
                  <a:extLst>
                    <a:ext uri="{FF2B5EF4-FFF2-40B4-BE49-F238E27FC236}">
                      <a16:creationId xmlns:a16="http://schemas.microsoft.com/office/drawing/2014/main" id="{AECFA704-6FF3-4FC8-9D66-9BAD02420119}"/>
                    </a:ext>
                  </a:extLst>
                </p:cNvPr>
                <p:cNvSpPr/>
                <p:nvPr/>
              </p:nvSpPr>
              <p:spPr>
                <a:xfrm>
                  <a:off x="4325837" y="1416466"/>
                  <a:ext cx="165413" cy="699870"/>
                </a:xfrm>
                <a:custGeom>
                  <a:avLst/>
                  <a:gdLst>
                    <a:gd name="connsiteX0" fmla="*/ 0 w 165413"/>
                    <a:gd name="connsiteY0" fmla="*/ 0 h 699870"/>
                    <a:gd name="connsiteX1" fmla="*/ 165413 w 165413"/>
                    <a:gd name="connsiteY1" fmla="*/ 0 h 699870"/>
                    <a:gd name="connsiteX2" fmla="*/ 165413 w 165413"/>
                    <a:gd name="connsiteY2" fmla="*/ 699870 h 699870"/>
                    <a:gd name="connsiteX3" fmla="*/ 0 w 165413"/>
                    <a:gd name="connsiteY3" fmla="*/ 699870 h 699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98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99870"/>
                      </a:lnTo>
                      <a:lnTo>
                        <a:pt x="0" y="69987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8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1378250"/>
                <a:ext cx="165413" cy="738086"/>
                <a:chOff x="4509503" y="1378250"/>
                <a:chExt cx="165413" cy="738086"/>
              </a:xfrm>
              <a:solidFill>
                <a:srgbClr val="000000"/>
              </a:solidFill>
            </p:grpSpPr>
            <p:sp>
              <p:nvSpPr>
                <p:cNvPr id="6290" name="자유형: 도형 6289">
                  <a:extLst>
                    <a:ext uri="{FF2B5EF4-FFF2-40B4-BE49-F238E27FC236}">
                      <a16:creationId xmlns:a16="http://schemas.microsoft.com/office/drawing/2014/main" id="{5AD7521B-F081-432C-BDCC-51B0EA46C74D}"/>
                    </a:ext>
                  </a:extLst>
                </p:cNvPr>
                <p:cNvSpPr/>
                <p:nvPr/>
              </p:nvSpPr>
              <p:spPr>
                <a:xfrm>
                  <a:off x="4509503" y="1378250"/>
                  <a:ext cx="165413" cy="738086"/>
                </a:xfrm>
                <a:custGeom>
                  <a:avLst/>
                  <a:gdLst>
                    <a:gd name="connsiteX0" fmla="*/ 0 w 165413"/>
                    <a:gd name="connsiteY0" fmla="*/ 0 h 738086"/>
                    <a:gd name="connsiteX1" fmla="*/ 165413 w 165413"/>
                    <a:gd name="connsiteY1" fmla="*/ 0 h 738086"/>
                    <a:gd name="connsiteX2" fmla="*/ 165413 w 165413"/>
                    <a:gd name="connsiteY2" fmla="*/ 738086 h 738086"/>
                    <a:gd name="connsiteX3" fmla="*/ 0 w 165413"/>
                    <a:gd name="connsiteY3" fmla="*/ 738086 h 738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3808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38086"/>
                      </a:lnTo>
                      <a:lnTo>
                        <a:pt x="0" y="73808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91" name="자유형: 도형 6290">
                  <a:extLst>
                    <a:ext uri="{FF2B5EF4-FFF2-40B4-BE49-F238E27FC236}">
                      <a16:creationId xmlns:a16="http://schemas.microsoft.com/office/drawing/2014/main" id="{5A094CAB-F3FC-4E84-91BE-BDD48D591A1F}"/>
                    </a:ext>
                  </a:extLst>
                </p:cNvPr>
                <p:cNvSpPr/>
                <p:nvPr/>
              </p:nvSpPr>
              <p:spPr>
                <a:xfrm>
                  <a:off x="4509503" y="1378250"/>
                  <a:ext cx="165413" cy="738086"/>
                </a:xfrm>
                <a:custGeom>
                  <a:avLst/>
                  <a:gdLst>
                    <a:gd name="connsiteX0" fmla="*/ 0 w 165413"/>
                    <a:gd name="connsiteY0" fmla="*/ 0 h 738086"/>
                    <a:gd name="connsiteX1" fmla="*/ 165413 w 165413"/>
                    <a:gd name="connsiteY1" fmla="*/ 0 h 738086"/>
                    <a:gd name="connsiteX2" fmla="*/ 165413 w 165413"/>
                    <a:gd name="connsiteY2" fmla="*/ 738086 h 738086"/>
                    <a:gd name="connsiteX3" fmla="*/ 0 w 165413"/>
                    <a:gd name="connsiteY3" fmla="*/ 738086 h 738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3808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38086"/>
                      </a:lnTo>
                      <a:lnTo>
                        <a:pt x="0" y="73808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9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1486054"/>
                <a:ext cx="165413" cy="630282"/>
                <a:chOff x="4693169" y="1486054"/>
                <a:chExt cx="165413" cy="630282"/>
              </a:xfrm>
              <a:solidFill>
                <a:srgbClr val="000000"/>
              </a:solidFill>
            </p:grpSpPr>
            <p:sp>
              <p:nvSpPr>
                <p:cNvPr id="6293" name="자유형: 도형 6292">
                  <a:extLst>
                    <a:ext uri="{FF2B5EF4-FFF2-40B4-BE49-F238E27FC236}">
                      <a16:creationId xmlns:a16="http://schemas.microsoft.com/office/drawing/2014/main" id="{8DCA1444-9685-44C6-B225-E16FC5F6869E}"/>
                    </a:ext>
                  </a:extLst>
                </p:cNvPr>
                <p:cNvSpPr/>
                <p:nvPr/>
              </p:nvSpPr>
              <p:spPr>
                <a:xfrm>
                  <a:off x="4693169" y="1486054"/>
                  <a:ext cx="165413" cy="630282"/>
                </a:xfrm>
                <a:custGeom>
                  <a:avLst/>
                  <a:gdLst>
                    <a:gd name="connsiteX0" fmla="*/ 0 w 165413"/>
                    <a:gd name="connsiteY0" fmla="*/ 0 h 630282"/>
                    <a:gd name="connsiteX1" fmla="*/ 165414 w 165413"/>
                    <a:gd name="connsiteY1" fmla="*/ 0 h 630282"/>
                    <a:gd name="connsiteX2" fmla="*/ 165414 w 165413"/>
                    <a:gd name="connsiteY2" fmla="*/ 630282 h 630282"/>
                    <a:gd name="connsiteX3" fmla="*/ 0 w 165413"/>
                    <a:gd name="connsiteY3" fmla="*/ 630282 h 630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028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0282"/>
                      </a:lnTo>
                      <a:lnTo>
                        <a:pt x="0" y="63028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94" name="자유형: 도형 6293">
                  <a:extLst>
                    <a:ext uri="{FF2B5EF4-FFF2-40B4-BE49-F238E27FC236}">
                      <a16:creationId xmlns:a16="http://schemas.microsoft.com/office/drawing/2014/main" id="{5060C5CF-3F39-45F4-BA03-933DA2B349BA}"/>
                    </a:ext>
                  </a:extLst>
                </p:cNvPr>
                <p:cNvSpPr/>
                <p:nvPr/>
              </p:nvSpPr>
              <p:spPr>
                <a:xfrm>
                  <a:off x="4693169" y="1486054"/>
                  <a:ext cx="165413" cy="630282"/>
                </a:xfrm>
                <a:custGeom>
                  <a:avLst/>
                  <a:gdLst>
                    <a:gd name="connsiteX0" fmla="*/ 0 w 165413"/>
                    <a:gd name="connsiteY0" fmla="*/ 0 h 630282"/>
                    <a:gd name="connsiteX1" fmla="*/ 165414 w 165413"/>
                    <a:gd name="connsiteY1" fmla="*/ 0 h 630282"/>
                    <a:gd name="connsiteX2" fmla="*/ 165414 w 165413"/>
                    <a:gd name="connsiteY2" fmla="*/ 630282 h 630282"/>
                    <a:gd name="connsiteX3" fmla="*/ 0 w 165413"/>
                    <a:gd name="connsiteY3" fmla="*/ 630282 h 630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028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0282"/>
                      </a:lnTo>
                      <a:lnTo>
                        <a:pt x="0" y="63028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9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1478639"/>
                <a:ext cx="165413" cy="637127"/>
                <a:chOff x="4876835" y="1478639"/>
                <a:chExt cx="165413" cy="637127"/>
              </a:xfrm>
              <a:solidFill>
                <a:srgbClr val="000000"/>
              </a:solidFill>
            </p:grpSpPr>
            <p:sp>
              <p:nvSpPr>
                <p:cNvPr id="6296" name="자유형: 도형 6295">
                  <a:extLst>
                    <a:ext uri="{FF2B5EF4-FFF2-40B4-BE49-F238E27FC236}">
                      <a16:creationId xmlns:a16="http://schemas.microsoft.com/office/drawing/2014/main" id="{815BD985-23BF-4D47-B7E0-16DBB46BCEE8}"/>
                    </a:ext>
                  </a:extLst>
                </p:cNvPr>
                <p:cNvSpPr/>
                <p:nvPr/>
              </p:nvSpPr>
              <p:spPr>
                <a:xfrm>
                  <a:off x="4876835" y="1478639"/>
                  <a:ext cx="165413" cy="637127"/>
                </a:xfrm>
                <a:custGeom>
                  <a:avLst/>
                  <a:gdLst>
                    <a:gd name="connsiteX0" fmla="*/ 0 w 165413"/>
                    <a:gd name="connsiteY0" fmla="*/ 0 h 637127"/>
                    <a:gd name="connsiteX1" fmla="*/ 165414 w 165413"/>
                    <a:gd name="connsiteY1" fmla="*/ 0 h 637127"/>
                    <a:gd name="connsiteX2" fmla="*/ 165414 w 165413"/>
                    <a:gd name="connsiteY2" fmla="*/ 637127 h 637127"/>
                    <a:gd name="connsiteX3" fmla="*/ 0 w 165413"/>
                    <a:gd name="connsiteY3" fmla="*/ 637127 h 637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712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7127"/>
                      </a:lnTo>
                      <a:lnTo>
                        <a:pt x="0" y="63712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297" name="자유형: 도형 6296">
                  <a:extLst>
                    <a:ext uri="{FF2B5EF4-FFF2-40B4-BE49-F238E27FC236}">
                      <a16:creationId xmlns:a16="http://schemas.microsoft.com/office/drawing/2014/main" id="{439219C8-5EE5-4EB5-A4A6-0008EA8E9FEA}"/>
                    </a:ext>
                  </a:extLst>
                </p:cNvPr>
                <p:cNvSpPr/>
                <p:nvPr/>
              </p:nvSpPr>
              <p:spPr>
                <a:xfrm>
                  <a:off x="4876835" y="1478639"/>
                  <a:ext cx="165413" cy="637127"/>
                </a:xfrm>
                <a:custGeom>
                  <a:avLst/>
                  <a:gdLst>
                    <a:gd name="connsiteX0" fmla="*/ 0 w 165413"/>
                    <a:gd name="connsiteY0" fmla="*/ 0 h 637127"/>
                    <a:gd name="connsiteX1" fmla="*/ 165414 w 165413"/>
                    <a:gd name="connsiteY1" fmla="*/ 0 h 637127"/>
                    <a:gd name="connsiteX2" fmla="*/ 165414 w 165413"/>
                    <a:gd name="connsiteY2" fmla="*/ 637127 h 637127"/>
                    <a:gd name="connsiteX3" fmla="*/ 0 w 165413"/>
                    <a:gd name="connsiteY3" fmla="*/ 637127 h 637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712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7127"/>
                      </a:lnTo>
                      <a:lnTo>
                        <a:pt x="0" y="63712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29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1223674"/>
                <a:ext cx="165413" cy="892662"/>
                <a:chOff x="5060501" y="1223674"/>
                <a:chExt cx="165413" cy="892662"/>
              </a:xfrm>
              <a:solidFill>
                <a:srgbClr val="000000"/>
              </a:solidFill>
            </p:grpSpPr>
            <p:sp>
              <p:nvSpPr>
                <p:cNvPr id="6299" name="자유형: 도형 6298">
                  <a:extLst>
                    <a:ext uri="{FF2B5EF4-FFF2-40B4-BE49-F238E27FC236}">
                      <a16:creationId xmlns:a16="http://schemas.microsoft.com/office/drawing/2014/main" id="{D70447EF-BD6B-42FA-9585-2E4420742165}"/>
                    </a:ext>
                  </a:extLst>
                </p:cNvPr>
                <p:cNvSpPr/>
                <p:nvPr/>
              </p:nvSpPr>
              <p:spPr>
                <a:xfrm>
                  <a:off x="5060501" y="1223674"/>
                  <a:ext cx="165413" cy="892662"/>
                </a:xfrm>
                <a:custGeom>
                  <a:avLst/>
                  <a:gdLst>
                    <a:gd name="connsiteX0" fmla="*/ 0 w 165413"/>
                    <a:gd name="connsiteY0" fmla="*/ 0 h 892662"/>
                    <a:gd name="connsiteX1" fmla="*/ 165413 w 165413"/>
                    <a:gd name="connsiteY1" fmla="*/ 0 h 892662"/>
                    <a:gd name="connsiteX2" fmla="*/ 165413 w 165413"/>
                    <a:gd name="connsiteY2" fmla="*/ 892662 h 892662"/>
                    <a:gd name="connsiteX3" fmla="*/ 0 w 165413"/>
                    <a:gd name="connsiteY3" fmla="*/ 892662 h 892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926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92662"/>
                      </a:lnTo>
                      <a:lnTo>
                        <a:pt x="0" y="89266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00" name="자유형: 도형 6299">
                  <a:extLst>
                    <a:ext uri="{FF2B5EF4-FFF2-40B4-BE49-F238E27FC236}">
                      <a16:creationId xmlns:a16="http://schemas.microsoft.com/office/drawing/2014/main" id="{F1ED4F60-0B5F-4974-A128-E7116AF764E7}"/>
                    </a:ext>
                  </a:extLst>
                </p:cNvPr>
                <p:cNvSpPr/>
                <p:nvPr/>
              </p:nvSpPr>
              <p:spPr>
                <a:xfrm>
                  <a:off x="5060501" y="1223674"/>
                  <a:ext cx="165413" cy="892662"/>
                </a:xfrm>
                <a:custGeom>
                  <a:avLst/>
                  <a:gdLst>
                    <a:gd name="connsiteX0" fmla="*/ 0 w 165413"/>
                    <a:gd name="connsiteY0" fmla="*/ 0 h 892662"/>
                    <a:gd name="connsiteX1" fmla="*/ 165413 w 165413"/>
                    <a:gd name="connsiteY1" fmla="*/ 0 h 892662"/>
                    <a:gd name="connsiteX2" fmla="*/ 165413 w 165413"/>
                    <a:gd name="connsiteY2" fmla="*/ 892662 h 892662"/>
                    <a:gd name="connsiteX3" fmla="*/ 0 w 165413"/>
                    <a:gd name="connsiteY3" fmla="*/ 892662 h 892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926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92662"/>
                      </a:lnTo>
                      <a:lnTo>
                        <a:pt x="0" y="89266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0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1238504"/>
                <a:ext cx="165413" cy="877832"/>
                <a:chOff x="5244167" y="1238504"/>
                <a:chExt cx="165413" cy="877832"/>
              </a:xfrm>
              <a:solidFill>
                <a:srgbClr val="000000"/>
              </a:solidFill>
            </p:grpSpPr>
            <p:sp>
              <p:nvSpPr>
                <p:cNvPr id="6302" name="자유형: 도형 6301">
                  <a:extLst>
                    <a:ext uri="{FF2B5EF4-FFF2-40B4-BE49-F238E27FC236}">
                      <a16:creationId xmlns:a16="http://schemas.microsoft.com/office/drawing/2014/main" id="{8AD5C270-90E6-4D57-90D5-2102E08F1825}"/>
                    </a:ext>
                  </a:extLst>
                </p:cNvPr>
                <p:cNvSpPr/>
                <p:nvPr/>
              </p:nvSpPr>
              <p:spPr>
                <a:xfrm>
                  <a:off x="5244167" y="1238504"/>
                  <a:ext cx="165413" cy="877832"/>
                </a:xfrm>
                <a:custGeom>
                  <a:avLst/>
                  <a:gdLst>
                    <a:gd name="connsiteX0" fmla="*/ 0 w 165413"/>
                    <a:gd name="connsiteY0" fmla="*/ 0 h 877832"/>
                    <a:gd name="connsiteX1" fmla="*/ 165413 w 165413"/>
                    <a:gd name="connsiteY1" fmla="*/ 0 h 877832"/>
                    <a:gd name="connsiteX2" fmla="*/ 165413 w 165413"/>
                    <a:gd name="connsiteY2" fmla="*/ 877832 h 877832"/>
                    <a:gd name="connsiteX3" fmla="*/ 0 w 165413"/>
                    <a:gd name="connsiteY3" fmla="*/ 877832 h 877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7783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77832"/>
                      </a:lnTo>
                      <a:lnTo>
                        <a:pt x="0" y="87783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03" name="자유형: 도형 6302">
                  <a:extLst>
                    <a:ext uri="{FF2B5EF4-FFF2-40B4-BE49-F238E27FC236}">
                      <a16:creationId xmlns:a16="http://schemas.microsoft.com/office/drawing/2014/main" id="{089FD6C2-7CD1-4E69-B455-012E228FC4DB}"/>
                    </a:ext>
                  </a:extLst>
                </p:cNvPr>
                <p:cNvSpPr/>
                <p:nvPr/>
              </p:nvSpPr>
              <p:spPr>
                <a:xfrm>
                  <a:off x="5244167" y="1238504"/>
                  <a:ext cx="165413" cy="877832"/>
                </a:xfrm>
                <a:custGeom>
                  <a:avLst/>
                  <a:gdLst>
                    <a:gd name="connsiteX0" fmla="*/ 0 w 165413"/>
                    <a:gd name="connsiteY0" fmla="*/ 0 h 877832"/>
                    <a:gd name="connsiteX1" fmla="*/ 165413 w 165413"/>
                    <a:gd name="connsiteY1" fmla="*/ 0 h 877832"/>
                    <a:gd name="connsiteX2" fmla="*/ 165413 w 165413"/>
                    <a:gd name="connsiteY2" fmla="*/ 877832 h 877832"/>
                    <a:gd name="connsiteX3" fmla="*/ 0 w 165413"/>
                    <a:gd name="connsiteY3" fmla="*/ 877832 h 877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7783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77832"/>
                      </a:lnTo>
                      <a:lnTo>
                        <a:pt x="0" y="87783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0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1322922"/>
                <a:ext cx="165413" cy="793414"/>
                <a:chOff x="5427833" y="1322922"/>
                <a:chExt cx="165413" cy="793414"/>
              </a:xfrm>
              <a:solidFill>
                <a:srgbClr val="000000"/>
              </a:solidFill>
            </p:grpSpPr>
            <p:sp>
              <p:nvSpPr>
                <p:cNvPr id="6305" name="자유형: 도형 6304">
                  <a:extLst>
                    <a:ext uri="{FF2B5EF4-FFF2-40B4-BE49-F238E27FC236}">
                      <a16:creationId xmlns:a16="http://schemas.microsoft.com/office/drawing/2014/main" id="{4B71872D-E0A4-48E1-BE7B-EF4A75A19D43}"/>
                    </a:ext>
                  </a:extLst>
                </p:cNvPr>
                <p:cNvSpPr/>
                <p:nvPr/>
              </p:nvSpPr>
              <p:spPr>
                <a:xfrm>
                  <a:off x="5427833" y="1322922"/>
                  <a:ext cx="165413" cy="793414"/>
                </a:xfrm>
                <a:custGeom>
                  <a:avLst/>
                  <a:gdLst>
                    <a:gd name="connsiteX0" fmla="*/ 0 w 165413"/>
                    <a:gd name="connsiteY0" fmla="*/ 0 h 793414"/>
                    <a:gd name="connsiteX1" fmla="*/ 165413 w 165413"/>
                    <a:gd name="connsiteY1" fmla="*/ 0 h 793414"/>
                    <a:gd name="connsiteX2" fmla="*/ 165413 w 165413"/>
                    <a:gd name="connsiteY2" fmla="*/ 793414 h 793414"/>
                    <a:gd name="connsiteX3" fmla="*/ 0 w 165413"/>
                    <a:gd name="connsiteY3" fmla="*/ 793414 h 793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341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3414"/>
                      </a:lnTo>
                      <a:lnTo>
                        <a:pt x="0" y="79341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06" name="자유형: 도형 6305">
                  <a:extLst>
                    <a:ext uri="{FF2B5EF4-FFF2-40B4-BE49-F238E27FC236}">
                      <a16:creationId xmlns:a16="http://schemas.microsoft.com/office/drawing/2014/main" id="{3FB2D72B-1604-4261-B14D-F1C2504A944A}"/>
                    </a:ext>
                  </a:extLst>
                </p:cNvPr>
                <p:cNvSpPr/>
                <p:nvPr/>
              </p:nvSpPr>
              <p:spPr>
                <a:xfrm>
                  <a:off x="5427833" y="1322922"/>
                  <a:ext cx="165413" cy="793414"/>
                </a:xfrm>
                <a:custGeom>
                  <a:avLst/>
                  <a:gdLst>
                    <a:gd name="connsiteX0" fmla="*/ 0 w 165413"/>
                    <a:gd name="connsiteY0" fmla="*/ 0 h 793414"/>
                    <a:gd name="connsiteX1" fmla="*/ 165413 w 165413"/>
                    <a:gd name="connsiteY1" fmla="*/ 0 h 793414"/>
                    <a:gd name="connsiteX2" fmla="*/ 165413 w 165413"/>
                    <a:gd name="connsiteY2" fmla="*/ 793414 h 793414"/>
                    <a:gd name="connsiteX3" fmla="*/ 0 w 165413"/>
                    <a:gd name="connsiteY3" fmla="*/ 793414 h 793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341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3414"/>
                      </a:lnTo>
                      <a:lnTo>
                        <a:pt x="0" y="79341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0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1220822"/>
                <a:ext cx="165413" cy="895514"/>
                <a:chOff x="5611499" y="1220822"/>
                <a:chExt cx="165413" cy="895514"/>
              </a:xfrm>
              <a:solidFill>
                <a:srgbClr val="000000"/>
              </a:solidFill>
            </p:grpSpPr>
            <p:sp>
              <p:nvSpPr>
                <p:cNvPr id="6308" name="자유형: 도형 6307">
                  <a:extLst>
                    <a:ext uri="{FF2B5EF4-FFF2-40B4-BE49-F238E27FC236}">
                      <a16:creationId xmlns:a16="http://schemas.microsoft.com/office/drawing/2014/main" id="{695C9892-21D0-46D9-8B89-D49C36115FBC}"/>
                    </a:ext>
                  </a:extLst>
                </p:cNvPr>
                <p:cNvSpPr/>
                <p:nvPr/>
              </p:nvSpPr>
              <p:spPr>
                <a:xfrm>
                  <a:off x="5611499" y="1220822"/>
                  <a:ext cx="165413" cy="895514"/>
                </a:xfrm>
                <a:custGeom>
                  <a:avLst/>
                  <a:gdLst>
                    <a:gd name="connsiteX0" fmla="*/ 0 w 165413"/>
                    <a:gd name="connsiteY0" fmla="*/ 0 h 895514"/>
                    <a:gd name="connsiteX1" fmla="*/ 165414 w 165413"/>
                    <a:gd name="connsiteY1" fmla="*/ 0 h 895514"/>
                    <a:gd name="connsiteX2" fmla="*/ 165414 w 165413"/>
                    <a:gd name="connsiteY2" fmla="*/ 895514 h 895514"/>
                    <a:gd name="connsiteX3" fmla="*/ 0 w 165413"/>
                    <a:gd name="connsiteY3" fmla="*/ 895514 h 895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9551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95514"/>
                      </a:lnTo>
                      <a:lnTo>
                        <a:pt x="0" y="89551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09" name="자유형: 도형 6308">
                  <a:extLst>
                    <a:ext uri="{FF2B5EF4-FFF2-40B4-BE49-F238E27FC236}">
                      <a16:creationId xmlns:a16="http://schemas.microsoft.com/office/drawing/2014/main" id="{1885F8A2-C5FB-4D06-A3A2-E280E8B54911}"/>
                    </a:ext>
                  </a:extLst>
                </p:cNvPr>
                <p:cNvSpPr/>
                <p:nvPr/>
              </p:nvSpPr>
              <p:spPr>
                <a:xfrm>
                  <a:off x="5611499" y="1220822"/>
                  <a:ext cx="165413" cy="895514"/>
                </a:xfrm>
                <a:custGeom>
                  <a:avLst/>
                  <a:gdLst>
                    <a:gd name="connsiteX0" fmla="*/ 0 w 165413"/>
                    <a:gd name="connsiteY0" fmla="*/ 0 h 895514"/>
                    <a:gd name="connsiteX1" fmla="*/ 165414 w 165413"/>
                    <a:gd name="connsiteY1" fmla="*/ 0 h 895514"/>
                    <a:gd name="connsiteX2" fmla="*/ 165414 w 165413"/>
                    <a:gd name="connsiteY2" fmla="*/ 895514 h 895514"/>
                    <a:gd name="connsiteX3" fmla="*/ 0 w 165413"/>
                    <a:gd name="connsiteY3" fmla="*/ 895514 h 895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9551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95514"/>
                      </a:lnTo>
                      <a:lnTo>
                        <a:pt x="0" y="89551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1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1325774"/>
                <a:ext cx="165413" cy="789991"/>
                <a:chOff x="5795165" y="1325774"/>
                <a:chExt cx="165413" cy="789991"/>
              </a:xfrm>
              <a:solidFill>
                <a:srgbClr val="000000"/>
              </a:solidFill>
            </p:grpSpPr>
            <p:sp>
              <p:nvSpPr>
                <p:cNvPr id="6311" name="자유형: 도형 6310">
                  <a:extLst>
                    <a:ext uri="{FF2B5EF4-FFF2-40B4-BE49-F238E27FC236}">
                      <a16:creationId xmlns:a16="http://schemas.microsoft.com/office/drawing/2014/main" id="{EFED1282-343C-4C0E-BC8F-247339EE9EE5}"/>
                    </a:ext>
                  </a:extLst>
                </p:cNvPr>
                <p:cNvSpPr/>
                <p:nvPr/>
              </p:nvSpPr>
              <p:spPr>
                <a:xfrm>
                  <a:off x="5795165" y="1325774"/>
                  <a:ext cx="165413" cy="789991"/>
                </a:xfrm>
                <a:custGeom>
                  <a:avLst/>
                  <a:gdLst>
                    <a:gd name="connsiteX0" fmla="*/ 0 w 165413"/>
                    <a:gd name="connsiteY0" fmla="*/ 0 h 789991"/>
                    <a:gd name="connsiteX1" fmla="*/ 165414 w 165413"/>
                    <a:gd name="connsiteY1" fmla="*/ 0 h 789991"/>
                    <a:gd name="connsiteX2" fmla="*/ 165414 w 165413"/>
                    <a:gd name="connsiteY2" fmla="*/ 789992 h 789991"/>
                    <a:gd name="connsiteX3" fmla="*/ 0 w 165413"/>
                    <a:gd name="connsiteY3" fmla="*/ 789992 h 789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8999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89992"/>
                      </a:lnTo>
                      <a:lnTo>
                        <a:pt x="0" y="78999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12" name="자유형: 도형 6311">
                  <a:extLst>
                    <a:ext uri="{FF2B5EF4-FFF2-40B4-BE49-F238E27FC236}">
                      <a16:creationId xmlns:a16="http://schemas.microsoft.com/office/drawing/2014/main" id="{26C3B2ED-6C53-42D0-B989-D2BBACEC9038}"/>
                    </a:ext>
                  </a:extLst>
                </p:cNvPr>
                <p:cNvSpPr/>
                <p:nvPr/>
              </p:nvSpPr>
              <p:spPr>
                <a:xfrm>
                  <a:off x="5795165" y="1325774"/>
                  <a:ext cx="165413" cy="789991"/>
                </a:xfrm>
                <a:custGeom>
                  <a:avLst/>
                  <a:gdLst>
                    <a:gd name="connsiteX0" fmla="*/ 0 w 165413"/>
                    <a:gd name="connsiteY0" fmla="*/ 0 h 789991"/>
                    <a:gd name="connsiteX1" fmla="*/ 165414 w 165413"/>
                    <a:gd name="connsiteY1" fmla="*/ 0 h 789991"/>
                    <a:gd name="connsiteX2" fmla="*/ 165414 w 165413"/>
                    <a:gd name="connsiteY2" fmla="*/ 789992 h 789991"/>
                    <a:gd name="connsiteX3" fmla="*/ 0 w 165413"/>
                    <a:gd name="connsiteY3" fmla="*/ 789992 h 789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8999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89992"/>
                      </a:lnTo>
                      <a:lnTo>
                        <a:pt x="0" y="78999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1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1330337"/>
                <a:ext cx="165413" cy="785428"/>
                <a:chOff x="5978831" y="1330337"/>
                <a:chExt cx="165413" cy="785428"/>
              </a:xfrm>
              <a:solidFill>
                <a:srgbClr val="000000"/>
              </a:solidFill>
            </p:grpSpPr>
            <p:sp>
              <p:nvSpPr>
                <p:cNvPr id="6314" name="자유형: 도형 6313">
                  <a:extLst>
                    <a:ext uri="{FF2B5EF4-FFF2-40B4-BE49-F238E27FC236}">
                      <a16:creationId xmlns:a16="http://schemas.microsoft.com/office/drawing/2014/main" id="{1E22BD28-78D5-4752-B958-2103E086D369}"/>
                    </a:ext>
                  </a:extLst>
                </p:cNvPr>
                <p:cNvSpPr/>
                <p:nvPr/>
              </p:nvSpPr>
              <p:spPr>
                <a:xfrm>
                  <a:off x="5978831" y="1330337"/>
                  <a:ext cx="165413" cy="785428"/>
                </a:xfrm>
                <a:custGeom>
                  <a:avLst/>
                  <a:gdLst>
                    <a:gd name="connsiteX0" fmla="*/ 0 w 165413"/>
                    <a:gd name="connsiteY0" fmla="*/ 0 h 785428"/>
                    <a:gd name="connsiteX1" fmla="*/ 165413 w 165413"/>
                    <a:gd name="connsiteY1" fmla="*/ 0 h 785428"/>
                    <a:gd name="connsiteX2" fmla="*/ 165413 w 165413"/>
                    <a:gd name="connsiteY2" fmla="*/ 785429 h 785428"/>
                    <a:gd name="connsiteX3" fmla="*/ 0 w 165413"/>
                    <a:gd name="connsiteY3" fmla="*/ 785429 h 78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854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85429"/>
                      </a:lnTo>
                      <a:lnTo>
                        <a:pt x="0" y="78542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15" name="자유형: 도형 6314">
                  <a:extLst>
                    <a:ext uri="{FF2B5EF4-FFF2-40B4-BE49-F238E27FC236}">
                      <a16:creationId xmlns:a16="http://schemas.microsoft.com/office/drawing/2014/main" id="{EC699CAF-6A47-4D58-8166-208AF7900CE8}"/>
                    </a:ext>
                  </a:extLst>
                </p:cNvPr>
                <p:cNvSpPr/>
                <p:nvPr/>
              </p:nvSpPr>
              <p:spPr>
                <a:xfrm>
                  <a:off x="5978831" y="1330337"/>
                  <a:ext cx="165413" cy="785428"/>
                </a:xfrm>
                <a:custGeom>
                  <a:avLst/>
                  <a:gdLst>
                    <a:gd name="connsiteX0" fmla="*/ 0 w 165413"/>
                    <a:gd name="connsiteY0" fmla="*/ 0 h 785428"/>
                    <a:gd name="connsiteX1" fmla="*/ 165413 w 165413"/>
                    <a:gd name="connsiteY1" fmla="*/ 0 h 785428"/>
                    <a:gd name="connsiteX2" fmla="*/ 165413 w 165413"/>
                    <a:gd name="connsiteY2" fmla="*/ 785429 h 785428"/>
                    <a:gd name="connsiteX3" fmla="*/ 0 w 165413"/>
                    <a:gd name="connsiteY3" fmla="*/ 785429 h 78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854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85429"/>
                      </a:lnTo>
                      <a:lnTo>
                        <a:pt x="0" y="78542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1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1257327"/>
                <a:ext cx="165413" cy="858438"/>
                <a:chOff x="6162497" y="1257327"/>
                <a:chExt cx="165413" cy="858438"/>
              </a:xfrm>
              <a:solidFill>
                <a:srgbClr val="000000"/>
              </a:solidFill>
            </p:grpSpPr>
            <p:sp>
              <p:nvSpPr>
                <p:cNvPr id="6317" name="자유형: 도형 6316">
                  <a:extLst>
                    <a:ext uri="{FF2B5EF4-FFF2-40B4-BE49-F238E27FC236}">
                      <a16:creationId xmlns:a16="http://schemas.microsoft.com/office/drawing/2014/main" id="{2164EBF7-6DCD-493E-91B7-A104BA3D74B2}"/>
                    </a:ext>
                  </a:extLst>
                </p:cNvPr>
                <p:cNvSpPr/>
                <p:nvPr/>
              </p:nvSpPr>
              <p:spPr>
                <a:xfrm>
                  <a:off x="6162497" y="1257327"/>
                  <a:ext cx="165413" cy="858438"/>
                </a:xfrm>
                <a:custGeom>
                  <a:avLst/>
                  <a:gdLst>
                    <a:gd name="connsiteX0" fmla="*/ 0 w 165413"/>
                    <a:gd name="connsiteY0" fmla="*/ 0 h 858438"/>
                    <a:gd name="connsiteX1" fmla="*/ 165413 w 165413"/>
                    <a:gd name="connsiteY1" fmla="*/ 0 h 858438"/>
                    <a:gd name="connsiteX2" fmla="*/ 165413 w 165413"/>
                    <a:gd name="connsiteY2" fmla="*/ 858439 h 858438"/>
                    <a:gd name="connsiteX3" fmla="*/ 0 w 165413"/>
                    <a:gd name="connsiteY3" fmla="*/ 858439 h 858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584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58439"/>
                      </a:lnTo>
                      <a:lnTo>
                        <a:pt x="0" y="8584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18" name="자유형: 도형 6317">
                  <a:extLst>
                    <a:ext uri="{FF2B5EF4-FFF2-40B4-BE49-F238E27FC236}">
                      <a16:creationId xmlns:a16="http://schemas.microsoft.com/office/drawing/2014/main" id="{53E355B7-6E34-48B6-80CD-421F9F653FFE}"/>
                    </a:ext>
                  </a:extLst>
                </p:cNvPr>
                <p:cNvSpPr/>
                <p:nvPr/>
              </p:nvSpPr>
              <p:spPr>
                <a:xfrm>
                  <a:off x="6162497" y="1257327"/>
                  <a:ext cx="165413" cy="858438"/>
                </a:xfrm>
                <a:custGeom>
                  <a:avLst/>
                  <a:gdLst>
                    <a:gd name="connsiteX0" fmla="*/ 0 w 165413"/>
                    <a:gd name="connsiteY0" fmla="*/ 0 h 858438"/>
                    <a:gd name="connsiteX1" fmla="*/ 165413 w 165413"/>
                    <a:gd name="connsiteY1" fmla="*/ 0 h 858438"/>
                    <a:gd name="connsiteX2" fmla="*/ 165413 w 165413"/>
                    <a:gd name="connsiteY2" fmla="*/ 858439 h 858438"/>
                    <a:gd name="connsiteX3" fmla="*/ 0 w 165413"/>
                    <a:gd name="connsiteY3" fmla="*/ 858439 h 858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584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58439"/>
                      </a:lnTo>
                      <a:lnTo>
                        <a:pt x="0" y="85843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1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1229948"/>
                <a:ext cx="165413" cy="885247"/>
                <a:chOff x="6346163" y="1229948"/>
                <a:chExt cx="165413" cy="885247"/>
              </a:xfrm>
              <a:solidFill>
                <a:srgbClr val="000000"/>
              </a:solidFill>
            </p:grpSpPr>
            <p:sp>
              <p:nvSpPr>
                <p:cNvPr id="6320" name="자유형: 도형 6319">
                  <a:extLst>
                    <a:ext uri="{FF2B5EF4-FFF2-40B4-BE49-F238E27FC236}">
                      <a16:creationId xmlns:a16="http://schemas.microsoft.com/office/drawing/2014/main" id="{B6A550D0-F603-4049-BEBF-E2D69DCABEF8}"/>
                    </a:ext>
                  </a:extLst>
                </p:cNvPr>
                <p:cNvSpPr/>
                <p:nvPr/>
              </p:nvSpPr>
              <p:spPr>
                <a:xfrm>
                  <a:off x="6346163" y="1229948"/>
                  <a:ext cx="165413" cy="885247"/>
                </a:xfrm>
                <a:custGeom>
                  <a:avLst/>
                  <a:gdLst>
                    <a:gd name="connsiteX0" fmla="*/ 0 w 165413"/>
                    <a:gd name="connsiteY0" fmla="*/ 0 h 885247"/>
                    <a:gd name="connsiteX1" fmla="*/ 165413 w 165413"/>
                    <a:gd name="connsiteY1" fmla="*/ 0 h 885247"/>
                    <a:gd name="connsiteX2" fmla="*/ 165413 w 165413"/>
                    <a:gd name="connsiteY2" fmla="*/ 885247 h 885247"/>
                    <a:gd name="connsiteX3" fmla="*/ 0 w 165413"/>
                    <a:gd name="connsiteY3" fmla="*/ 885247 h 88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852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85247"/>
                      </a:lnTo>
                      <a:lnTo>
                        <a:pt x="0" y="88524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21" name="자유형: 도형 6320">
                  <a:extLst>
                    <a:ext uri="{FF2B5EF4-FFF2-40B4-BE49-F238E27FC236}">
                      <a16:creationId xmlns:a16="http://schemas.microsoft.com/office/drawing/2014/main" id="{F5AC1056-8B0E-497A-A537-719FCC12260C}"/>
                    </a:ext>
                  </a:extLst>
                </p:cNvPr>
                <p:cNvSpPr/>
                <p:nvPr/>
              </p:nvSpPr>
              <p:spPr>
                <a:xfrm>
                  <a:off x="6346163" y="1229948"/>
                  <a:ext cx="165413" cy="885247"/>
                </a:xfrm>
                <a:custGeom>
                  <a:avLst/>
                  <a:gdLst>
                    <a:gd name="connsiteX0" fmla="*/ 0 w 165413"/>
                    <a:gd name="connsiteY0" fmla="*/ 0 h 885247"/>
                    <a:gd name="connsiteX1" fmla="*/ 165413 w 165413"/>
                    <a:gd name="connsiteY1" fmla="*/ 0 h 885247"/>
                    <a:gd name="connsiteX2" fmla="*/ 165413 w 165413"/>
                    <a:gd name="connsiteY2" fmla="*/ 885247 h 885247"/>
                    <a:gd name="connsiteX3" fmla="*/ 0 w 165413"/>
                    <a:gd name="connsiteY3" fmla="*/ 885247 h 88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852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85247"/>
                      </a:lnTo>
                      <a:lnTo>
                        <a:pt x="0" y="88524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2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1198006"/>
                <a:ext cx="165413" cy="917759"/>
                <a:chOff x="6529829" y="1198006"/>
                <a:chExt cx="165413" cy="917759"/>
              </a:xfrm>
              <a:solidFill>
                <a:srgbClr val="000000"/>
              </a:solidFill>
            </p:grpSpPr>
            <p:sp>
              <p:nvSpPr>
                <p:cNvPr id="6323" name="자유형: 도형 6322">
                  <a:extLst>
                    <a:ext uri="{FF2B5EF4-FFF2-40B4-BE49-F238E27FC236}">
                      <a16:creationId xmlns:a16="http://schemas.microsoft.com/office/drawing/2014/main" id="{9510C227-B236-481C-9293-EE6B8FF4E984}"/>
                    </a:ext>
                  </a:extLst>
                </p:cNvPr>
                <p:cNvSpPr/>
                <p:nvPr/>
              </p:nvSpPr>
              <p:spPr>
                <a:xfrm>
                  <a:off x="6529829" y="1198006"/>
                  <a:ext cx="165413" cy="917759"/>
                </a:xfrm>
                <a:custGeom>
                  <a:avLst/>
                  <a:gdLst>
                    <a:gd name="connsiteX0" fmla="*/ 0 w 165413"/>
                    <a:gd name="connsiteY0" fmla="*/ 0 h 917759"/>
                    <a:gd name="connsiteX1" fmla="*/ 165413 w 165413"/>
                    <a:gd name="connsiteY1" fmla="*/ 0 h 917759"/>
                    <a:gd name="connsiteX2" fmla="*/ 165413 w 165413"/>
                    <a:gd name="connsiteY2" fmla="*/ 917760 h 917759"/>
                    <a:gd name="connsiteX3" fmla="*/ 0 w 165413"/>
                    <a:gd name="connsiteY3" fmla="*/ 917760 h 917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77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7760"/>
                      </a:lnTo>
                      <a:lnTo>
                        <a:pt x="0" y="91776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24" name="자유형: 도형 6323">
                  <a:extLst>
                    <a:ext uri="{FF2B5EF4-FFF2-40B4-BE49-F238E27FC236}">
                      <a16:creationId xmlns:a16="http://schemas.microsoft.com/office/drawing/2014/main" id="{4620FEAC-2AD4-4630-9C54-D4E2B4130065}"/>
                    </a:ext>
                  </a:extLst>
                </p:cNvPr>
                <p:cNvSpPr/>
                <p:nvPr/>
              </p:nvSpPr>
              <p:spPr>
                <a:xfrm>
                  <a:off x="6529829" y="1198006"/>
                  <a:ext cx="165413" cy="917759"/>
                </a:xfrm>
                <a:custGeom>
                  <a:avLst/>
                  <a:gdLst>
                    <a:gd name="connsiteX0" fmla="*/ 0 w 165413"/>
                    <a:gd name="connsiteY0" fmla="*/ 0 h 917759"/>
                    <a:gd name="connsiteX1" fmla="*/ 165413 w 165413"/>
                    <a:gd name="connsiteY1" fmla="*/ 0 h 917759"/>
                    <a:gd name="connsiteX2" fmla="*/ 165413 w 165413"/>
                    <a:gd name="connsiteY2" fmla="*/ 917760 h 917759"/>
                    <a:gd name="connsiteX3" fmla="*/ 0 w 165413"/>
                    <a:gd name="connsiteY3" fmla="*/ 917760 h 917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77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7760"/>
                      </a:lnTo>
                      <a:lnTo>
                        <a:pt x="0" y="91776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2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1282995"/>
                <a:ext cx="165413" cy="832771"/>
                <a:chOff x="6712925" y="1282995"/>
                <a:chExt cx="165413" cy="832771"/>
              </a:xfrm>
              <a:solidFill>
                <a:srgbClr val="000000"/>
              </a:solidFill>
            </p:grpSpPr>
            <p:sp>
              <p:nvSpPr>
                <p:cNvPr id="6326" name="자유형: 도형 6325">
                  <a:extLst>
                    <a:ext uri="{FF2B5EF4-FFF2-40B4-BE49-F238E27FC236}">
                      <a16:creationId xmlns:a16="http://schemas.microsoft.com/office/drawing/2014/main" id="{3C9A74E1-CEA7-4353-AE1F-0035E13CA8C6}"/>
                    </a:ext>
                  </a:extLst>
                </p:cNvPr>
                <p:cNvSpPr/>
                <p:nvPr/>
              </p:nvSpPr>
              <p:spPr>
                <a:xfrm>
                  <a:off x="6712925" y="1282995"/>
                  <a:ext cx="165413" cy="832771"/>
                </a:xfrm>
                <a:custGeom>
                  <a:avLst/>
                  <a:gdLst>
                    <a:gd name="connsiteX0" fmla="*/ 0 w 165413"/>
                    <a:gd name="connsiteY0" fmla="*/ 0 h 832771"/>
                    <a:gd name="connsiteX1" fmla="*/ 165414 w 165413"/>
                    <a:gd name="connsiteY1" fmla="*/ 0 h 832771"/>
                    <a:gd name="connsiteX2" fmla="*/ 165414 w 165413"/>
                    <a:gd name="connsiteY2" fmla="*/ 832771 h 832771"/>
                    <a:gd name="connsiteX3" fmla="*/ 0 w 165413"/>
                    <a:gd name="connsiteY3" fmla="*/ 832771 h 83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3277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32771"/>
                      </a:lnTo>
                      <a:lnTo>
                        <a:pt x="0" y="8327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27" name="자유형: 도형 6326">
                  <a:extLst>
                    <a:ext uri="{FF2B5EF4-FFF2-40B4-BE49-F238E27FC236}">
                      <a16:creationId xmlns:a16="http://schemas.microsoft.com/office/drawing/2014/main" id="{A5E4EA87-79A4-467E-A188-456C972D9B6C}"/>
                    </a:ext>
                  </a:extLst>
                </p:cNvPr>
                <p:cNvSpPr/>
                <p:nvPr/>
              </p:nvSpPr>
              <p:spPr>
                <a:xfrm>
                  <a:off x="6712925" y="1282995"/>
                  <a:ext cx="165413" cy="832771"/>
                </a:xfrm>
                <a:custGeom>
                  <a:avLst/>
                  <a:gdLst>
                    <a:gd name="connsiteX0" fmla="*/ 0 w 165413"/>
                    <a:gd name="connsiteY0" fmla="*/ 0 h 832771"/>
                    <a:gd name="connsiteX1" fmla="*/ 165414 w 165413"/>
                    <a:gd name="connsiteY1" fmla="*/ 0 h 832771"/>
                    <a:gd name="connsiteX2" fmla="*/ 165414 w 165413"/>
                    <a:gd name="connsiteY2" fmla="*/ 832771 h 832771"/>
                    <a:gd name="connsiteX3" fmla="*/ 0 w 165413"/>
                    <a:gd name="connsiteY3" fmla="*/ 832771 h 83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3277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32771"/>
                      </a:lnTo>
                      <a:lnTo>
                        <a:pt x="0" y="83277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2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1271587"/>
                <a:ext cx="165413" cy="844179"/>
                <a:chOff x="6896591" y="1271587"/>
                <a:chExt cx="165413" cy="844179"/>
              </a:xfrm>
              <a:solidFill>
                <a:srgbClr val="000000"/>
              </a:solidFill>
            </p:grpSpPr>
            <p:sp>
              <p:nvSpPr>
                <p:cNvPr id="6329" name="자유형: 도형 6328">
                  <a:extLst>
                    <a:ext uri="{FF2B5EF4-FFF2-40B4-BE49-F238E27FC236}">
                      <a16:creationId xmlns:a16="http://schemas.microsoft.com/office/drawing/2014/main" id="{C2DB3117-DC5A-4DEA-AF63-226B556EDDAC}"/>
                    </a:ext>
                  </a:extLst>
                </p:cNvPr>
                <p:cNvSpPr/>
                <p:nvPr/>
              </p:nvSpPr>
              <p:spPr>
                <a:xfrm>
                  <a:off x="6896591" y="1271587"/>
                  <a:ext cx="165413" cy="844179"/>
                </a:xfrm>
                <a:custGeom>
                  <a:avLst/>
                  <a:gdLst>
                    <a:gd name="connsiteX0" fmla="*/ 0 w 165413"/>
                    <a:gd name="connsiteY0" fmla="*/ 0 h 844179"/>
                    <a:gd name="connsiteX1" fmla="*/ 165413 w 165413"/>
                    <a:gd name="connsiteY1" fmla="*/ 0 h 844179"/>
                    <a:gd name="connsiteX2" fmla="*/ 165413 w 165413"/>
                    <a:gd name="connsiteY2" fmla="*/ 844179 h 844179"/>
                    <a:gd name="connsiteX3" fmla="*/ 0 w 165413"/>
                    <a:gd name="connsiteY3" fmla="*/ 844179 h 844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441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44179"/>
                      </a:lnTo>
                      <a:lnTo>
                        <a:pt x="0" y="84417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30" name="자유형: 도형 6329">
                  <a:extLst>
                    <a:ext uri="{FF2B5EF4-FFF2-40B4-BE49-F238E27FC236}">
                      <a16:creationId xmlns:a16="http://schemas.microsoft.com/office/drawing/2014/main" id="{1713C1D3-0AB2-447B-B365-AF54F74AA0C8}"/>
                    </a:ext>
                  </a:extLst>
                </p:cNvPr>
                <p:cNvSpPr/>
                <p:nvPr/>
              </p:nvSpPr>
              <p:spPr>
                <a:xfrm>
                  <a:off x="6896591" y="1271587"/>
                  <a:ext cx="165413" cy="844179"/>
                </a:xfrm>
                <a:custGeom>
                  <a:avLst/>
                  <a:gdLst>
                    <a:gd name="connsiteX0" fmla="*/ 0 w 165413"/>
                    <a:gd name="connsiteY0" fmla="*/ 0 h 844179"/>
                    <a:gd name="connsiteX1" fmla="*/ 165413 w 165413"/>
                    <a:gd name="connsiteY1" fmla="*/ 0 h 844179"/>
                    <a:gd name="connsiteX2" fmla="*/ 165413 w 165413"/>
                    <a:gd name="connsiteY2" fmla="*/ 844179 h 844179"/>
                    <a:gd name="connsiteX3" fmla="*/ 0 w 165413"/>
                    <a:gd name="connsiteY3" fmla="*/ 844179 h 844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441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44179"/>
                      </a:lnTo>
                      <a:lnTo>
                        <a:pt x="0" y="84417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3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1379961"/>
                <a:ext cx="165413" cy="735234"/>
                <a:chOff x="7080257" y="1379961"/>
                <a:chExt cx="165413" cy="735234"/>
              </a:xfrm>
              <a:solidFill>
                <a:srgbClr val="000000"/>
              </a:solidFill>
            </p:grpSpPr>
            <p:sp>
              <p:nvSpPr>
                <p:cNvPr id="6332" name="자유형: 도형 6331">
                  <a:extLst>
                    <a:ext uri="{FF2B5EF4-FFF2-40B4-BE49-F238E27FC236}">
                      <a16:creationId xmlns:a16="http://schemas.microsoft.com/office/drawing/2014/main" id="{C9EB94A9-6B96-445A-B013-FCCEC5DAA8DB}"/>
                    </a:ext>
                  </a:extLst>
                </p:cNvPr>
                <p:cNvSpPr/>
                <p:nvPr/>
              </p:nvSpPr>
              <p:spPr>
                <a:xfrm>
                  <a:off x="7080257" y="1379961"/>
                  <a:ext cx="165413" cy="735234"/>
                </a:xfrm>
                <a:custGeom>
                  <a:avLst/>
                  <a:gdLst>
                    <a:gd name="connsiteX0" fmla="*/ 0 w 165413"/>
                    <a:gd name="connsiteY0" fmla="*/ 0 h 735234"/>
                    <a:gd name="connsiteX1" fmla="*/ 165413 w 165413"/>
                    <a:gd name="connsiteY1" fmla="*/ 0 h 735234"/>
                    <a:gd name="connsiteX2" fmla="*/ 165413 w 165413"/>
                    <a:gd name="connsiteY2" fmla="*/ 735234 h 735234"/>
                    <a:gd name="connsiteX3" fmla="*/ 0 w 165413"/>
                    <a:gd name="connsiteY3" fmla="*/ 735234 h 735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352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35234"/>
                      </a:lnTo>
                      <a:lnTo>
                        <a:pt x="0" y="73523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33" name="자유형: 도형 6332">
                  <a:extLst>
                    <a:ext uri="{FF2B5EF4-FFF2-40B4-BE49-F238E27FC236}">
                      <a16:creationId xmlns:a16="http://schemas.microsoft.com/office/drawing/2014/main" id="{114C805A-52FA-4074-BE18-1769C8961F79}"/>
                    </a:ext>
                  </a:extLst>
                </p:cNvPr>
                <p:cNvSpPr/>
                <p:nvPr/>
              </p:nvSpPr>
              <p:spPr>
                <a:xfrm>
                  <a:off x="7080257" y="1379961"/>
                  <a:ext cx="165413" cy="735234"/>
                </a:xfrm>
                <a:custGeom>
                  <a:avLst/>
                  <a:gdLst>
                    <a:gd name="connsiteX0" fmla="*/ 0 w 165413"/>
                    <a:gd name="connsiteY0" fmla="*/ 0 h 735234"/>
                    <a:gd name="connsiteX1" fmla="*/ 165413 w 165413"/>
                    <a:gd name="connsiteY1" fmla="*/ 0 h 735234"/>
                    <a:gd name="connsiteX2" fmla="*/ 165413 w 165413"/>
                    <a:gd name="connsiteY2" fmla="*/ 735234 h 735234"/>
                    <a:gd name="connsiteX3" fmla="*/ 0 w 165413"/>
                    <a:gd name="connsiteY3" fmla="*/ 735234 h 735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352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35234"/>
                      </a:lnTo>
                      <a:lnTo>
                        <a:pt x="0" y="73523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3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1506018"/>
                <a:ext cx="165413" cy="65024"/>
                <a:chOff x="653658" y="1506018"/>
                <a:chExt cx="165413" cy="65024"/>
              </a:xfrm>
              <a:solidFill>
                <a:srgbClr val="000000"/>
              </a:solidFill>
            </p:grpSpPr>
            <p:sp>
              <p:nvSpPr>
                <p:cNvPr id="6335" name="자유형: 도형 6334">
                  <a:extLst>
                    <a:ext uri="{FF2B5EF4-FFF2-40B4-BE49-F238E27FC236}">
                      <a16:creationId xmlns:a16="http://schemas.microsoft.com/office/drawing/2014/main" id="{BC36E6D0-3109-4DA8-ACBB-BB69CCC56AEB}"/>
                    </a:ext>
                  </a:extLst>
                </p:cNvPr>
                <p:cNvSpPr/>
                <p:nvPr/>
              </p:nvSpPr>
              <p:spPr>
                <a:xfrm>
                  <a:off x="653658" y="1506018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3 w 165413"/>
                    <a:gd name="connsiteY1" fmla="*/ 0 h 65024"/>
                    <a:gd name="connsiteX2" fmla="*/ 165413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36" name="자유형: 도형 6335">
                  <a:extLst>
                    <a:ext uri="{FF2B5EF4-FFF2-40B4-BE49-F238E27FC236}">
                      <a16:creationId xmlns:a16="http://schemas.microsoft.com/office/drawing/2014/main" id="{D3BAE1C2-CC4C-42D5-A26A-0A6FF5E95A35}"/>
                    </a:ext>
                  </a:extLst>
                </p:cNvPr>
                <p:cNvSpPr/>
                <p:nvPr/>
              </p:nvSpPr>
              <p:spPr>
                <a:xfrm>
                  <a:off x="653658" y="1506018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3 w 165413"/>
                    <a:gd name="connsiteY1" fmla="*/ 0 h 65024"/>
                    <a:gd name="connsiteX2" fmla="*/ 165413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3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1441564"/>
                <a:ext cx="165413" cy="55327"/>
                <a:chOff x="837324" y="1441564"/>
                <a:chExt cx="165413" cy="55327"/>
              </a:xfrm>
              <a:solidFill>
                <a:srgbClr val="000000"/>
              </a:solidFill>
            </p:grpSpPr>
            <p:sp>
              <p:nvSpPr>
                <p:cNvPr id="6338" name="자유형: 도형 6337">
                  <a:extLst>
                    <a:ext uri="{FF2B5EF4-FFF2-40B4-BE49-F238E27FC236}">
                      <a16:creationId xmlns:a16="http://schemas.microsoft.com/office/drawing/2014/main" id="{70731AA1-68E4-4EFC-A1CE-B3062DE5FF3D}"/>
                    </a:ext>
                  </a:extLst>
                </p:cNvPr>
                <p:cNvSpPr/>
                <p:nvPr/>
              </p:nvSpPr>
              <p:spPr>
                <a:xfrm>
                  <a:off x="837324" y="1441564"/>
                  <a:ext cx="165413" cy="55327"/>
                </a:xfrm>
                <a:custGeom>
                  <a:avLst/>
                  <a:gdLst>
                    <a:gd name="connsiteX0" fmla="*/ 0 w 165413"/>
                    <a:gd name="connsiteY0" fmla="*/ 0 h 55327"/>
                    <a:gd name="connsiteX1" fmla="*/ 165413 w 165413"/>
                    <a:gd name="connsiteY1" fmla="*/ 0 h 55327"/>
                    <a:gd name="connsiteX2" fmla="*/ 165413 w 165413"/>
                    <a:gd name="connsiteY2" fmla="*/ 55328 h 55327"/>
                    <a:gd name="connsiteX3" fmla="*/ 0 w 165413"/>
                    <a:gd name="connsiteY3" fmla="*/ 55328 h 55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532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5328"/>
                      </a:lnTo>
                      <a:lnTo>
                        <a:pt x="0" y="5532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39" name="자유형: 도형 6338">
                  <a:extLst>
                    <a:ext uri="{FF2B5EF4-FFF2-40B4-BE49-F238E27FC236}">
                      <a16:creationId xmlns:a16="http://schemas.microsoft.com/office/drawing/2014/main" id="{38AD0279-698F-4116-B050-6576DABD25CD}"/>
                    </a:ext>
                  </a:extLst>
                </p:cNvPr>
                <p:cNvSpPr/>
                <p:nvPr/>
              </p:nvSpPr>
              <p:spPr>
                <a:xfrm>
                  <a:off x="837324" y="1441564"/>
                  <a:ext cx="165413" cy="55327"/>
                </a:xfrm>
                <a:custGeom>
                  <a:avLst/>
                  <a:gdLst>
                    <a:gd name="connsiteX0" fmla="*/ 0 w 165413"/>
                    <a:gd name="connsiteY0" fmla="*/ 0 h 55327"/>
                    <a:gd name="connsiteX1" fmla="*/ 165413 w 165413"/>
                    <a:gd name="connsiteY1" fmla="*/ 0 h 55327"/>
                    <a:gd name="connsiteX2" fmla="*/ 165413 w 165413"/>
                    <a:gd name="connsiteY2" fmla="*/ 55328 h 55327"/>
                    <a:gd name="connsiteX3" fmla="*/ 0 w 165413"/>
                    <a:gd name="connsiteY3" fmla="*/ 55328 h 55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532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5328"/>
                      </a:lnTo>
                      <a:lnTo>
                        <a:pt x="0" y="55328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4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1533967"/>
                <a:ext cx="165413" cy="91262"/>
                <a:chOff x="1020990" y="1533967"/>
                <a:chExt cx="165413" cy="91262"/>
              </a:xfrm>
              <a:solidFill>
                <a:srgbClr val="000000"/>
              </a:solidFill>
            </p:grpSpPr>
            <p:sp>
              <p:nvSpPr>
                <p:cNvPr id="6341" name="자유형: 도형 6340">
                  <a:extLst>
                    <a:ext uri="{FF2B5EF4-FFF2-40B4-BE49-F238E27FC236}">
                      <a16:creationId xmlns:a16="http://schemas.microsoft.com/office/drawing/2014/main" id="{CEA6DF5F-025D-47FB-BA90-E216DB497ECD}"/>
                    </a:ext>
                  </a:extLst>
                </p:cNvPr>
                <p:cNvSpPr/>
                <p:nvPr/>
              </p:nvSpPr>
              <p:spPr>
                <a:xfrm>
                  <a:off x="1020990" y="1533967"/>
                  <a:ext cx="165413" cy="91262"/>
                </a:xfrm>
                <a:custGeom>
                  <a:avLst/>
                  <a:gdLst>
                    <a:gd name="connsiteX0" fmla="*/ 0 w 165413"/>
                    <a:gd name="connsiteY0" fmla="*/ 0 h 91262"/>
                    <a:gd name="connsiteX1" fmla="*/ 165413 w 165413"/>
                    <a:gd name="connsiteY1" fmla="*/ 0 h 91262"/>
                    <a:gd name="connsiteX2" fmla="*/ 165413 w 165413"/>
                    <a:gd name="connsiteY2" fmla="*/ 91263 h 91262"/>
                    <a:gd name="connsiteX3" fmla="*/ 0 w 165413"/>
                    <a:gd name="connsiteY3" fmla="*/ 91263 h 9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263"/>
                      </a:lnTo>
                      <a:lnTo>
                        <a:pt x="0" y="912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42" name="자유형: 도형 6341">
                  <a:extLst>
                    <a:ext uri="{FF2B5EF4-FFF2-40B4-BE49-F238E27FC236}">
                      <a16:creationId xmlns:a16="http://schemas.microsoft.com/office/drawing/2014/main" id="{C49B2E8C-58F6-4918-A5D9-8F6F2D3DB03C}"/>
                    </a:ext>
                  </a:extLst>
                </p:cNvPr>
                <p:cNvSpPr/>
                <p:nvPr/>
              </p:nvSpPr>
              <p:spPr>
                <a:xfrm>
                  <a:off x="1020990" y="1533967"/>
                  <a:ext cx="165413" cy="91262"/>
                </a:xfrm>
                <a:custGeom>
                  <a:avLst/>
                  <a:gdLst>
                    <a:gd name="connsiteX0" fmla="*/ 0 w 165413"/>
                    <a:gd name="connsiteY0" fmla="*/ 0 h 91262"/>
                    <a:gd name="connsiteX1" fmla="*/ 165413 w 165413"/>
                    <a:gd name="connsiteY1" fmla="*/ 0 h 91262"/>
                    <a:gd name="connsiteX2" fmla="*/ 165413 w 165413"/>
                    <a:gd name="connsiteY2" fmla="*/ 91263 h 91262"/>
                    <a:gd name="connsiteX3" fmla="*/ 0 w 165413"/>
                    <a:gd name="connsiteY3" fmla="*/ 91263 h 9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263"/>
                      </a:lnTo>
                      <a:lnTo>
                        <a:pt x="0" y="9126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4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1540812"/>
                <a:ext cx="165413" cy="53616"/>
                <a:chOff x="1204656" y="1540812"/>
                <a:chExt cx="165413" cy="53616"/>
              </a:xfrm>
              <a:solidFill>
                <a:srgbClr val="000000"/>
              </a:solidFill>
            </p:grpSpPr>
            <p:sp>
              <p:nvSpPr>
                <p:cNvPr id="6344" name="자유형: 도형 6343">
                  <a:extLst>
                    <a:ext uri="{FF2B5EF4-FFF2-40B4-BE49-F238E27FC236}">
                      <a16:creationId xmlns:a16="http://schemas.microsoft.com/office/drawing/2014/main" id="{C2FE80EE-5865-4127-9EC2-4598369301E1}"/>
                    </a:ext>
                  </a:extLst>
                </p:cNvPr>
                <p:cNvSpPr/>
                <p:nvPr/>
              </p:nvSpPr>
              <p:spPr>
                <a:xfrm>
                  <a:off x="1204656" y="1540812"/>
                  <a:ext cx="165413" cy="53616"/>
                </a:xfrm>
                <a:custGeom>
                  <a:avLst/>
                  <a:gdLst>
                    <a:gd name="connsiteX0" fmla="*/ 0 w 165413"/>
                    <a:gd name="connsiteY0" fmla="*/ 0 h 53616"/>
                    <a:gd name="connsiteX1" fmla="*/ 165414 w 165413"/>
                    <a:gd name="connsiteY1" fmla="*/ 0 h 53616"/>
                    <a:gd name="connsiteX2" fmla="*/ 165414 w 165413"/>
                    <a:gd name="connsiteY2" fmla="*/ 53617 h 53616"/>
                    <a:gd name="connsiteX3" fmla="*/ 0 w 165413"/>
                    <a:gd name="connsiteY3" fmla="*/ 53617 h 53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361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3617"/>
                      </a:lnTo>
                      <a:lnTo>
                        <a:pt x="0" y="5361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45" name="자유형: 도형 6344">
                  <a:extLst>
                    <a:ext uri="{FF2B5EF4-FFF2-40B4-BE49-F238E27FC236}">
                      <a16:creationId xmlns:a16="http://schemas.microsoft.com/office/drawing/2014/main" id="{7460E457-4C56-4C08-8F80-D8A0157DFEFE}"/>
                    </a:ext>
                  </a:extLst>
                </p:cNvPr>
                <p:cNvSpPr/>
                <p:nvPr/>
              </p:nvSpPr>
              <p:spPr>
                <a:xfrm>
                  <a:off x="1204656" y="1540812"/>
                  <a:ext cx="165413" cy="53616"/>
                </a:xfrm>
                <a:custGeom>
                  <a:avLst/>
                  <a:gdLst>
                    <a:gd name="connsiteX0" fmla="*/ 0 w 165413"/>
                    <a:gd name="connsiteY0" fmla="*/ 0 h 53616"/>
                    <a:gd name="connsiteX1" fmla="*/ 165414 w 165413"/>
                    <a:gd name="connsiteY1" fmla="*/ 0 h 53616"/>
                    <a:gd name="connsiteX2" fmla="*/ 165414 w 165413"/>
                    <a:gd name="connsiteY2" fmla="*/ 53617 h 53616"/>
                    <a:gd name="connsiteX3" fmla="*/ 0 w 165413"/>
                    <a:gd name="connsiteY3" fmla="*/ 53617 h 53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361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3617"/>
                      </a:lnTo>
                      <a:lnTo>
                        <a:pt x="0" y="5361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4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1669150"/>
                <a:ext cx="165413" cy="50764"/>
                <a:chOff x="1388322" y="1669150"/>
                <a:chExt cx="165413" cy="50764"/>
              </a:xfrm>
              <a:solidFill>
                <a:srgbClr val="000000"/>
              </a:solidFill>
            </p:grpSpPr>
            <p:sp>
              <p:nvSpPr>
                <p:cNvPr id="6347" name="자유형: 도형 6346">
                  <a:extLst>
                    <a:ext uri="{FF2B5EF4-FFF2-40B4-BE49-F238E27FC236}">
                      <a16:creationId xmlns:a16="http://schemas.microsoft.com/office/drawing/2014/main" id="{33AC7D56-325F-4F38-95F3-A9F1E16F0831}"/>
                    </a:ext>
                  </a:extLst>
                </p:cNvPr>
                <p:cNvSpPr/>
                <p:nvPr/>
              </p:nvSpPr>
              <p:spPr>
                <a:xfrm>
                  <a:off x="1388322" y="1669150"/>
                  <a:ext cx="165413" cy="50764"/>
                </a:xfrm>
                <a:custGeom>
                  <a:avLst/>
                  <a:gdLst>
                    <a:gd name="connsiteX0" fmla="*/ 0 w 165413"/>
                    <a:gd name="connsiteY0" fmla="*/ 0 h 50764"/>
                    <a:gd name="connsiteX1" fmla="*/ 165413 w 165413"/>
                    <a:gd name="connsiteY1" fmla="*/ 0 h 50764"/>
                    <a:gd name="connsiteX2" fmla="*/ 165413 w 165413"/>
                    <a:gd name="connsiteY2" fmla="*/ 50765 h 50764"/>
                    <a:gd name="connsiteX3" fmla="*/ 0 w 165413"/>
                    <a:gd name="connsiteY3" fmla="*/ 50765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076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0765"/>
                      </a:lnTo>
                      <a:lnTo>
                        <a:pt x="0" y="5076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48" name="자유형: 도형 6347">
                  <a:extLst>
                    <a:ext uri="{FF2B5EF4-FFF2-40B4-BE49-F238E27FC236}">
                      <a16:creationId xmlns:a16="http://schemas.microsoft.com/office/drawing/2014/main" id="{322022D7-6A59-4AAA-9436-ADA4AB5E6BAB}"/>
                    </a:ext>
                  </a:extLst>
                </p:cNvPr>
                <p:cNvSpPr/>
                <p:nvPr/>
              </p:nvSpPr>
              <p:spPr>
                <a:xfrm>
                  <a:off x="1388322" y="1669150"/>
                  <a:ext cx="165413" cy="50764"/>
                </a:xfrm>
                <a:custGeom>
                  <a:avLst/>
                  <a:gdLst>
                    <a:gd name="connsiteX0" fmla="*/ 0 w 165413"/>
                    <a:gd name="connsiteY0" fmla="*/ 0 h 50764"/>
                    <a:gd name="connsiteX1" fmla="*/ 165413 w 165413"/>
                    <a:gd name="connsiteY1" fmla="*/ 0 h 50764"/>
                    <a:gd name="connsiteX2" fmla="*/ 165413 w 165413"/>
                    <a:gd name="connsiteY2" fmla="*/ 50765 h 50764"/>
                    <a:gd name="connsiteX3" fmla="*/ 0 w 165413"/>
                    <a:gd name="connsiteY3" fmla="*/ 50765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076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0765"/>
                      </a:lnTo>
                      <a:lnTo>
                        <a:pt x="0" y="5076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4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1511151"/>
                <a:ext cx="165413" cy="78714"/>
                <a:chOff x="1571988" y="1511151"/>
                <a:chExt cx="165413" cy="78714"/>
              </a:xfrm>
              <a:solidFill>
                <a:srgbClr val="000000"/>
              </a:solidFill>
            </p:grpSpPr>
            <p:sp>
              <p:nvSpPr>
                <p:cNvPr id="6350" name="자유형: 도형 6349">
                  <a:extLst>
                    <a:ext uri="{FF2B5EF4-FFF2-40B4-BE49-F238E27FC236}">
                      <a16:creationId xmlns:a16="http://schemas.microsoft.com/office/drawing/2014/main" id="{515440A4-F071-4B08-A110-F53D8BD8C2D2}"/>
                    </a:ext>
                  </a:extLst>
                </p:cNvPr>
                <p:cNvSpPr/>
                <p:nvPr/>
              </p:nvSpPr>
              <p:spPr>
                <a:xfrm>
                  <a:off x="1571988" y="1511151"/>
                  <a:ext cx="165413" cy="78714"/>
                </a:xfrm>
                <a:custGeom>
                  <a:avLst/>
                  <a:gdLst>
                    <a:gd name="connsiteX0" fmla="*/ 0 w 165413"/>
                    <a:gd name="connsiteY0" fmla="*/ 0 h 78714"/>
                    <a:gd name="connsiteX1" fmla="*/ 165413 w 165413"/>
                    <a:gd name="connsiteY1" fmla="*/ 0 h 78714"/>
                    <a:gd name="connsiteX2" fmla="*/ 165413 w 165413"/>
                    <a:gd name="connsiteY2" fmla="*/ 78714 h 78714"/>
                    <a:gd name="connsiteX3" fmla="*/ 0 w 165413"/>
                    <a:gd name="connsiteY3" fmla="*/ 78714 h 7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871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8714"/>
                      </a:lnTo>
                      <a:lnTo>
                        <a:pt x="0" y="7871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51" name="자유형: 도형 6350">
                  <a:extLst>
                    <a:ext uri="{FF2B5EF4-FFF2-40B4-BE49-F238E27FC236}">
                      <a16:creationId xmlns:a16="http://schemas.microsoft.com/office/drawing/2014/main" id="{234CEB5D-9F4D-4CAF-87DA-851D4C045131}"/>
                    </a:ext>
                  </a:extLst>
                </p:cNvPr>
                <p:cNvSpPr/>
                <p:nvPr/>
              </p:nvSpPr>
              <p:spPr>
                <a:xfrm>
                  <a:off x="1571988" y="1511151"/>
                  <a:ext cx="165413" cy="78714"/>
                </a:xfrm>
                <a:custGeom>
                  <a:avLst/>
                  <a:gdLst>
                    <a:gd name="connsiteX0" fmla="*/ 0 w 165413"/>
                    <a:gd name="connsiteY0" fmla="*/ 0 h 78714"/>
                    <a:gd name="connsiteX1" fmla="*/ 165413 w 165413"/>
                    <a:gd name="connsiteY1" fmla="*/ 0 h 78714"/>
                    <a:gd name="connsiteX2" fmla="*/ 165413 w 165413"/>
                    <a:gd name="connsiteY2" fmla="*/ 78714 h 78714"/>
                    <a:gd name="connsiteX3" fmla="*/ 0 w 165413"/>
                    <a:gd name="connsiteY3" fmla="*/ 78714 h 7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871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8714"/>
                      </a:lnTo>
                      <a:lnTo>
                        <a:pt x="0" y="7871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5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1416466"/>
                <a:ext cx="165413" cy="67876"/>
                <a:chOff x="1755654" y="1416466"/>
                <a:chExt cx="165413" cy="67876"/>
              </a:xfrm>
              <a:solidFill>
                <a:srgbClr val="000000"/>
              </a:solidFill>
            </p:grpSpPr>
            <p:sp>
              <p:nvSpPr>
                <p:cNvPr id="6353" name="자유형: 도형 6352">
                  <a:extLst>
                    <a:ext uri="{FF2B5EF4-FFF2-40B4-BE49-F238E27FC236}">
                      <a16:creationId xmlns:a16="http://schemas.microsoft.com/office/drawing/2014/main" id="{DC4104BD-A0B0-4D35-A154-34D84733BA50}"/>
                    </a:ext>
                  </a:extLst>
                </p:cNvPr>
                <p:cNvSpPr/>
                <p:nvPr/>
              </p:nvSpPr>
              <p:spPr>
                <a:xfrm>
                  <a:off x="1755654" y="1416466"/>
                  <a:ext cx="165413" cy="67876"/>
                </a:xfrm>
                <a:custGeom>
                  <a:avLst/>
                  <a:gdLst>
                    <a:gd name="connsiteX0" fmla="*/ 0 w 165413"/>
                    <a:gd name="connsiteY0" fmla="*/ 0 h 67876"/>
                    <a:gd name="connsiteX1" fmla="*/ 165413 w 165413"/>
                    <a:gd name="connsiteY1" fmla="*/ 0 h 67876"/>
                    <a:gd name="connsiteX2" fmla="*/ 165413 w 165413"/>
                    <a:gd name="connsiteY2" fmla="*/ 67877 h 67876"/>
                    <a:gd name="connsiteX3" fmla="*/ 0 w 165413"/>
                    <a:gd name="connsiteY3" fmla="*/ 67877 h 67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78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7877"/>
                      </a:lnTo>
                      <a:lnTo>
                        <a:pt x="0" y="6787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54" name="자유형: 도형 6353">
                  <a:extLst>
                    <a:ext uri="{FF2B5EF4-FFF2-40B4-BE49-F238E27FC236}">
                      <a16:creationId xmlns:a16="http://schemas.microsoft.com/office/drawing/2014/main" id="{569535F5-8F8C-4B05-87FF-AF83C79D33CA}"/>
                    </a:ext>
                  </a:extLst>
                </p:cNvPr>
                <p:cNvSpPr/>
                <p:nvPr/>
              </p:nvSpPr>
              <p:spPr>
                <a:xfrm>
                  <a:off x="1755654" y="1416466"/>
                  <a:ext cx="165413" cy="67876"/>
                </a:xfrm>
                <a:custGeom>
                  <a:avLst/>
                  <a:gdLst>
                    <a:gd name="connsiteX0" fmla="*/ 0 w 165413"/>
                    <a:gd name="connsiteY0" fmla="*/ 0 h 67876"/>
                    <a:gd name="connsiteX1" fmla="*/ 165413 w 165413"/>
                    <a:gd name="connsiteY1" fmla="*/ 0 h 67876"/>
                    <a:gd name="connsiteX2" fmla="*/ 165413 w 165413"/>
                    <a:gd name="connsiteY2" fmla="*/ 67877 h 67876"/>
                    <a:gd name="connsiteX3" fmla="*/ 0 w 165413"/>
                    <a:gd name="connsiteY3" fmla="*/ 67877 h 67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78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7877"/>
                      </a:lnTo>
                      <a:lnTo>
                        <a:pt x="0" y="6787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5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1399355"/>
                <a:ext cx="165413" cy="70728"/>
                <a:chOff x="1938750" y="1399355"/>
                <a:chExt cx="165413" cy="70728"/>
              </a:xfrm>
              <a:solidFill>
                <a:srgbClr val="000000"/>
              </a:solidFill>
            </p:grpSpPr>
            <p:sp>
              <p:nvSpPr>
                <p:cNvPr id="6356" name="자유형: 도형 6355">
                  <a:extLst>
                    <a:ext uri="{FF2B5EF4-FFF2-40B4-BE49-F238E27FC236}">
                      <a16:creationId xmlns:a16="http://schemas.microsoft.com/office/drawing/2014/main" id="{76869E73-7F1D-412B-A432-A63174DCDAC0}"/>
                    </a:ext>
                  </a:extLst>
                </p:cNvPr>
                <p:cNvSpPr/>
                <p:nvPr/>
              </p:nvSpPr>
              <p:spPr>
                <a:xfrm>
                  <a:off x="1938750" y="1399355"/>
                  <a:ext cx="165413" cy="70728"/>
                </a:xfrm>
                <a:custGeom>
                  <a:avLst/>
                  <a:gdLst>
                    <a:gd name="connsiteX0" fmla="*/ 0 w 165413"/>
                    <a:gd name="connsiteY0" fmla="*/ 0 h 70728"/>
                    <a:gd name="connsiteX1" fmla="*/ 165413 w 165413"/>
                    <a:gd name="connsiteY1" fmla="*/ 0 h 70728"/>
                    <a:gd name="connsiteX2" fmla="*/ 165413 w 165413"/>
                    <a:gd name="connsiteY2" fmla="*/ 70729 h 70728"/>
                    <a:gd name="connsiteX3" fmla="*/ 0 w 165413"/>
                    <a:gd name="connsiteY3" fmla="*/ 70729 h 70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29"/>
                      </a:lnTo>
                      <a:lnTo>
                        <a:pt x="0" y="7072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57" name="자유형: 도형 6356">
                  <a:extLst>
                    <a:ext uri="{FF2B5EF4-FFF2-40B4-BE49-F238E27FC236}">
                      <a16:creationId xmlns:a16="http://schemas.microsoft.com/office/drawing/2014/main" id="{99D56B3A-7729-486E-84CF-00ADD23FC8C1}"/>
                    </a:ext>
                  </a:extLst>
                </p:cNvPr>
                <p:cNvSpPr/>
                <p:nvPr/>
              </p:nvSpPr>
              <p:spPr>
                <a:xfrm>
                  <a:off x="1938750" y="1399355"/>
                  <a:ext cx="165413" cy="70728"/>
                </a:xfrm>
                <a:custGeom>
                  <a:avLst/>
                  <a:gdLst>
                    <a:gd name="connsiteX0" fmla="*/ 0 w 165413"/>
                    <a:gd name="connsiteY0" fmla="*/ 0 h 70728"/>
                    <a:gd name="connsiteX1" fmla="*/ 165413 w 165413"/>
                    <a:gd name="connsiteY1" fmla="*/ 0 h 70728"/>
                    <a:gd name="connsiteX2" fmla="*/ 165413 w 165413"/>
                    <a:gd name="connsiteY2" fmla="*/ 70729 h 70728"/>
                    <a:gd name="connsiteX3" fmla="*/ 0 w 165413"/>
                    <a:gd name="connsiteY3" fmla="*/ 70729 h 70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29"/>
                      </a:lnTo>
                      <a:lnTo>
                        <a:pt x="0" y="70729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5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1437000"/>
                <a:ext cx="165413" cy="53046"/>
                <a:chOff x="2122416" y="1437000"/>
                <a:chExt cx="165413" cy="53046"/>
              </a:xfrm>
              <a:solidFill>
                <a:srgbClr val="000000"/>
              </a:solidFill>
            </p:grpSpPr>
            <p:sp>
              <p:nvSpPr>
                <p:cNvPr id="6359" name="자유형: 도형 6358">
                  <a:extLst>
                    <a:ext uri="{FF2B5EF4-FFF2-40B4-BE49-F238E27FC236}">
                      <a16:creationId xmlns:a16="http://schemas.microsoft.com/office/drawing/2014/main" id="{4CF6EB90-5D47-4A8B-9E22-4ADE1485237D}"/>
                    </a:ext>
                  </a:extLst>
                </p:cNvPr>
                <p:cNvSpPr/>
                <p:nvPr/>
              </p:nvSpPr>
              <p:spPr>
                <a:xfrm>
                  <a:off x="2122416" y="1437000"/>
                  <a:ext cx="165413" cy="53046"/>
                </a:xfrm>
                <a:custGeom>
                  <a:avLst/>
                  <a:gdLst>
                    <a:gd name="connsiteX0" fmla="*/ 0 w 165413"/>
                    <a:gd name="connsiteY0" fmla="*/ 0 h 53046"/>
                    <a:gd name="connsiteX1" fmla="*/ 165413 w 165413"/>
                    <a:gd name="connsiteY1" fmla="*/ 0 h 53046"/>
                    <a:gd name="connsiteX2" fmla="*/ 165413 w 165413"/>
                    <a:gd name="connsiteY2" fmla="*/ 53046 h 53046"/>
                    <a:gd name="connsiteX3" fmla="*/ 0 w 165413"/>
                    <a:gd name="connsiteY3" fmla="*/ 53046 h 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304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3046"/>
                      </a:lnTo>
                      <a:lnTo>
                        <a:pt x="0" y="5304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60" name="자유형: 도형 6359">
                  <a:extLst>
                    <a:ext uri="{FF2B5EF4-FFF2-40B4-BE49-F238E27FC236}">
                      <a16:creationId xmlns:a16="http://schemas.microsoft.com/office/drawing/2014/main" id="{CF0BEF96-D461-423A-AC62-F4E18FC580EC}"/>
                    </a:ext>
                  </a:extLst>
                </p:cNvPr>
                <p:cNvSpPr/>
                <p:nvPr/>
              </p:nvSpPr>
              <p:spPr>
                <a:xfrm>
                  <a:off x="2122416" y="1437000"/>
                  <a:ext cx="165413" cy="53046"/>
                </a:xfrm>
                <a:custGeom>
                  <a:avLst/>
                  <a:gdLst>
                    <a:gd name="connsiteX0" fmla="*/ 0 w 165413"/>
                    <a:gd name="connsiteY0" fmla="*/ 0 h 53046"/>
                    <a:gd name="connsiteX1" fmla="*/ 165413 w 165413"/>
                    <a:gd name="connsiteY1" fmla="*/ 0 h 53046"/>
                    <a:gd name="connsiteX2" fmla="*/ 165413 w 165413"/>
                    <a:gd name="connsiteY2" fmla="*/ 53046 h 53046"/>
                    <a:gd name="connsiteX3" fmla="*/ 0 w 165413"/>
                    <a:gd name="connsiteY3" fmla="*/ 53046 h 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304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3046"/>
                      </a:lnTo>
                      <a:lnTo>
                        <a:pt x="0" y="53046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6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1397073"/>
                <a:ext cx="165413" cy="57609"/>
                <a:chOff x="2306082" y="1397073"/>
                <a:chExt cx="165413" cy="57609"/>
              </a:xfrm>
              <a:solidFill>
                <a:srgbClr val="000000"/>
              </a:solidFill>
            </p:grpSpPr>
            <p:sp>
              <p:nvSpPr>
                <p:cNvPr id="6362" name="자유형: 도형 6361">
                  <a:extLst>
                    <a:ext uri="{FF2B5EF4-FFF2-40B4-BE49-F238E27FC236}">
                      <a16:creationId xmlns:a16="http://schemas.microsoft.com/office/drawing/2014/main" id="{D1B488D1-8DC9-420B-904E-E0B71C420E12}"/>
                    </a:ext>
                  </a:extLst>
                </p:cNvPr>
                <p:cNvSpPr/>
                <p:nvPr/>
              </p:nvSpPr>
              <p:spPr>
                <a:xfrm>
                  <a:off x="2306082" y="1397073"/>
                  <a:ext cx="165413" cy="57609"/>
                </a:xfrm>
                <a:custGeom>
                  <a:avLst/>
                  <a:gdLst>
                    <a:gd name="connsiteX0" fmla="*/ 0 w 165413"/>
                    <a:gd name="connsiteY0" fmla="*/ 0 h 57609"/>
                    <a:gd name="connsiteX1" fmla="*/ 165414 w 165413"/>
                    <a:gd name="connsiteY1" fmla="*/ 0 h 57609"/>
                    <a:gd name="connsiteX2" fmla="*/ 165414 w 165413"/>
                    <a:gd name="connsiteY2" fmla="*/ 57610 h 57609"/>
                    <a:gd name="connsiteX3" fmla="*/ 0 w 165413"/>
                    <a:gd name="connsiteY3" fmla="*/ 57610 h 57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60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610"/>
                      </a:lnTo>
                      <a:lnTo>
                        <a:pt x="0" y="5761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63" name="자유형: 도형 6362">
                  <a:extLst>
                    <a:ext uri="{FF2B5EF4-FFF2-40B4-BE49-F238E27FC236}">
                      <a16:creationId xmlns:a16="http://schemas.microsoft.com/office/drawing/2014/main" id="{711E5DAD-C3FF-4668-A1A6-D475C391AEC6}"/>
                    </a:ext>
                  </a:extLst>
                </p:cNvPr>
                <p:cNvSpPr/>
                <p:nvPr/>
              </p:nvSpPr>
              <p:spPr>
                <a:xfrm>
                  <a:off x="2306082" y="1397073"/>
                  <a:ext cx="165413" cy="57609"/>
                </a:xfrm>
                <a:custGeom>
                  <a:avLst/>
                  <a:gdLst>
                    <a:gd name="connsiteX0" fmla="*/ 0 w 165413"/>
                    <a:gd name="connsiteY0" fmla="*/ 0 h 57609"/>
                    <a:gd name="connsiteX1" fmla="*/ 165414 w 165413"/>
                    <a:gd name="connsiteY1" fmla="*/ 0 h 57609"/>
                    <a:gd name="connsiteX2" fmla="*/ 165414 w 165413"/>
                    <a:gd name="connsiteY2" fmla="*/ 57610 h 57609"/>
                    <a:gd name="connsiteX3" fmla="*/ 0 w 165413"/>
                    <a:gd name="connsiteY3" fmla="*/ 57610 h 57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60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610"/>
                      </a:lnTo>
                      <a:lnTo>
                        <a:pt x="0" y="5761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6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1543664"/>
                <a:ext cx="165413" cy="55898"/>
                <a:chOff x="2489748" y="1543664"/>
                <a:chExt cx="165413" cy="55898"/>
              </a:xfrm>
              <a:solidFill>
                <a:srgbClr val="000000"/>
              </a:solidFill>
            </p:grpSpPr>
            <p:sp>
              <p:nvSpPr>
                <p:cNvPr id="6365" name="자유형: 도형 6364">
                  <a:extLst>
                    <a:ext uri="{FF2B5EF4-FFF2-40B4-BE49-F238E27FC236}">
                      <a16:creationId xmlns:a16="http://schemas.microsoft.com/office/drawing/2014/main" id="{90D7CD50-2EDA-4546-8C53-2E1F77674C45}"/>
                    </a:ext>
                  </a:extLst>
                </p:cNvPr>
                <p:cNvSpPr/>
                <p:nvPr/>
              </p:nvSpPr>
              <p:spPr>
                <a:xfrm>
                  <a:off x="2489748" y="1543664"/>
                  <a:ext cx="165413" cy="55898"/>
                </a:xfrm>
                <a:custGeom>
                  <a:avLst/>
                  <a:gdLst>
                    <a:gd name="connsiteX0" fmla="*/ 0 w 165413"/>
                    <a:gd name="connsiteY0" fmla="*/ 0 h 55898"/>
                    <a:gd name="connsiteX1" fmla="*/ 165413 w 165413"/>
                    <a:gd name="connsiteY1" fmla="*/ 0 h 55898"/>
                    <a:gd name="connsiteX2" fmla="*/ 165413 w 165413"/>
                    <a:gd name="connsiteY2" fmla="*/ 55898 h 55898"/>
                    <a:gd name="connsiteX3" fmla="*/ 0 w 165413"/>
                    <a:gd name="connsiteY3" fmla="*/ 55898 h 5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589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5898"/>
                      </a:lnTo>
                      <a:lnTo>
                        <a:pt x="0" y="5589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66" name="자유형: 도형 6365">
                  <a:extLst>
                    <a:ext uri="{FF2B5EF4-FFF2-40B4-BE49-F238E27FC236}">
                      <a16:creationId xmlns:a16="http://schemas.microsoft.com/office/drawing/2014/main" id="{A64EBA59-053D-4820-B8EF-B7A512180FDF}"/>
                    </a:ext>
                  </a:extLst>
                </p:cNvPr>
                <p:cNvSpPr/>
                <p:nvPr/>
              </p:nvSpPr>
              <p:spPr>
                <a:xfrm>
                  <a:off x="2489748" y="1543664"/>
                  <a:ext cx="165413" cy="55898"/>
                </a:xfrm>
                <a:custGeom>
                  <a:avLst/>
                  <a:gdLst>
                    <a:gd name="connsiteX0" fmla="*/ 0 w 165413"/>
                    <a:gd name="connsiteY0" fmla="*/ 0 h 55898"/>
                    <a:gd name="connsiteX1" fmla="*/ 165413 w 165413"/>
                    <a:gd name="connsiteY1" fmla="*/ 0 h 55898"/>
                    <a:gd name="connsiteX2" fmla="*/ 165413 w 165413"/>
                    <a:gd name="connsiteY2" fmla="*/ 55898 h 55898"/>
                    <a:gd name="connsiteX3" fmla="*/ 0 w 165413"/>
                    <a:gd name="connsiteY3" fmla="*/ 55898 h 5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589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5898"/>
                      </a:lnTo>
                      <a:lnTo>
                        <a:pt x="0" y="55898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6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1349731"/>
                <a:ext cx="165413" cy="77573"/>
                <a:chOff x="2673414" y="1349731"/>
                <a:chExt cx="165413" cy="77573"/>
              </a:xfrm>
              <a:solidFill>
                <a:srgbClr val="000000"/>
              </a:solidFill>
            </p:grpSpPr>
            <p:sp>
              <p:nvSpPr>
                <p:cNvPr id="6368" name="자유형: 도형 6367">
                  <a:extLst>
                    <a:ext uri="{FF2B5EF4-FFF2-40B4-BE49-F238E27FC236}">
                      <a16:creationId xmlns:a16="http://schemas.microsoft.com/office/drawing/2014/main" id="{1C6C994E-A0AB-49E3-BDD2-DF26B17204FB}"/>
                    </a:ext>
                  </a:extLst>
                </p:cNvPr>
                <p:cNvSpPr/>
                <p:nvPr/>
              </p:nvSpPr>
              <p:spPr>
                <a:xfrm>
                  <a:off x="2673414" y="1349731"/>
                  <a:ext cx="165413" cy="77573"/>
                </a:xfrm>
                <a:custGeom>
                  <a:avLst/>
                  <a:gdLst>
                    <a:gd name="connsiteX0" fmla="*/ 0 w 165413"/>
                    <a:gd name="connsiteY0" fmla="*/ 0 h 77573"/>
                    <a:gd name="connsiteX1" fmla="*/ 165414 w 165413"/>
                    <a:gd name="connsiteY1" fmla="*/ 0 h 77573"/>
                    <a:gd name="connsiteX2" fmla="*/ 165414 w 165413"/>
                    <a:gd name="connsiteY2" fmla="*/ 77573 h 77573"/>
                    <a:gd name="connsiteX3" fmla="*/ 0 w 165413"/>
                    <a:gd name="connsiteY3" fmla="*/ 77573 h 77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757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7573"/>
                      </a:lnTo>
                      <a:lnTo>
                        <a:pt x="0" y="7757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69" name="자유형: 도형 6368">
                  <a:extLst>
                    <a:ext uri="{FF2B5EF4-FFF2-40B4-BE49-F238E27FC236}">
                      <a16:creationId xmlns:a16="http://schemas.microsoft.com/office/drawing/2014/main" id="{8037B49B-41AD-4EC9-8DB8-A341654C193D}"/>
                    </a:ext>
                  </a:extLst>
                </p:cNvPr>
                <p:cNvSpPr/>
                <p:nvPr/>
              </p:nvSpPr>
              <p:spPr>
                <a:xfrm>
                  <a:off x="2673414" y="1349731"/>
                  <a:ext cx="165413" cy="77573"/>
                </a:xfrm>
                <a:custGeom>
                  <a:avLst/>
                  <a:gdLst>
                    <a:gd name="connsiteX0" fmla="*/ 0 w 165413"/>
                    <a:gd name="connsiteY0" fmla="*/ 0 h 77573"/>
                    <a:gd name="connsiteX1" fmla="*/ 165414 w 165413"/>
                    <a:gd name="connsiteY1" fmla="*/ 0 h 77573"/>
                    <a:gd name="connsiteX2" fmla="*/ 165414 w 165413"/>
                    <a:gd name="connsiteY2" fmla="*/ 77573 h 77573"/>
                    <a:gd name="connsiteX3" fmla="*/ 0 w 165413"/>
                    <a:gd name="connsiteY3" fmla="*/ 77573 h 77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757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7573"/>
                      </a:lnTo>
                      <a:lnTo>
                        <a:pt x="0" y="7757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7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1137545"/>
                <a:ext cx="165413" cy="105522"/>
                <a:chOff x="2857080" y="1137545"/>
                <a:chExt cx="165413" cy="105522"/>
              </a:xfrm>
              <a:solidFill>
                <a:srgbClr val="000000"/>
              </a:solidFill>
            </p:grpSpPr>
            <p:sp>
              <p:nvSpPr>
                <p:cNvPr id="6371" name="자유형: 도형 6370">
                  <a:extLst>
                    <a:ext uri="{FF2B5EF4-FFF2-40B4-BE49-F238E27FC236}">
                      <a16:creationId xmlns:a16="http://schemas.microsoft.com/office/drawing/2014/main" id="{D92818C7-71D0-4A56-8DE2-D0C2BFCDAFB3}"/>
                    </a:ext>
                  </a:extLst>
                </p:cNvPr>
                <p:cNvSpPr/>
                <p:nvPr/>
              </p:nvSpPr>
              <p:spPr>
                <a:xfrm>
                  <a:off x="2857080" y="1137545"/>
                  <a:ext cx="165413" cy="105522"/>
                </a:xfrm>
                <a:custGeom>
                  <a:avLst/>
                  <a:gdLst>
                    <a:gd name="connsiteX0" fmla="*/ 0 w 165413"/>
                    <a:gd name="connsiteY0" fmla="*/ 0 h 105522"/>
                    <a:gd name="connsiteX1" fmla="*/ 165413 w 165413"/>
                    <a:gd name="connsiteY1" fmla="*/ 0 h 105522"/>
                    <a:gd name="connsiteX2" fmla="*/ 165413 w 165413"/>
                    <a:gd name="connsiteY2" fmla="*/ 105522 h 105522"/>
                    <a:gd name="connsiteX3" fmla="*/ 0 w 165413"/>
                    <a:gd name="connsiteY3" fmla="*/ 105522 h 10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55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05522"/>
                      </a:lnTo>
                      <a:lnTo>
                        <a:pt x="0" y="10552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72" name="자유형: 도형 6371">
                  <a:extLst>
                    <a:ext uri="{FF2B5EF4-FFF2-40B4-BE49-F238E27FC236}">
                      <a16:creationId xmlns:a16="http://schemas.microsoft.com/office/drawing/2014/main" id="{2FEF697B-D413-4E61-A897-BBDBE49F4235}"/>
                    </a:ext>
                  </a:extLst>
                </p:cNvPr>
                <p:cNvSpPr/>
                <p:nvPr/>
              </p:nvSpPr>
              <p:spPr>
                <a:xfrm>
                  <a:off x="2857080" y="1137545"/>
                  <a:ext cx="165413" cy="105522"/>
                </a:xfrm>
                <a:custGeom>
                  <a:avLst/>
                  <a:gdLst>
                    <a:gd name="connsiteX0" fmla="*/ 0 w 165413"/>
                    <a:gd name="connsiteY0" fmla="*/ 0 h 105522"/>
                    <a:gd name="connsiteX1" fmla="*/ 165413 w 165413"/>
                    <a:gd name="connsiteY1" fmla="*/ 0 h 105522"/>
                    <a:gd name="connsiteX2" fmla="*/ 165413 w 165413"/>
                    <a:gd name="connsiteY2" fmla="*/ 105522 h 105522"/>
                    <a:gd name="connsiteX3" fmla="*/ 0 w 165413"/>
                    <a:gd name="connsiteY3" fmla="*/ 105522 h 10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55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05522"/>
                      </a:lnTo>
                      <a:lnTo>
                        <a:pt x="0" y="10552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7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1353153"/>
                <a:ext cx="165413" cy="55327"/>
                <a:chOff x="3040746" y="1353153"/>
                <a:chExt cx="165413" cy="55327"/>
              </a:xfrm>
              <a:solidFill>
                <a:srgbClr val="000000"/>
              </a:solidFill>
            </p:grpSpPr>
            <p:sp>
              <p:nvSpPr>
                <p:cNvPr id="6374" name="자유형: 도형 6373">
                  <a:extLst>
                    <a:ext uri="{FF2B5EF4-FFF2-40B4-BE49-F238E27FC236}">
                      <a16:creationId xmlns:a16="http://schemas.microsoft.com/office/drawing/2014/main" id="{E1024BED-3938-4F55-9E39-CE45B74B3D1D}"/>
                    </a:ext>
                  </a:extLst>
                </p:cNvPr>
                <p:cNvSpPr/>
                <p:nvPr/>
              </p:nvSpPr>
              <p:spPr>
                <a:xfrm>
                  <a:off x="3040746" y="1353153"/>
                  <a:ext cx="165413" cy="55327"/>
                </a:xfrm>
                <a:custGeom>
                  <a:avLst/>
                  <a:gdLst>
                    <a:gd name="connsiteX0" fmla="*/ 0 w 165413"/>
                    <a:gd name="connsiteY0" fmla="*/ 0 h 55327"/>
                    <a:gd name="connsiteX1" fmla="*/ 165413 w 165413"/>
                    <a:gd name="connsiteY1" fmla="*/ 0 h 55327"/>
                    <a:gd name="connsiteX2" fmla="*/ 165413 w 165413"/>
                    <a:gd name="connsiteY2" fmla="*/ 55328 h 55327"/>
                    <a:gd name="connsiteX3" fmla="*/ 0 w 165413"/>
                    <a:gd name="connsiteY3" fmla="*/ 55328 h 55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532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5328"/>
                      </a:lnTo>
                      <a:lnTo>
                        <a:pt x="0" y="5532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75" name="자유형: 도형 6374">
                  <a:extLst>
                    <a:ext uri="{FF2B5EF4-FFF2-40B4-BE49-F238E27FC236}">
                      <a16:creationId xmlns:a16="http://schemas.microsoft.com/office/drawing/2014/main" id="{736E4D59-B169-4BE5-95D8-F7E97C3DCDEB}"/>
                    </a:ext>
                  </a:extLst>
                </p:cNvPr>
                <p:cNvSpPr/>
                <p:nvPr/>
              </p:nvSpPr>
              <p:spPr>
                <a:xfrm>
                  <a:off x="3040746" y="1353153"/>
                  <a:ext cx="165413" cy="55327"/>
                </a:xfrm>
                <a:custGeom>
                  <a:avLst/>
                  <a:gdLst>
                    <a:gd name="connsiteX0" fmla="*/ 0 w 165413"/>
                    <a:gd name="connsiteY0" fmla="*/ 0 h 55327"/>
                    <a:gd name="connsiteX1" fmla="*/ 165413 w 165413"/>
                    <a:gd name="connsiteY1" fmla="*/ 0 h 55327"/>
                    <a:gd name="connsiteX2" fmla="*/ 165413 w 165413"/>
                    <a:gd name="connsiteY2" fmla="*/ 55328 h 55327"/>
                    <a:gd name="connsiteX3" fmla="*/ 0 w 165413"/>
                    <a:gd name="connsiteY3" fmla="*/ 55328 h 55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532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5328"/>
                      </a:lnTo>
                      <a:lnTo>
                        <a:pt x="0" y="55328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7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1474076"/>
                <a:ext cx="165413" cy="66165"/>
                <a:chOff x="3224412" y="1474076"/>
                <a:chExt cx="165413" cy="66165"/>
              </a:xfrm>
              <a:solidFill>
                <a:srgbClr val="000000"/>
              </a:solidFill>
            </p:grpSpPr>
            <p:sp>
              <p:nvSpPr>
                <p:cNvPr id="6377" name="자유형: 도형 6376">
                  <a:extLst>
                    <a:ext uri="{FF2B5EF4-FFF2-40B4-BE49-F238E27FC236}">
                      <a16:creationId xmlns:a16="http://schemas.microsoft.com/office/drawing/2014/main" id="{14B4F50B-42EE-42A6-B295-F964C1DEEAFE}"/>
                    </a:ext>
                  </a:extLst>
                </p:cNvPr>
                <p:cNvSpPr/>
                <p:nvPr/>
              </p:nvSpPr>
              <p:spPr>
                <a:xfrm>
                  <a:off x="3224412" y="1474076"/>
                  <a:ext cx="165413" cy="66165"/>
                </a:xfrm>
                <a:custGeom>
                  <a:avLst/>
                  <a:gdLst>
                    <a:gd name="connsiteX0" fmla="*/ 0 w 165413"/>
                    <a:gd name="connsiteY0" fmla="*/ 0 h 66165"/>
                    <a:gd name="connsiteX1" fmla="*/ 165414 w 165413"/>
                    <a:gd name="connsiteY1" fmla="*/ 0 h 66165"/>
                    <a:gd name="connsiteX2" fmla="*/ 165414 w 165413"/>
                    <a:gd name="connsiteY2" fmla="*/ 66165 h 66165"/>
                    <a:gd name="connsiteX3" fmla="*/ 0 w 165413"/>
                    <a:gd name="connsiteY3" fmla="*/ 66165 h 66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16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165"/>
                      </a:lnTo>
                      <a:lnTo>
                        <a:pt x="0" y="6616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78" name="자유형: 도형 6377">
                  <a:extLst>
                    <a:ext uri="{FF2B5EF4-FFF2-40B4-BE49-F238E27FC236}">
                      <a16:creationId xmlns:a16="http://schemas.microsoft.com/office/drawing/2014/main" id="{0B1EF7CB-8946-4F29-B804-042BF124FCAE}"/>
                    </a:ext>
                  </a:extLst>
                </p:cNvPr>
                <p:cNvSpPr/>
                <p:nvPr/>
              </p:nvSpPr>
              <p:spPr>
                <a:xfrm>
                  <a:off x="3224412" y="1474076"/>
                  <a:ext cx="165413" cy="66165"/>
                </a:xfrm>
                <a:custGeom>
                  <a:avLst/>
                  <a:gdLst>
                    <a:gd name="connsiteX0" fmla="*/ 0 w 165413"/>
                    <a:gd name="connsiteY0" fmla="*/ 0 h 66165"/>
                    <a:gd name="connsiteX1" fmla="*/ 165414 w 165413"/>
                    <a:gd name="connsiteY1" fmla="*/ 0 h 66165"/>
                    <a:gd name="connsiteX2" fmla="*/ 165414 w 165413"/>
                    <a:gd name="connsiteY2" fmla="*/ 66165 h 66165"/>
                    <a:gd name="connsiteX3" fmla="*/ 0 w 165413"/>
                    <a:gd name="connsiteY3" fmla="*/ 66165 h 66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16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165"/>
                      </a:lnTo>
                      <a:lnTo>
                        <a:pt x="0" y="6616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7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1298395"/>
                <a:ext cx="165413" cy="54757"/>
                <a:chOff x="3408078" y="1298395"/>
                <a:chExt cx="165413" cy="54757"/>
              </a:xfrm>
              <a:solidFill>
                <a:srgbClr val="000000"/>
              </a:solidFill>
            </p:grpSpPr>
            <p:sp>
              <p:nvSpPr>
                <p:cNvPr id="6380" name="자유형: 도형 6379">
                  <a:extLst>
                    <a:ext uri="{FF2B5EF4-FFF2-40B4-BE49-F238E27FC236}">
                      <a16:creationId xmlns:a16="http://schemas.microsoft.com/office/drawing/2014/main" id="{E97B322C-E8C0-46F1-8D29-2A95C44AA662}"/>
                    </a:ext>
                  </a:extLst>
                </p:cNvPr>
                <p:cNvSpPr/>
                <p:nvPr/>
              </p:nvSpPr>
              <p:spPr>
                <a:xfrm>
                  <a:off x="3408078" y="1298395"/>
                  <a:ext cx="165413" cy="54757"/>
                </a:xfrm>
                <a:custGeom>
                  <a:avLst/>
                  <a:gdLst>
                    <a:gd name="connsiteX0" fmla="*/ 0 w 165413"/>
                    <a:gd name="connsiteY0" fmla="*/ 0 h 54757"/>
                    <a:gd name="connsiteX1" fmla="*/ 165414 w 165413"/>
                    <a:gd name="connsiteY1" fmla="*/ 0 h 54757"/>
                    <a:gd name="connsiteX2" fmla="*/ 165414 w 165413"/>
                    <a:gd name="connsiteY2" fmla="*/ 54758 h 54757"/>
                    <a:gd name="connsiteX3" fmla="*/ 0 w 165413"/>
                    <a:gd name="connsiteY3" fmla="*/ 54758 h 54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75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4758"/>
                      </a:lnTo>
                      <a:lnTo>
                        <a:pt x="0" y="5475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81" name="자유형: 도형 6380">
                  <a:extLst>
                    <a:ext uri="{FF2B5EF4-FFF2-40B4-BE49-F238E27FC236}">
                      <a16:creationId xmlns:a16="http://schemas.microsoft.com/office/drawing/2014/main" id="{653D5D64-AF6E-4C2F-9CFC-4DC6E83448C1}"/>
                    </a:ext>
                  </a:extLst>
                </p:cNvPr>
                <p:cNvSpPr/>
                <p:nvPr/>
              </p:nvSpPr>
              <p:spPr>
                <a:xfrm>
                  <a:off x="3408078" y="1298395"/>
                  <a:ext cx="165413" cy="54757"/>
                </a:xfrm>
                <a:custGeom>
                  <a:avLst/>
                  <a:gdLst>
                    <a:gd name="connsiteX0" fmla="*/ 0 w 165413"/>
                    <a:gd name="connsiteY0" fmla="*/ 0 h 54757"/>
                    <a:gd name="connsiteX1" fmla="*/ 165414 w 165413"/>
                    <a:gd name="connsiteY1" fmla="*/ 0 h 54757"/>
                    <a:gd name="connsiteX2" fmla="*/ 165414 w 165413"/>
                    <a:gd name="connsiteY2" fmla="*/ 54758 h 54757"/>
                    <a:gd name="connsiteX3" fmla="*/ 0 w 165413"/>
                    <a:gd name="connsiteY3" fmla="*/ 54758 h 54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75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4758"/>
                      </a:lnTo>
                      <a:lnTo>
                        <a:pt x="0" y="54758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8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1552219"/>
                <a:ext cx="165413" cy="58750"/>
                <a:chOff x="3591744" y="1552219"/>
                <a:chExt cx="165413" cy="58750"/>
              </a:xfrm>
              <a:solidFill>
                <a:srgbClr val="000000"/>
              </a:solidFill>
            </p:grpSpPr>
            <p:sp>
              <p:nvSpPr>
                <p:cNvPr id="6383" name="자유형: 도형 6382">
                  <a:extLst>
                    <a:ext uri="{FF2B5EF4-FFF2-40B4-BE49-F238E27FC236}">
                      <a16:creationId xmlns:a16="http://schemas.microsoft.com/office/drawing/2014/main" id="{39AC2BB4-7794-4207-96F7-6161870B765C}"/>
                    </a:ext>
                  </a:extLst>
                </p:cNvPr>
                <p:cNvSpPr/>
                <p:nvPr/>
              </p:nvSpPr>
              <p:spPr>
                <a:xfrm>
                  <a:off x="3591744" y="1552219"/>
                  <a:ext cx="165413" cy="58750"/>
                </a:xfrm>
                <a:custGeom>
                  <a:avLst/>
                  <a:gdLst>
                    <a:gd name="connsiteX0" fmla="*/ 0 w 165413"/>
                    <a:gd name="connsiteY0" fmla="*/ 0 h 58750"/>
                    <a:gd name="connsiteX1" fmla="*/ 165413 w 165413"/>
                    <a:gd name="connsiteY1" fmla="*/ 0 h 58750"/>
                    <a:gd name="connsiteX2" fmla="*/ 165413 w 165413"/>
                    <a:gd name="connsiteY2" fmla="*/ 58750 h 58750"/>
                    <a:gd name="connsiteX3" fmla="*/ 0 w 165413"/>
                    <a:gd name="connsiteY3" fmla="*/ 58750 h 5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7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750"/>
                      </a:lnTo>
                      <a:lnTo>
                        <a:pt x="0" y="5875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84" name="자유형: 도형 6383">
                  <a:extLst>
                    <a:ext uri="{FF2B5EF4-FFF2-40B4-BE49-F238E27FC236}">
                      <a16:creationId xmlns:a16="http://schemas.microsoft.com/office/drawing/2014/main" id="{89F5D149-FFC5-4F75-89EB-13989262D45E}"/>
                    </a:ext>
                  </a:extLst>
                </p:cNvPr>
                <p:cNvSpPr/>
                <p:nvPr/>
              </p:nvSpPr>
              <p:spPr>
                <a:xfrm>
                  <a:off x="3591744" y="1552219"/>
                  <a:ext cx="165413" cy="58750"/>
                </a:xfrm>
                <a:custGeom>
                  <a:avLst/>
                  <a:gdLst>
                    <a:gd name="connsiteX0" fmla="*/ 0 w 165413"/>
                    <a:gd name="connsiteY0" fmla="*/ 0 h 58750"/>
                    <a:gd name="connsiteX1" fmla="*/ 165413 w 165413"/>
                    <a:gd name="connsiteY1" fmla="*/ 0 h 58750"/>
                    <a:gd name="connsiteX2" fmla="*/ 165413 w 165413"/>
                    <a:gd name="connsiteY2" fmla="*/ 58750 h 58750"/>
                    <a:gd name="connsiteX3" fmla="*/ 0 w 165413"/>
                    <a:gd name="connsiteY3" fmla="*/ 58750 h 5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7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750"/>
                      </a:lnTo>
                      <a:lnTo>
                        <a:pt x="0" y="5875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8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1429015"/>
                <a:ext cx="165413" cy="59320"/>
                <a:chOff x="3775410" y="1429015"/>
                <a:chExt cx="165413" cy="59320"/>
              </a:xfrm>
              <a:solidFill>
                <a:srgbClr val="000000"/>
              </a:solidFill>
            </p:grpSpPr>
            <p:sp>
              <p:nvSpPr>
                <p:cNvPr id="6386" name="자유형: 도형 6385">
                  <a:extLst>
                    <a:ext uri="{FF2B5EF4-FFF2-40B4-BE49-F238E27FC236}">
                      <a16:creationId xmlns:a16="http://schemas.microsoft.com/office/drawing/2014/main" id="{46153E67-AE8A-46B1-B275-01E567AC4E69}"/>
                    </a:ext>
                  </a:extLst>
                </p:cNvPr>
                <p:cNvSpPr/>
                <p:nvPr/>
              </p:nvSpPr>
              <p:spPr>
                <a:xfrm>
                  <a:off x="3775410" y="1429015"/>
                  <a:ext cx="165413" cy="59320"/>
                </a:xfrm>
                <a:custGeom>
                  <a:avLst/>
                  <a:gdLst>
                    <a:gd name="connsiteX0" fmla="*/ 0 w 165413"/>
                    <a:gd name="connsiteY0" fmla="*/ 0 h 59320"/>
                    <a:gd name="connsiteX1" fmla="*/ 165413 w 165413"/>
                    <a:gd name="connsiteY1" fmla="*/ 0 h 59320"/>
                    <a:gd name="connsiteX2" fmla="*/ 165413 w 165413"/>
                    <a:gd name="connsiteY2" fmla="*/ 59321 h 59320"/>
                    <a:gd name="connsiteX3" fmla="*/ 0 w 165413"/>
                    <a:gd name="connsiteY3" fmla="*/ 59321 h 59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932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9321"/>
                      </a:lnTo>
                      <a:lnTo>
                        <a:pt x="0" y="5932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87" name="자유형: 도형 6386">
                  <a:extLst>
                    <a:ext uri="{FF2B5EF4-FFF2-40B4-BE49-F238E27FC236}">
                      <a16:creationId xmlns:a16="http://schemas.microsoft.com/office/drawing/2014/main" id="{B22DDFA7-2669-4370-8154-D475B2F36392}"/>
                    </a:ext>
                  </a:extLst>
                </p:cNvPr>
                <p:cNvSpPr/>
                <p:nvPr/>
              </p:nvSpPr>
              <p:spPr>
                <a:xfrm>
                  <a:off x="3775410" y="1429015"/>
                  <a:ext cx="165413" cy="59320"/>
                </a:xfrm>
                <a:custGeom>
                  <a:avLst/>
                  <a:gdLst>
                    <a:gd name="connsiteX0" fmla="*/ 0 w 165413"/>
                    <a:gd name="connsiteY0" fmla="*/ 0 h 59320"/>
                    <a:gd name="connsiteX1" fmla="*/ 165413 w 165413"/>
                    <a:gd name="connsiteY1" fmla="*/ 0 h 59320"/>
                    <a:gd name="connsiteX2" fmla="*/ 165413 w 165413"/>
                    <a:gd name="connsiteY2" fmla="*/ 59321 h 59320"/>
                    <a:gd name="connsiteX3" fmla="*/ 0 w 165413"/>
                    <a:gd name="connsiteY3" fmla="*/ 59321 h 59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932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9321"/>
                      </a:lnTo>
                      <a:lnTo>
                        <a:pt x="0" y="59321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8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1240786"/>
                <a:ext cx="165413" cy="81565"/>
                <a:chOff x="3959076" y="1240786"/>
                <a:chExt cx="165413" cy="81565"/>
              </a:xfrm>
              <a:solidFill>
                <a:srgbClr val="000000"/>
              </a:solidFill>
            </p:grpSpPr>
            <p:sp>
              <p:nvSpPr>
                <p:cNvPr id="6389" name="자유형: 도형 6388">
                  <a:extLst>
                    <a:ext uri="{FF2B5EF4-FFF2-40B4-BE49-F238E27FC236}">
                      <a16:creationId xmlns:a16="http://schemas.microsoft.com/office/drawing/2014/main" id="{08D6D540-0A7B-440D-AACB-749D67D50CD3}"/>
                    </a:ext>
                  </a:extLst>
                </p:cNvPr>
                <p:cNvSpPr/>
                <p:nvPr/>
              </p:nvSpPr>
              <p:spPr>
                <a:xfrm>
                  <a:off x="3959076" y="1240786"/>
                  <a:ext cx="165413" cy="81565"/>
                </a:xfrm>
                <a:custGeom>
                  <a:avLst/>
                  <a:gdLst>
                    <a:gd name="connsiteX0" fmla="*/ 0 w 165413"/>
                    <a:gd name="connsiteY0" fmla="*/ 0 h 81565"/>
                    <a:gd name="connsiteX1" fmla="*/ 165413 w 165413"/>
                    <a:gd name="connsiteY1" fmla="*/ 0 h 81565"/>
                    <a:gd name="connsiteX2" fmla="*/ 165413 w 165413"/>
                    <a:gd name="connsiteY2" fmla="*/ 81566 h 81565"/>
                    <a:gd name="connsiteX3" fmla="*/ 0 w 165413"/>
                    <a:gd name="connsiteY3" fmla="*/ 81566 h 81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156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1566"/>
                      </a:lnTo>
                      <a:lnTo>
                        <a:pt x="0" y="8156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90" name="자유형: 도형 6389">
                  <a:extLst>
                    <a:ext uri="{FF2B5EF4-FFF2-40B4-BE49-F238E27FC236}">
                      <a16:creationId xmlns:a16="http://schemas.microsoft.com/office/drawing/2014/main" id="{4B32B0D3-4D3E-461B-A078-F721437934A7}"/>
                    </a:ext>
                  </a:extLst>
                </p:cNvPr>
                <p:cNvSpPr/>
                <p:nvPr/>
              </p:nvSpPr>
              <p:spPr>
                <a:xfrm>
                  <a:off x="3959076" y="1240786"/>
                  <a:ext cx="165413" cy="81565"/>
                </a:xfrm>
                <a:custGeom>
                  <a:avLst/>
                  <a:gdLst>
                    <a:gd name="connsiteX0" fmla="*/ 0 w 165413"/>
                    <a:gd name="connsiteY0" fmla="*/ 0 h 81565"/>
                    <a:gd name="connsiteX1" fmla="*/ 165413 w 165413"/>
                    <a:gd name="connsiteY1" fmla="*/ 0 h 81565"/>
                    <a:gd name="connsiteX2" fmla="*/ 165413 w 165413"/>
                    <a:gd name="connsiteY2" fmla="*/ 81566 h 81565"/>
                    <a:gd name="connsiteX3" fmla="*/ 0 w 165413"/>
                    <a:gd name="connsiteY3" fmla="*/ 81566 h 81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156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1566"/>
                      </a:lnTo>
                      <a:lnTo>
                        <a:pt x="0" y="81566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9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1195725"/>
                <a:ext cx="165413" cy="97536"/>
                <a:chOff x="4142742" y="1195725"/>
                <a:chExt cx="165413" cy="97536"/>
              </a:xfrm>
              <a:solidFill>
                <a:srgbClr val="000000"/>
              </a:solidFill>
            </p:grpSpPr>
            <p:sp>
              <p:nvSpPr>
                <p:cNvPr id="6392" name="자유형: 도형 6391">
                  <a:extLst>
                    <a:ext uri="{FF2B5EF4-FFF2-40B4-BE49-F238E27FC236}">
                      <a16:creationId xmlns:a16="http://schemas.microsoft.com/office/drawing/2014/main" id="{50E643EE-0055-4D80-8618-0C79319338DA}"/>
                    </a:ext>
                  </a:extLst>
                </p:cNvPr>
                <p:cNvSpPr/>
                <p:nvPr/>
              </p:nvSpPr>
              <p:spPr>
                <a:xfrm>
                  <a:off x="4142742" y="1195725"/>
                  <a:ext cx="165413" cy="97536"/>
                </a:xfrm>
                <a:custGeom>
                  <a:avLst/>
                  <a:gdLst>
                    <a:gd name="connsiteX0" fmla="*/ 0 w 165413"/>
                    <a:gd name="connsiteY0" fmla="*/ 0 h 97536"/>
                    <a:gd name="connsiteX1" fmla="*/ 165414 w 165413"/>
                    <a:gd name="connsiteY1" fmla="*/ 0 h 97536"/>
                    <a:gd name="connsiteX2" fmla="*/ 165414 w 165413"/>
                    <a:gd name="connsiteY2" fmla="*/ 97537 h 97536"/>
                    <a:gd name="connsiteX3" fmla="*/ 0 w 165413"/>
                    <a:gd name="connsiteY3" fmla="*/ 97537 h 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753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7537"/>
                      </a:lnTo>
                      <a:lnTo>
                        <a:pt x="0" y="9753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93" name="자유형: 도형 6392">
                  <a:extLst>
                    <a:ext uri="{FF2B5EF4-FFF2-40B4-BE49-F238E27FC236}">
                      <a16:creationId xmlns:a16="http://schemas.microsoft.com/office/drawing/2014/main" id="{1BBC2E97-4671-481F-AFBA-7CD931A634B3}"/>
                    </a:ext>
                  </a:extLst>
                </p:cNvPr>
                <p:cNvSpPr/>
                <p:nvPr/>
              </p:nvSpPr>
              <p:spPr>
                <a:xfrm>
                  <a:off x="4142742" y="1195725"/>
                  <a:ext cx="165413" cy="97536"/>
                </a:xfrm>
                <a:custGeom>
                  <a:avLst/>
                  <a:gdLst>
                    <a:gd name="connsiteX0" fmla="*/ 0 w 165413"/>
                    <a:gd name="connsiteY0" fmla="*/ 0 h 97536"/>
                    <a:gd name="connsiteX1" fmla="*/ 165414 w 165413"/>
                    <a:gd name="connsiteY1" fmla="*/ 0 h 97536"/>
                    <a:gd name="connsiteX2" fmla="*/ 165414 w 165413"/>
                    <a:gd name="connsiteY2" fmla="*/ 97537 h 97536"/>
                    <a:gd name="connsiteX3" fmla="*/ 0 w 165413"/>
                    <a:gd name="connsiteY3" fmla="*/ 97537 h 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753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7537"/>
                      </a:lnTo>
                      <a:lnTo>
                        <a:pt x="0" y="9753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9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1335471"/>
                <a:ext cx="165413" cy="80995"/>
                <a:chOff x="4325837" y="1335471"/>
                <a:chExt cx="165413" cy="80995"/>
              </a:xfrm>
              <a:solidFill>
                <a:srgbClr val="000000"/>
              </a:solidFill>
            </p:grpSpPr>
            <p:sp>
              <p:nvSpPr>
                <p:cNvPr id="6395" name="자유형: 도형 6394">
                  <a:extLst>
                    <a:ext uri="{FF2B5EF4-FFF2-40B4-BE49-F238E27FC236}">
                      <a16:creationId xmlns:a16="http://schemas.microsoft.com/office/drawing/2014/main" id="{4A80E3AC-EE5E-4749-8C55-81E3BBF76B0D}"/>
                    </a:ext>
                  </a:extLst>
                </p:cNvPr>
                <p:cNvSpPr/>
                <p:nvPr/>
              </p:nvSpPr>
              <p:spPr>
                <a:xfrm>
                  <a:off x="4325837" y="1335471"/>
                  <a:ext cx="165413" cy="80995"/>
                </a:xfrm>
                <a:custGeom>
                  <a:avLst/>
                  <a:gdLst>
                    <a:gd name="connsiteX0" fmla="*/ 0 w 165413"/>
                    <a:gd name="connsiteY0" fmla="*/ 0 h 80995"/>
                    <a:gd name="connsiteX1" fmla="*/ 165413 w 165413"/>
                    <a:gd name="connsiteY1" fmla="*/ 0 h 80995"/>
                    <a:gd name="connsiteX2" fmla="*/ 165413 w 165413"/>
                    <a:gd name="connsiteY2" fmla="*/ 80996 h 80995"/>
                    <a:gd name="connsiteX3" fmla="*/ 0 w 165413"/>
                    <a:gd name="connsiteY3" fmla="*/ 80996 h 8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099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0996"/>
                      </a:lnTo>
                      <a:lnTo>
                        <a:pt x="0" y="8099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96" name="자유형: 도형 6395">
                  <a:extLst>
                    <a:ext uri="{FF2B5EF4-FFF2-40B4-BE49-F238E27FC236}">
                      <a16:creationId xmlns:a16="http://schemas.microsoft.com/office/drawing/2014/main" id="{24840C43-2727-4F45-BE74-3418AE4B0109}"/>
                    </a:ext>
                  </a:extLst>
                </p:cNvPr>
                <p:cNvSpPr/>
                <p:nvPr/>
              </p:nvSpPr>
              <p:spPr>
                <a:xfrm>
                  <a:off x="4325837" y="1335471"/>
                  <a:ext cx="165413" cy="80995"/>
                </a:xfrm>
                <a:custGeom>
                  <a:avLst/>
                  <a:gdLst>
                    <a:gd name="connsiteX0" fmla="*/ 0 w 165413"/>
                    <a:gd name="connsiteY0" fmla="*/ 0 h 80995"/>
                    <a:gd name="connsiteX1" fmla="*/ 165413 w 165413"/>
                    <a:gd name="connsiteY1" fmla="*/ 0 h 80995"/>
                    <a:gd name="connsiteX2" fmla="*/ 165413 w 165413"/>
                    <a:gd name="connsiteY2" fmla="*/ 80996 h 80995"/>
                    <a:gd name="connsiteX3" fmla="*/ 0 w 165413"/>
                    <a:gd name="connsiteY3" fmla="*/ 80996 h 8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099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0996"/>
                      </a:lnTo>
                      <a:lnTo>
                        <a:pt x="0" y="80996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39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1309233"/>
                <a:ext cx="165413" cy="69017"/>
                <a:chOff x="4509503" y="1309233"/>
                <a:chExt cx="165413" cy="69017"/>
              </a:xfrm>
              <a:solidFill>
                <a:srgbClr val="000000"/>
              </a:solidFill>
            </p:grpSpPr>
            <p:sp>
              <p:nvSpPr>
                <p:cNvPr id="6398" name="자유형: 도형 6397">
                  <a:extLst>
                    <a:ext uri="{FF2B5EF4-FFF2-40B4-BE49-F238E27FC236}">
                      <a16:creationId xmlns:a16="http://schemas.microsoft.com/office/drawing/2014/main" id="{4385A118-37A5-4ADF-B812-120CF2766311}"/>
                    </a:ext>
                  </a:extLst>
                </p:cNvPr>
                <p:cNvSpPr/>
                <p:nvPr/>
              </p:nvSpPr>
              <p:spPr>
                <a:xfrm>
                  <a:off x="4509503" y="1309233"/>
                  <a:ext cx="165413" cy="69017"/>
                </a:xfrm>
                <a:custGeom>
                  <a:avLst/>
                  <a:gdLst>
                    <a:gd name="connsiteX0" fmla="*/ 0 w 165413"/>
                    <a:gd name="connsiteY0" fmla="*/ 0 h 69017"/>
                    <a:gd name="connsiteX1" fmla="*/ 165413 w 165413"/>
                    <a:gd name="connsiteY1" fmla="*/ 0 h 69017"/>
                    <a:gd name="connsiteX2" fmla="*/ 165413 w 165413"/>
                    <a:gd name="connsiteY2" fmla="*/ 69017 h 69017"/>
                    <a:gd name="connsiteX3" fmla="*/ 0 w 165413"/>
                    <a:gd name="connsiteY3" fmla="*/ 69017 h 6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01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9017"/>
                      </a:lnTo>
                      <a:lnTo>
                        <a:pt x="0" y="6901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99" name="자유형: 도형 6398">
                  <a:extLst>
                    <a:ext uri="{FF2B5EF4-FFF2-40B4-BE49-F238E27FC236}">
                      <a16:creationId xmlns:a16="http://schemas.microsoft.com/office/drawing/2014/main" id="{2B7B4CCC-3432-4533-8E1A-9E5BFC59FDB6}"/>
                    </a:ext>
                  </a:extLst>
                </p:cNvPr>
                <p:cNvSpPr/>
                <p:nvPr/>
              </p:nvSpPr>
              <p:spPr>
                <a:xfrm>
                  <a:off x="4509503" y="1309233"/>
                  <a:ext cx="165413" cy="69017"/>
                </a:xfrm>
                <a:custGeom>
                  <a:avLst/>
                  <a:gdLst>
                    <a:gd name="connsiteX0" fmla="*/ 0 w 165413"/>
                    <a:gd name="connsiteY0" fmla="*/ 0 h 69017"/>
                    <a:gd name="connsiteX1" fmla="*/ 165413 w 165413"/>
                    <a:gd name="connsiteY1" fmla="*/ 0 h 69017"/>
                    <a:gd name="connsiteX2" fmla="*/ 165413 w 165413"/>
                    <a:gd name="connsiteY2" fmla="*/ 69017 h 69017"/>
                    <a:gd name="connsiteX3" fmla="*/ 0 w 165413"/>
                    <a:gd name="connsiteY3" fmla="*/ 69017 h 6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01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9017"/>
                      </a:lnTo>
                      <a:lnTo>
                        <a:pt x="0" y="6901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0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1421600"/>
                <a:ext cx="165413" cy="63883"/>
                <a:chOff x="4693169" y="1421600"/>
                <a:chExt cx="165413" cy="63883"/>
              </a:xfrm>
              <a:solidFill>
                <a:srgbClr val="000000"/>
              </a:solidFill>
            </p:grpSpPr>
            <p:sp>
              <p:nvSpPr>
                <p:cNvPr id="6401" name="자유형: 도형 6400">
                  <a:extLst>
                    <a:ext uri="{FF2B5EF4-FFF2-40B4-BE49-F238E27FC236}">
                      <a16:creationId xmlns:a16="http://schemas.microsoft.com/office/drawing/2014/main" id="{DAEF3141-0258-4D01-95E1-560C64226F38}"/>
                    </a:ext>
                  </a:extLst>
                </p:cNvPr>
                <p:cNvSpPr/>
                <p:nvPr/>
              </p:nvSpPr>
              <p:spPr>
                <a:xfrm>
                  <a:off x="4693169" y="1421600"/>
                  <a:ext cx="165413" cy="63883"/>
                </a:xfrm>
                <a:custGeom>
                  <a:avLst/>
                  <a:gdLst>
                    <a:gd name="connsiteX0" fmla="*/ 0 w 165413"/>
                    <a:gd name="connsiteY0" fmla="*/ 0 h 63883"/>
                    <a:gd name="connsiteX1" fmla="*/ 165414 w 165413"/>
                    <a:gd name="connsiteY1" fmla="*/ 0 h 63883"/>
                    <a:gd name="connsiteX2" fmla="*/ 165414 w 165413"/>
                    <a:gd name="connsiteY2" fmla="*/ 63884 h 63883"/>
                    <a:gd name="connsiteX3" fmla="*/ 0 w 165413"/>
                    <a:gd name="connsiteY3" fmla="*/ 63884 h 6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88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884"/>
                      </a:lnTo>
                      <a:lnTo>
                        <a:pt x="0" y="6388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02" name="자유형: 도형 6401">
                  <a:extLst>
                    <a:ext uri="{FF2B5EF4-FFF2-40B4-BE49-F238E27FC236}">
                      <a16:creationId xmlns:a16="http://schemas.microsoft.com/office/drawing/2014/main" id="{08FC3CD5-B133-48E3-A1CB-02613F8F542E}"/>
                    </a:ext>
                  </a:extLst>
                </p:cNvPr>
                <p:cNvSpPr/>
                <p:nvPr/>
              </p:nvSpPr>
              <p:spPr>
                <a:xfrm>
                  <a:off x="4693169" y="1421600"/>
                  <a:ext cx="165413" cy="63883"/>
                </a:xfrm>
                <a:custGeom>
                  <a:avLst/>
                  <a:gdLst>
                    <a:gd name="connsiteX0" fmla="*/ 0 w 165413"/>
                    <a:gd name="connsiteY0" fmla="*/ 0 h 63883"/>
                    <a:gd name="connsiteX1" fmla="*/ 165414 w 165413"/>
                    <a:gd name="connsiteY1" fmla="*/ 0 h 63883"/>
                    <a:gd name="connsiteX2" fmla="*/ 165414 w 165413"/>
                    <a:gd name="connsiteY2" fmla="*/ 63884 h 63883"/>
                    <a:gd name="connsiteX3" fmla="*/ 0 w 165413"/>
                    <a:gd name="connsiteY3" fmla="*/ 63884 h 6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88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884"/>
                      </a:lnTo>
                      <a:lnTo>
                        <a:pt x="0" y="6388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0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1403347"/>
                <a:ext cx="165413" cy="75862"/>
                <a:chOff x="4876835" y="1403347"/>
                <a:chExt cx="165413" cy="75862"/>
              </a:xfrm>
              <a:solidFill>
                <a:srgbClr val="000000"/>
              </a:solidFill>
            </p:grpSpPr>
            <p:sp>
              <p:nvSpPr>
                <p:cNvPr id="6404" name="자유형: 도형 6403">
                  <a:extLst>
                    <a:ext uri="{FF2B5EF4-FFF2-40B4-BE49-F238E27FC236}">
                      <a16:creationId xmlns:a16="http://schemas.microsoft.com/office/drawing/2014/main" id="{57A49984-3A4A-4333-9C0E-BD687873436C}"/>
                    </a:ext>
                  </a:extLst>
                </p:cNvPr>
                <p:cNvSpPr/>
                <p:nvPr/>
              </p:nvSpPr>
              <p:spPr>
                <a:xfrm>
                  <a:off x="4876835" y="1403347"/>
                  <a:ext cx="165413" cy="75862"/>
                </a:xfrm>
                <a:custGeom>
                  <a:avLst/>
                  <a:gdLst>
                    <a:gd name="connsiteX0" fmla="*/ 0 w 165413"/>
                    <a:gd name="connsiteY0" fmla="*/ 0 h 75862"/>
                    <a:gd name="connsiteX1" fmla="*/ 165414 w 165413"/>
                    <a:gd name="connsiteY1" fmla="*/ 0 h 75862"/>
                    <a:gd name="connsiteX2" fmla="*/ 165414 w 165413"/>
                    <a:gd name="connsiteY2" fmla="*/ 75862 h 75862"/>
                    <a:gd name="connsiteX3" fmla="*/ 0 w 165413"/>
                    <a:gd name="connsiteY3" fmla="*/ 75862 h 7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8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5862"/>
                      </a:lnTo>
                      <a:lnTo>
                        <a:pt x="0" y="7586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05" name="자유형: 도형 6404">
                  <a:extLst>
                    <a:ext uri="{FF2B5EF4-FFF2-40B4-BE49-F238E27FC236}">
                      <a16:creationId xmlns:a16="http://schemas.microsoft.com/office/drawing/2014/main" id="{B038943B-29ED-4E28-B068-CE503D8D3418}"/>
                    </a:ext>
                  </a:extLst>
                </p:cNvPr>
                <p:cNvSpPr/>
                <p:nvPr/>
              </p:nvSpPr>
              <p:spPr>
                <a:xfrm>
                  <a:off x="4876835" y="1403347"/>
                  <a:ext cx="165413" cy="75862"/>
                </a:xfrm>
                <a:custGeom>
                  <a:avLst/>
                  <a:gdLst>
                    <a:gd name="connsiteX0" fmla="*/ 0 w 165413"/>
                    <a:gd name="connsiteY0" fmla="*/ 0 h 75862"/>
                    <a:gd name="connsiteX1" fmla="*/ 165414 w 165413"/>
                    <a:gd name="connsiteY1" fmla="*/ 0 h 75862"/>
                    <a:gd name="connsiteX2" fmla="*/ 165414 w 165413"/>
                    <a:gd name="connsiteY2" fmla="*/ 75862 h 75862"/>
                    <a:gd name="connsiteX3" fmla="*/ 0 w 165413"/>
                    <a:gd name="connsiteY3" fmla="*/ 75862 h 7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8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5862"/>
                      </a:lnTo>
                      <a:lnTo>
                        <a:pt x="0" y="7586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0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1149523"/>
                <a:ext cx="165413" cy="74150"/>
                <a:chOff x="5060501" y="1149523"/>
                <a:chExt cx="165413" cy="74150"/>
              </a:xfrm>
              <a:solidFill>
                <a:srgbClr val="000000"/>
              </a:solidFill>
            </p:grpSpPr>
            <p:sp>
              <p:nvSpPr>
                <p:cNvPr id="6407" name="자유형: 도형 6406">
                  <a:extLst>
                    <a:ext uri="{FF2B5EF4-FFF2-40B4-BE49-F238E27FC236}">
                      <a16:creationId xmlns:a16="http://schemas.microsoft.com/office/drawing/2014/main" id="{0B2F706B-2A0A-405E-8B7A-CA9ADAD454D3}"/>
                    </a:ext>
                  </a:extLst>
                </p:cNvPr>
                <p:cNvSpPr/>
                <p:nvPr/>
              </p:nvSpPr>
              <p:spPr>
                <a:xfrm>
                  <a:off x="5060501" y="1149523"/>
                  <a:ext cx="165413" cy="74150"/>
                </a:xfrm>
                <a:custGeom>
                  <a:avLst/>
                  <a:gdLst>
                    <a:gd name="connsiteX0" fmla="*/ 0 w 165413"/>
                    <a:gd name="connsiteY0" fmla="*/ 0 h 74150"/>
                    <a:gd name="connsiteX1" fmla="*/ 165413 w 165413"/>
                    <a:gd name="connsiteY1" fmla="*/ 0 h 74150"/>
                    <a:gd name="connsiteX2" fmla="*/ 165413 w 165413"/>
                    <a:gd name="connsiteY2" fmla="*/ 74151 h 74150"/>
                    <a:gd name="connsiteX3" fmla="*/ 0 w 165413"/>
                    <a:gd name="connsiteY3" fmla="*/ 74151 h 7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41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4151"/>
                      </a:lnTo>
                      <a:lnTo>
                        <a:pt x="0" y="7415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08" name="자유형: 도형 6407">
                  <a:extLst>
                    <a:ext uri="{FF2B5EF4-FFF2-40B4-BE49-F238E27FC236}">
                      <a16:creationId xmlns:a16="http://schemas.microsoft.com/office/drawing/2014/main" id="{D568C326-B6CE-432A-82AC-45F9CBA90482}"/>
                    </a:ext>
                  </a:extLst>
                </p:cNvPr>
                <p:cNvSpPr/>
                <p:nvPr/>
              </p:nvSpPr>
              <p:spPr>
                <a:xfrm>
                  <a:off x="5060501" y="1149523"/>
                  <a:ext cx="165413" cy="74150"/>
                </a:xfrm>
                <a:custGeom>
                  <a:avLst/>
                  <a:gdLst>
                    <a:gd name="connsiteX0" fmla="*/ 0 w 165413"/>
                    <a:gd name="connsiteY0" fmla="*/ 0 h 74150"/>
                    <a:gd name="connsiteX1" fmla="*/ 165413 w 165413"/>
                    <a:gd name="connsiteY1" fmla="*/ 0 h 74150"/>
                    <a:gd name="connsiteX2" fmla="*/ 165413 w 165413"/>
                    <a:gd name="connsiteY2" fmla="*/ 74151 h 74150"/>
                    <a:gd name="connsiteX3" fmla="*/ 0 w 165413"/>
                    <a:gd name="connsiteY3" fmla="*/ 74151 h 7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41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4151"/>
                      </a:lnTo>
                      <a:lnTo>
                        <a:pt x="0" y="74151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0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1170057"/>
                <a:ext cx="165413" cy="68446"/>
                <a:chOff x="5244167" y="1170057"/>
                <a:chExt cx="165413" cy="68446"/>
              </a:xfrm>
              <a:solidFill>
                <a:srgbClr val="000000"/>
              </a:solidFill>
            </p:grpSpPr>
            <p:sp>
              <p:nvSpPr>
                <p:cNvPr id="6410" name="자유형: 도형 6409">
                  <a:extLst>
                    <a:ext uri="{FF2B5EF4-FFF2-40B4-BE49-F238E27FC236}">
                      <a16:creationId xmlns:a16="http://schemas.microsoft.com/office/drawing/2014/main" id="{8A7FFB26-FA3D-4930-8D5A-E746797CF948}"/>
                    </a:ext>
                  </a:extLst>
                </p:cNvPr>
                <p:cNvSpPr/>
                <p:nvPr/>
              </p:nvSpPr>
              <p:spPr>
                <a:xfrm>
                  <a:off x="5244167" y="1170057"/>
                  <a:ext cx="165413" cy="68446"/>
                </a:xfrm>
                <a:custGeom>
                  <a:avLst/>
                  <a:gdLst>
                    <a:gd name="connsiteX0" fmla="*/ 0 w 165413"/>
                    <a:gd name="connsiteY0" fmla="*/ 0 h 68446"/>
                    <a:gd name="connsiteX1" fmla="*/ 165413 w 165413"/>
                    <a:gd name="connsiteY1" fmla="*/ 0 h 68446"/>
                    <a:gd name="connsiteX2" fmla="*/ 165413 w 165413"/>
                    <a:gd name="connsiteY2" fmla="*/ 68447 h 68446"/>
                    <a:gd name="connsiteX3" fmla="*/ 0 w 165413"/>
                    <a:gd name="connsiteY3" fmla="*/ 68447 h 68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844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8447"/>
                      </a:lnTo>
                      <a:lnTo>
                        <a:pt x="0" y="6844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11" name="자유형: 도형 6410">
                  <a:extLst>
                    <a:ext uri="{FF2B5EF4-FFF2-40B4-BE49-F238E27FC236}">
                      <a16:creationId xmlns:a16="http://schemas.microsoft.com/office/drawing/2014/main" id="{2CF4F924-C097-4228-A6E6-692D598F4D57}"/>
                    </a:ext>
                  </a:extLst>
                </p:cNvPr>
                <p:cNvSpPr/>
                <p:nvPr/>
              </p:nvSpPr>
              <p:spPr>
                <a:xfrm>
                  <a:off x="5244167" y="1170057"/>
                  <a:ext cx="165413" cy="68446"/>
                </a:xfrm>
                <a:custGeom>
                  <a:avLst/>
                  <a:gdLst>
                    <a:gd name="connsiteX0" fmla="*/ 0 w 165413"/>
                    <a:gd name="connsiteY0" fmla="*/ 0 h 68446"/>
                    <a:gd name="connsiteX1" fmla="*/ 165413 w 165413"/>
                    <a:gd name="connsiteY1" fmla="*/ 0 h 68446"/>
                    <a:gd name="connsiteX2" fmla="*/ 165413 w 165413"/>
                    <a:gd name="connsiteY2" fmla="*/ 68447 h 68446"/>
                    <a:gd name="connsiteX3" fmla="*/ 0 w 165413"/>
                    <a:gd name="connsiteY3" fmla="*/ 68447 h 68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844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8447"/>
                      </a:lnTo>
                      <a:lnTo>
                        <a:pt x="0" y="6844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1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1246490"/>
                <a:ext cx="165413" cy="75862"/>
                <a:chOff x="5427833" y="1246490"/>
                <a:chExt cx="165413" cy="75862"/>
              </a:xfrm>
              <a:solidFill>
                <a:srgbClr val="000000"/>
              </a:solidFill>
            </p:grpSpPr>
            <p:sp>
              <p:nvSpPr>
                <p:cNvPr id="6413" name="자유형: 도형 6412">
                  <a:extLst>
                    <a:ext uri="{FF2B5EF4-FFF2-40B4-BE49-F238E27FC236}">
                      <a16:creationId xmlns:a16="http://schemas.microsoft.com/office/drawing/2014/main" id="{0A441173-8F16-47A9-9D57-72DC0F3CFD25}"/>
                    </a:ext>
                  </a:extLst>
                </p:cNvPr>
                <p:cNvSpPr/>
                <p:nvPr/>
              </p:nvSpPr>
              <p:spPr>
                <a:xfrm>
                  <a:off x="5427833" y="1246490"/>
                  <a:ext cx="165413" cy="75862"/>
                </a:xfrm>
                <a:custGeom>
                  <a:avLst/>
                  <a:gdLst>
                    <a:gd name="connsiteX0" fmla="*/ 0 w 165413"/>
                    <a:gd name="connsiteY0" fmla="*/ 0 h 75862"/>
                    <a:gd name="connsiteX1" fmla="*/ 165413 w 165413"/>
                    <a:gd name="connsiteY1" fmla="*/ 0 h 75862"/>
                    <a:gd name="connsiteX2" fmla="*/ 165413 w 165413"/>
                    <a:gd name="connsiteY2" fmla="*/ 75862 h 75862"/>
                    <a:gd name="connsiteX3" fmla="*/ 0 w 165413"/>
                    <a:gd name="connsiteY3" fmla="*/ 75862 h 7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8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5862"/>
                      </a:lnTo>
                      <a:lnTo>
                        <a:pt x="0" y="7586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14" name="자유형: 도형 6413">
                  <a:extLst>
                    <a:ext uri="{FF2B5EF4-FFF2-40B4-BE49-F238E27FC236}">
                      <a16:creationId xmlns:a16="http://schemas.microsoft.com/office/drawing/2014/main" id="{828C302D-E456-4D6E-B5E0-FAF52CEDAED7}"/>
                    </a:ext>
                  </a:extLst>
                </p:cNvPr>
                <p:cNvSpPr/>
                <p:nvPr/>
              </p:nvSpPr>
              <p:spPr>
                <a:xfrm>
                  <a:off x="5427833" y="1246490"/>
                  <a:ext cx="165413" cy="75862"/>
                </a:xfrm>
                <a:custGeom>
                  <a:avLst/>
                  <a:gdLst>
                    <a:gd name="connsiteX0" fmla="*/ 0 w 165413"/>
                    <a:gd name="connsiteY0" fmla="*/ 0 h 75862"/>
                    <a:gd name="connsiteX1" fmla="*/ 165413 w 165413"/>
                    <a:gd name="connsiteY1" fmla="*/ 0 h 75862"/>
                    <a:gd name="connsiteX2" fmla="*/ 165413 w 165413"/>
                    <a:gd name="connsiteY2" fmla="*/ 75862 h 75862"/>
                    <a:gd name="connsiteX3" fmla="*/ 0 w 165413"/>
                    <a:gd name="connsiteY3" fmla="*/ 75862 h 7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8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5862"/>
                      </a:lnTo>
                      <a:lnTo>
                        <a:pt x="0" y="7586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1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1155798"/>
                <a:ext cx="165413" cy="65024"/>
                <a:chOff x="5611499" y="1155798"/>
                <a:chExt cx="165413" cy="65024"/>
              </a:xfrm>
              <a:solidFill>
                <a:srgbClr val="000000"/>
              </a:solidFill>
            </p:grpSpPr>
            <p:sp>
              <p:nvSpPr>
                <p:cNvPr id="6416" name="자유형: 도형 6415">
                  <a:extLst>
                    <a:ext uri="{FF2B5EF4-FFF2-40B4-BE49-F238E27FC236}">
                      <a16:creationId xmlns:a16="http://schemas.microsoft.com/office/drawing/2014/main" id="{CF44A125-B58C-4DA6-80C6-B04D4FB7D424}"/>
                    </a:ext>
                  </a:extLst>
                </p:cNvPr>
                <p:cNvSpPr/>
                <p:nvPr/>
              </p:nvSpPr>
              <p:spPr>
                <a:xfrm>
                  <a:off x="5611499" y="1155798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4 w 165413"/>
                    <a:gd name="connsiteY1" fmla="*/ 0 h 65024"/>
                    <a:gd name="connsiteX2" fmla="*/ 165414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17" name="자유형: 도형 6416">
                  <a:extLst>
                    <a:ext uri="{FF2B5EF4-FFF2-40B4-BE49-F238E27FC236}">
                      <a16:creationId xmlns:a16="http://schemas.microsoft.com/office/drawing/2014/main" id="{FDCD8BA1-F5B8-48A6-B151-D4AB8092D3F6}"/>
                    </a:ext>
                  </a:extLst>
                </p:cNvPr>
                <p:cNvSpPr/>
                <p:nvPr/>
              </p:nvSpPr>
              <p:spPr>
                <a:xfrm>
                  <a:off x="5611499" y="1155798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4 w 165413"/>
                    <a:gd name="connsiteY1" fmla="*/ 0 h 65024"/>
                    <a:gd name="connsiteX2" fmla="*/ 165414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1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1259609"/>
                <a:ext cx="165413" cy="66165"/>
                <a:chOff x="5795165" y="1259609"/>
                <a:chExt cx="165413" cy="66165"/>
              </a:xfrm>
              <a:solidFill>
                <a:srgbClr val="000000"/>
              </a:solidFill>
            </p:grpSpPr>
            <p:sp>
              <p:nvSpPr>
                <p:cNvPr id="6419" name="자유형: 도형 6418">
                  <a:extLst>
                    <a:ext uri="{FF2B5EF4-FFF2-40B4-BE49-F238E27FC236}">
                      <a16:creationId xmlns:a16="http://schemas.microsoft.com/office/drawing/2014/main" id="{01374C87-CD3D-44E2-B171-6DDC4D829F54}"/>
                    </a:ext>
                  </a:extLst>
                </p:cNvPr>
                <p:cNvSpPr/>
                <p:nvPr/>
              </p:nvSpPr>
              <p:spPr>
                <a:xfrm>
                  <a:off x="5795165" y="1259609"/>
                  <a:ext cx="165413" cy="66165"/>
                </a:xfrm>
                <a:custGeom>
                  <a:avLst/>
                  <a:gdLst>
                    <a:gd name="connsiteX0" fmla="*/ 0 w 165413"/>
                    <a:gd name="connsiteY0" fmla="*/ 0 h 66165"/>
                    <a:gd name="connsiteX1" fmla="*/ 165414 w 165413"/>
                    <a:gd name="connsiteY1" fmla="*/ 0 h 66165"/>
                    <a:gd name="connsiteX2" fmla="*/ 165414 w 165413"/>
                    <a:gd name="connsiteY2" fmla="*/ 66165 h 66165"/>
                    <a:gd name="connsiteX3" fmla="*/ 0 w 165413"/>
                    <a:gd name="connsiteY3" fmla="*/ 66165 h 66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16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165"/>
                      </a:lnTo>
                      <a:lnTo>
                        <a:pt x="0" y="6616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20" name="자유형: 도형 6419">
                  <a:extLst>
                    <a:ext uri="{FF2B5EF4-FFF2-40B4-BE49-F238E27FC236}">
                      <a16:creationId xmlns:a16="http://schemas.microsoft.com/office/drawing/2014/main" id="{13FDD4EB-9649-43B9-97F9-1116D9B1B9F3}"/>
                    </a:ext>
                  </a:extLst>
                </p:cNvPr>
                <p:cNvSpPr/>
                <p:nvPr/>
              </p:nvSpPr>
              <p:spPr>
                <a:xfrm>
                  <a:off x="5795165" y="1259609"/>
                  <a:ext cx="165413" cy="66165"/>
                </a:xfrm>
                <a:custGeom>
                  <a:avLst/>
                  <a:gdLst>
                    <a:gd name="connsiteX0" fmla="*/ 0 w 165413"/>
                    <a:gd name="connsiteY0" fmla="*/ 0 h 66165"/>
                    <a:gd name="connsiteX1" fmla="*/ 165414 w 165413"/>
                    <a:gd name="connsiteY1" fmla="*/ 0 h 66165"/>
                    <a:gd name="connsiteX2" fmla="*/ 165414 w 165413"/>
                    <a:gd name="connsiteY2" fmla="*/ 66165 h 66165"/>
                    <a:gd name="connsiteX3" fmla="*/ 0 w 165413"/>
                    <a:gd name="connsiteY3" fmla="*/ 66165 h 66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16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165"/>
                      </a:lnTo>
                      <a:lnTo>
                        <a:pt x="0" y="6616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2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1259609"/>
                <a:ext cx="165413" cy="71298"/>
                <a:chOff x="5978831" y="1259609"/>
                <a:chExt cx="165413" cy="71298"/>
              </a:xfrm>
              <a:solidFill>
                <a:srgbClr val="000000"/>
              </a:solidFill>
            </p:grpSpPr>
            <p:sp>
              <p:nvSpPr>
                <p:cNvPr id="6422" name="자유형: 도형 6421">
                  <a:extLst>
                    <a:ext uri="{FF2B5EF4-FFF2-40B4-BE49-F238E27FC236}">
                      <a16:creationId xmlns:a16="http://schemas.microsoft.com/office/drawing/2014/main" id="{2438C28E-B478-4B57-B62F-583BA8B62BCE}"/>
                    </a:ext>
                  </a:extLst>
                </p:cNvPr>
                <p:cNvSpPr/>
                <p:nvPr/>
              </p:nvSpPr>
              <p:spPr>
                <a:xfrm>
                  <a:off x="5978831" y="1259609"/>
                  <a:ext cx="165413" cy="71298"/>
                </a:xfrm>
                <a:custGeom>
                  <a:avLst/>
                  <a:gdLst>
                    <a:gd name="connsiteX0" fmla="*/ 0 w 165413"/>
                    <a:gd name="connsiteY0" fmla="*/ 0 h 71298"/>
                    <a:gd name="connsiteX1" fmla="*/ 165413 w 165413"/>
                    <a:gd name="connsiteY1" fmla="*/ 0 h 71298"/>
                    <a:gd name="connsiteX2" fmla="*/ 165413 w 165413"/>
                    <a:gd name="connsiteY2" fmla="*/ 71299 h 71298"/>
                    <a:gd name="connsiteX3" fmla="*/ 0 w 165413"/>
                    <a:gd name="connsiteY3" fmla="*/ 71299 h 71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129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1299"/>
                      </a:lnTo>
                      <a:lnTo>
                        <a:pt x="0" y="7129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23" name="자유형: 도형 6422">
                  <a:extLst>
                    <a:ext uri="{FF2B5EF4-FFF2-40B4-BE49-F238E27FC236}">
                      <a16:creationId xmlns:a16="http://schemas.microsoft.com/office/drawing/2014/main" id="{95B46435-ED1C-4F25-8454-085858B98C04}"/>
                    </a:ext>
                  </a:extLst>
                </p:cNvPr>
                <p:cNvSpPr/>
                <p:nvPr/>
              </p:nvSpPr>
              <p:spPr>
                <a:xfrm>
                  <a:off x="5978831" y="1259609"/>
                  <a:ext cx="165413" cy="71298"/>
                </a:xfrm>
                <a:custGeom>
                  <a:avLst/>
                  <a:gdLst>
                    <a:gd name="connsiteX0" fmla="*/ 0 w 165413"/>
                    <a:gd name="connsiteY0" fmla="*/ 0 h 71298"/>
                    <a:gd name="connsiteX1" fmla="*/ 165413 w 165413"/>
                    <a:gd name="connsiteY1" fmla="*/ 0 h 71298"/>
                    <a:gd name="connsiteX2" fmla="*/ 165413 w 165413"/>
                    <a:gd name="connsiteY2" fmla="*/ 71299 h 71298"/>
                    <a:gd name="connsiteX3" fmla="*/ 0 w 165413"/>
                    <a:gd name="connsiteY3" fmla="*/ 71299 h 71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129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1299"/>
                      </a:lnTo>
                      <a:lnTo>
                        <a:pt x="0" y="71299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2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1171768"/>
                <a:ext cx="165413" cy="85558"/>
                <a:chOff x="6162497" y="1171768"/>
                <a:chExt cx="165413" cy="85558"/>
              </a:xfrm>
              <a:solidFill>
                <a:srgbClr val="000000"/>
              </a:solidFill>
            </p:grpSpPr>
            <p:sp>
              <p:nvSpPr>
                <p:cNvPr id="6425" name="자유형: 도형 6424">
                  <a:extLst>
                    <a:ext uri="{FF2B5EF4-FFF2-40B4-BE49-F238E27FC236}">
                      <a16:creationId xmlns:a16="http://schemas.microsoft.com/office/drawing/2014/main" id="{FD32F1DC-39C8-483E-A1D4-DD01FBA4C0E6}"/>
                    </a:ext>
                  </a:extLst>
                </p:cNvPr>
                <p:cNvSpPr/>
                <p:nvPr/>
              </p:nvSpPr>
              <p:spPr>
                <a:xfrm>
                  <a:off x="6162497" y="1171768"/>
                  <a:ext cx="165413" cy="85558"/>
                </a:xfrm>
                <a:custGeom>
                  <a:avLst/>
                  <a:gdLst>
                    <a:gd name="connsiteX0" fmla="*/ 0 w 165413"/>
                    <a:gd name="connsiteY0" fmla="*/ 0 h 85558"/>
                    <a:gd name="connsiteX1" fmla="*/ 165413 w 165413"/>
                    <a:gd name="connsiteY1" fmla="*/ 0 h 85558"/>
                    <a:gd name="connsiteX2" fmla="*/ 165413 w 165413"/>
                    <a:gd name="connsiteY2" fmla="*/ 85559 h 85558"/>
                    <a:gd name="connsiteX3" fmla="*/ 0 w 165413"/>
                    <a:gd name="connsiteY3" fmla="*/ 85559 h 8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555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5559"/>
                      </a:lnTo>
                      <a:lnTo>
                        <a:pt x="0" y="8555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26" name="자유형: 도형 6425">
                  <a:extLst>
                    <a:ext uri="{FF2B5EF4-FFF2-40B4-BE49-F238E27FC236}">
                      <a16:creationId xmlns:a16="http://schemas.microsoft.com/office/drawing/2014/main" id="{E5DE0A9C-59C6-4054-81C7-DE4FDCDEB45B}"/>
                    </a:ext>
                  </a:extLst>
                </p:cNvPr>
                <p:cNvSpPr/>
                <p:nvPr/>
              </p:nvSpPr>
              <p:spPr>
                <a:xfrm>
                  <a:off x="6162497" y="1171768"/>
                  <a:ext cx="165413" cy="85558"/>
                </a:xfrm>
                <a:custGeom>
                  <a:avLst/>
                  <a:gdLst>
                    <a:gd name="connsiteX0" fmla="*/ 0 w 165413"/>
                    <a:gd name="connsiteY0" fmla="*/ 0 h 85558"/>
                    <a:gd name="connsiteX1" fmla="*/ 165413 w 165413"/>
                    <a:gd name="connsiteY1" fmla="*/ 0 h 85558"/>
                    <a:gd name="connsiteX2" fmla="*/ 165413 w 165413"/>
                    <a:gd name="connsiteY2" fmla="*/ 85559 h 85558"/>
                    <a:gd name="connsiteX3" fmla="*/ 0 w 165413"/>
                    <a:gd name="connsiteY3" fmla="*/ 85559 h 8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555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5559"/>
                      </a:lnTo>
                      <a:lnTo>
                        <a:pt x="0" y="85559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2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1138686"/>
                <a:ext cx="165413" cy="91262"/>
                <a:chOff x="6346163" y="1138686"/>
                <a:chExt cx="165413" cy="91262"/>
              </a:xfrm>
              <a:solidFill>
                <a:srgbClr val="000000"/>
              </a:solidFill>
            </p:grpSpPr>
            <p:sp>
              <p:nvSpPr>
                <p:cNvPr id="6428" name="자유형: 도형 6427">
                  <a:extLst>
                    <a:ext uri="{FF2B5EF4-FFF2-40B4-BE49-F238E27FC236}">
                      <a16:creationId xmlns:a16="http://schemas.microsoft.com/office/drawing/2014/main" id="{5ADB065F-E65D-4D0B-AA27-292CEA84C314}"/>
                    </a:ext>
                  </a:extLst>
                </p:cNvPr>
                <p:cNvSpPr/>
                <p:nvPr/>
              </p:nvSpPr>
              <p:spPr>
                <a:xfrm>
                  <a:off x="6346163" y="1138686"/>
                  <a:ext cx="165413" cy="91262"/>
                </a:xfrm>
                <a:custGeom>
                  <a:avLst/>
                  <a:gdLst>
                    <a:gd name="connsiteX0" fmla="*/ 0 w 165413"/>
                    <a:gd name="connsiteY0" fmla="*/ 0 h 91262"/>
                    <a:gd name="connsiteX1" fmla="*/ 165413 w 165413"/>
                    <a:gd name="connsiteY1" fmla="*/ 0 h 91262"/>
                    <a:gd name="connsiteX2" fmla="*/ 165413 w 165413"/>
                    <a:gd name="connsiteY2" fmla="*/ 91263 h 91262"/>
                    <a:gd name="connsiteX3" fmla="*/ 0 w 165413"/>
                    <a:gd name="connsiteY3" fmla="*/ 91263 h 9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263"/>
                      </a:lnTo>
                      <a:lnTo>
                        <a:pt x="0" y="912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29" name="자유형: 도형 6428">
                  <a:extLst>
                    <a:ext uri="{FF2B5EF4-FFF2-40B4-BE49-F238E27FC236}">
                      <a16:creationId xmlns:a16="http://schemas.microsoft.com/office/drawing/2014/main" id="{6E13436C-A155-403B-81EE-476EE92FC12E}"/>
                    </a:ext>
                  </a:extLst>
                </p:cNvPr>
                <p:cNvSpPr/>
                <p:nvPr/>
              </p:nvSpPr>
              <p:spPr>
                <a:xfrm>
                  <a:off x="6346163" y="1138686"/>
                  <a:ext cx="165413" cy="91262"/>
                </a:xfrm>
                <a:custGeom>
                  <a:avLst/>
                  <a:gdLst>
                    <a:gd name="connsiteX0" fmla="*/ 0 w 165413"/>
                    <a:gd name="connsiteY0" fmla="*/ 0 h 91262"/>
                    <a:gd name="connsiteX1" fmla="*/ 165413 w 165413"/>
                    <a:gd name="connsiteY1" fmla="*/ 0 h 91262"/>
                    <a:gd name="connsiteX2" fmla="*/ 165413 w 165413"/>
                    <a:gd name="connsiteY2" fmla="*/ 91263 h 91262"/>
                    <a:gd name="connsiteX3" fmla="*/ 0 w 165413"/>
                    <a:gd name="connsiteY3" fmla="*/ 91263 h 9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263"/>
                      </a:lnTo>
                      <a:lnTo>
                        <a:pt x="0" y="9126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3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1133552"/>
                <a:ext cx="165413" cy="65024"/>
                <a:chOff x="6529829" y="1133552"/>
                <a:chExt cx="165413" cy="65024"/>
              </a:xfrm>
              <a:solidFill>
                <a:srgbClr val="000000"/>
              </a:solidFill>
            </p:grpSpPr>
            <p:sp>
              <p:nvSpPr>
                <p:cNvPr id="6431" name="자유형: 도형 6430">
                  <a:extLst>
                    <a:ext uri="{FF2B5EF4-FFF2-40B4-BE49-F238E27FC236}">
                      <a16:creationId xmlns:a16="http://schemas.microsoft.com/office/drawing/2014/main" id="{E51555E9-E5CD-4DF6-B6BD-C5CE79DF898C}"/>
                    </a:ext>
                  </a:extLst>
                </p:cNvPr>
                <p:cNvSpPr/>
                <p:nvPr/>
              </p:nvSpPr>
              <p:spPr>
                <a:xfrm>
                  <a:off x="6529829" y="1133552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3 w 165413"/>
                    <a:gd name="connsiteY1" fmla="*/ 0 h 65024"/>
                    <a:gd name="connsiteX2" fmla="*/ 165413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32" name="자유형: 도형 6431">
                  <a:extLst>
                    <a:ext uri="{FF2B5EF4-FFF2-40B4-BE49-F238E27FC236}">
                      <a16:creationId xmlns:a16="http://schemas.microsoft.com/office/drawing/2014/main" id="{72ADF93A-B652-44E2-94A9-F0029924AD49}"/>
                    </a:ext>
                  </a:extLst>
                </p:cNvPr>
                <p:cNvSpPr/>
                <p:nvPr/>
              </p:nvSpPr>
              <p:spPr>
                <a:xfrm>
                  <a:off x="6529829" y="1133552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3 w 165413"/>
                    <a:gd name="connsiteY1" fmla="*/ 0 h 65024"/>
                    <a:gd name="connsiteX2" fmla="*/ 165413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3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1216259"/>
                <a:ext cx="165413" cy="66735"/>
                <a:chOff x="6712925" y="1216259"/>
                <a:chExt cx="165413" cy="66735"/>
              </a:xfrm>
              <a:solidFill>
                <a:srgbClr val="000000"/>
              </a:solidFill>
            </p:grpSpPr>
            <p:sp>
              <p:nvSpPr>
                <p:cNvPr id="6434" name="자유형: 도형 6433">
                  <a:extLst>
                    <a:ext uri="{FF2B5EF4-FFF2-40B4-BE49-F238E27FC236}">
                      <a16:creationId xmlns:a16="http://schemas.microsoft.com/office/drawing/2014/main" id="{E178E71F-6B6E-46A0-8942-C1F6888BAE54}"/>
                    </a:ext>
                  </a:extLst>
                </p:cNvPr>
                <p:cNvSpPr/>
                <p:nvPr/>
              </p:nvSpPr>
              <p:spPr>
                <a:xfrm>
                  <a:off x="6712925" y="1216259"/>
                  <a:ext cx="165413" cy="66735"/>
                </a:xfrm>
                <a:custGeom>
                  <a:avLst/>
                  <a:gdLst>
                    <a:gd name="connsiteX0" fmla="*/ 0 w 165413"/>
                    <a:gd name="connsiteY0" fmla="*/ 0 h 66735"/>
                    <a:gd name="connsiteX1" fmla="*/ 165414 w 165413"/>
                    <a:gd name="connsiteY1" fmla="*/ 0 h 66735"/>
                    <a:gd name="connsiteX2" fmla="*/ 165414 w 165413"/>
                    <a:gd name="connsiteY2" fmla="*/ 66736 h 66735"/>
                    <a:gd name="connsiteX3" fmla="*/ 0 w 165413"/>
                    <a:gd name="connsiteY3" fmla="*/ 66736 h 66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73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736"/>
                      </a:lnTo>
                      <a:lnTo>
                        <a:pt x="0" y="6673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35" name="자유형: 도형 6434">
                  <a:extLst>
                    <a:ext uri="{FF2B5EF4-FFF2-40B4-BE49-F238E27FC236}">
                      <a16:creationId xmlns:a16="http://schemas.microsoft.com/office/drawing/2014/main" id="{E721139C-AC44-4C95-BCC7-BCFAD6DA122A}"/>
                    </a:ext>
                  </a:extLst>
                </p:cNvPr>
                <p:cNvSpPr/>
                <p:nvPr/>
              </p:nvSpPr>
              <p:spPr>
                <a:xfrm>
                  <a:off x="6712925" y="1216259"/>
                  <a:ext cx="165413" cy="66735"/>
                </a:xfrm>
                <a:custGeom>
                  <a:avLst/>
                  <a:gdLst>
                    <a:gd name="connsiteX0" fmla="*/ 0 w 165413"/>
                    <a:gd name="connsiteY0" fmla="*/ 0 h 66735"/>
                    <a:gd name="connsiteX1" fmla="*/ 165414 w 165413"/>
                    <a:gd name="connsiteY1" fmla="*/ 0 h 66735"/>
                    <a:gd name="connsiteX2" fmla="*/ 165414 w 165413"/>
                    <a:gd name="connsiteY2" fmla="*/ 66736 h 66735"/>
                    <a:gd name="connsiteX3" fmla="*/ 0 w 165413"/>
                    <a:gd name="connsiteY3" fmla="*/ 66736 h 66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73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736"/>
                      </a:lnTo>
                      <a:lnTo>
                        <a:pt x="0" y="66736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3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1212266"/>
                <a:ext cx="165413" cy="58750"/>
                <a:chOff x="6896591" y="1212266"/>
                <a:chExt cx="165413" cy="58750"/>
              </a:xfrm>
              <a:solidFill>
                <a:srgbClr val="000000"/>
              </a:solidFill>
            </p:grpSpPr>
            <p:sp>
              <p:nvSpPr>
                <p:cNvPr id="6437" name="자유형: 도형 6436">
                  <a:extLst>
                    <a:ext uri="{FF2B5EF4-FFF2-40B4-BE49-F238E27FC236}">
                      <a16:creationId xmlns:a16="http://schemas.microsoft.com/office/drawing/2014/main" id="{0F3FF962-3135-4BA8-903B-E7CB932B0BC0}"/>
                    </a:ext>
                  </a:extLst>
                </p:cNvPr>
                <p:cNvSpPr/>
                <p:nvPr/>
              </p:nvSpPr>
              <p:spPr>
                <a:xfrm>
                  <a:off x="6896591" y="1212266"/>
                  <a:ext cx="165413" cy="58750"/>
                </a:xfrm>
                <a:custGeom>
                  <a:avLst/>
                  <a:gdLst>
                    <a:gd name="connsiteX0" fmla="*/ 0 w 165413"/>
                    <a:gd name="connsiteY0" fmla="*/ 0 h 58750"/>
                    <a:gd name="connsiteX1" fmla="*/ 165413 w 165413"/>
                    <a:gd name="connsiteY1" fmla="*/ 0 h 58750"/>
                    <a:gd name="connsiteX2" fmla="*/ 165413 w 165413"/>
                    <a:gd name="connsiteY2" fmla="*/ 58750 h 58750"/>
                    <a:gd name="connsiteX3" fmla="*/ 0 w 165413"/>
                    <a:gd name="connsiteY3" fmla="*/ 58750 h 5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7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750"/>
                      </a:lnTo>
                      <a:lnTo>
                        <a:pt x="0" y="5875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38" name="자유형: 도형 6437">
                  <a:extLst>
                    <a:ext uri="{FF2B5EF4-FFF2-40B4-BE49-F238E27FC236}">
                      <a16:creationId xmlns:a16="http://schemas.microsoft.com/office/drawing/2014/main" id="{E2A3FFD3-94E8-41E3-B9AF-FB95EB0A9D71}"/>
                    </a:ext>
                  </a:extLst>
                </p:cNvPr>
                <p:cNvSpPr/>
                <p:nvPr/>
              </p:nvSpPr>
              <p:spPr>
                <a:xfrm>
                  <a:off x="6896591" y="1212266"/>
                  <a:ext cx="165413" cy="58750"/>
                </a:xfrm>
                <a:custGeom>
                  <a:avLst/>
                  <a:gdLst>
                    <a:gd name="connsiteX0" fmla="*/ 0 w 165413"/>
                    <a:gd name="connsiteY0" fmla="*/ 0 h 58750"/>
                    <a:gd name="connsiteX1" fmla="*/ 165413 w 165413"/>
                    <a:gd name="connsiteY1" fmla="*/ 0 h 58750"/>
                    <a:gd name="connsiteX2" fmla="*/ 165413 w 165413"/>
                    <a:gd name="connsiteY2" fmla="*/ 58750 h 58750"/>
                    <a:gd name="connsiteX3" fmla="*/ 0 w 165413"/>
                    <a:gd name="connsiteY3" fmla="*/ 58750 h 5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7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750"/>
                      </a:lnTo>
                      <a:lnTo>
                        <a:pt x="0" y="5875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3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1313796"/>
                <a:ext cx="165413" cy="66735"/>
                <a:chOff x="7080257" y="1313796"/>
                <a:chExt cx="165413" cy="66735"/>
              </a:xfrm>
              <a:solidFill>
                <a:srgbClr val="000000"/>
              </a:solidFill>
            </p:grpSpPr>
            <p:sp>
              <p:nvSpPr>
                <p:cNvPr id="6440" name="자유형: 도형 6439">
                  <a:extLst>
                    <a:ext uri="{FF2B5EF4-FFF2-40B4-BE49-F238E27FC236}">
                      <a16:creationId xmlns:a16="http://schemas.microsoft.com/office/drawing/2014/main" id="{BBEAF043-AE9F-4025-9CC7-5FBB3D6C63A7}"/>
                    </a:ext>
                  </a:extLst>
                </p:cNvPr>
                <p:cNvSpPr/>
                <p:nvPr/>
              </p:nvSpPr>
              <p:spPr>
                <a:xfrm>
                  <a:off x="7080257" y="1313796"/>
                  <a:ext cx="165413" cy="66735"/>
                </a:xfrm>
                <a:custGeom>
                  <a:avLst/>
                  <a:gdLst>
                    <a:gd name="connsiteX0" fmla="*/ 0 w 165413"/>
                    <a:gd name="connsiteY0" fmla="*/ 0 h 66735"/>
                    <a:gd name="connsiteX1" fmla="*/ 165413 w 165413"/>
                    <a:gd name="connsiteY1" fmla="*/ 0 h 66735"/>
                    <a:gd name="connsiteX2" fmla="*/ 165413 w 165413"/>
                    <a:gd name="connsiteY2" fmla="*/ 66736 h 66735"/>
                    <a:gd name="connsiteX3" fmla="*/ 0 w 165413"/>
                    <a:gd name="connsiteY3" fmla="*/ 66736 h 66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73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6736"/>
                      </a:lnTo>
                      <a:lnTo>
                        <a:pt x="0" y="6673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41" name="자유형: 도형 6440">
                  <a:extLst>
                    <a:ext uri="{FF2B5EF4-FFF2-40B4-BE49-F238E27FC236}">
                      <a16:creationId xmlns:a16="http://schemas.microsoft.com/office/drawing/2014/main" id="{1B1910DB-A2A4-4FF8-BFAA-4BCA2B039392}"/>
                    </a:ext>
                  </a:extLst>
                </p:cNvPr>
                <p:cNvSpPr/>
                <p:nvPr/>
              </p:nvSpPr>
              <p:spPr>
                <a:xfrm>
                  <a:off x="7080257" y="1313796"/>
                  <a:ext cx="165413" cy="66735"/>
                </a:xfrm>
                <a:custGeom>
                  <a:avLst/>
                  <a:gdLst>
                    <a:gd name="connsiteX0" fmla="*/ 0 w 165413"/>
                    <a:gd name="connsiteY0" fmla="*/ 0 h 66735"/>
                    <a:gd name="connsiteX1" fmla="*/ 165413 w 165413"/>
                    <a:gd name="connsiteY1" fmla="*/ 0 h 66735"/>
                    <a:gd name="connsiteX2" fmla="*/ 165413 w 165413"/>
                    <a:gd name="connsiteY2" fmla="*/ 66736 h 66735"/>
                    <a:gd name="connsiteX3" fmla="*/ 0 w 165413"/>
                    <a:gd name="connsiteY3" fmla="*/ 66736 h 66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73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6736"/>
                      </a:lnTo>
                      <a:lnTo>
                        <a:pt x="0" y="66736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4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1458105"/>
                <a:ext cx="165413" cy="47342"/>
                <a:chOff x="653658" y="1458105"/>
                <a:chExt cx="165413" cy="47342"/>
              </a:xfrm>
              <a:solidFill>
                <a:srgbClr val="000000"/>
              </a:solidFill>
            </p:grpSpPr>
            <p:sp>
              <p:nvSpPr>
                <p:cNvPr id="6443" name="자유형: 도형 6442">
                  <a:extLst>
                    <a:ext uri="{FF2B5EF4-FFF2-40B4-BE49-F238E27FC236}">
                      <a16:creationId xmlns:a16="http://schemas.microsoft.com/office/drawing/2014/main" id="{46CD26A0-B1B0-4B99-A4C9-CA8665ACE41B}"/>
                    </a:ext>
                  </a:extLst>
                </p:cNvPr>
                <p:cNvSpPr/>
                <p:nvPr/>
              </p:nvSpPr>
              <p:spPr>
                <a:xfrm>
                  <a:off x="653658" y="1458105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3 w 165413"/>
                    <a:gd name="connsiteY1" fmla="*/ 0 h 47342"/>
                    <a:gd name="connsiteX2" fmla="*/ 165413 w 165413"/>
                    <a:gd name="connsiteY2" fmla="*/ 47343 h 47342"/>
                    <a:gd name="connsiteX3" fmla="*/ 0 w 165413"/>
                    <a:gd name="connsiteY3" fmla="*/ 47343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7343"/>
                      </a:lnTo>
                      <a:lnTo>
                        <a:pt x="0" y="4734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44" name="자유형: 도형 6443">
                  <a:extLst>
                    <a:ext uri="{FF2B5EF4-FFF2-40B4-BE49-F238E27FC236}">
                      <a16:creationId xmlns:a16="http://schemas.microsoft.com/office/drawing/2014/main" id="{867E6B61-BB6F-4247-AE76-DCD335292F43}"/>
                    </a:ext>
                  </a:extLst>
                </p:cNvPr>
                <p:cNvSpPr/>
                <p:nvPr/>
              </p:nvSpPr>
              <p:spPr>
                <a:xfrm>
                  <a:off x="653658" y="1458105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3 w 165413"/>
                    <a:gd name="connsiteY1" fmla="*/ 0 h 47342"/>
                    <a:gd name="connsiteX2" fmla="*/ 165413 w 165413"/>
                    <a:gd name="connsiteY2" fmla="*/ 47343 h 47342"/>
                    <a:gd name="connsiteX3" fmla="*/ 0 w 165413"/>
                    <a:gd name="connsiteY3" fmla="*/ 47343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7343"/>
                      </a:lnTo>
                      <a:lnTo>
                        <a:pt x="0" y="4734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4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1401066"/>
                <a:ext cx="165413" cy="40497"/>
                <a:chOff x="837324" y="1401066"/>
                <a:chExt cx="165413" cy="40497"/>
              </a:xfrm>
              <a:solidFill>
                <a:srgbClr val="000000"/>
              </a:solidFill>
            </p:grpSpPr>
            <p:sp>
              <p:nvSpPr>
                <p:cNvPr id="6446" name="자유형: 도형 6445">
                  <a:extLst>
                    <a:ext uri="{FF2B5EF4-FFF2-40B4-BE49-F238E27FC236}">
                      <a16:creationId xmlns:a16="http://schemas.microsoft.com/office/drawing/2014/main" id="{FB04124F-8498-4C63-B834-D807E70DA8A1}"/>
                    </a:ext>
                  </a:extLst>
                </p:cNvPr>
                <p:cNvSpPr/>
                <p:nvPr/>
              </p:nvSpPr>
              <p:spPr>
                <a:xfrm>
                  <a:off x="837324" y="1401066"/>
                  <a:ext cx="165413" cy="40497"/>
                </a:xfrm>
                <a:custGeom>
                  <a:avLst/>
                  <a:gdLst>
                    <a:gd name="connsiteX0" fmla="*/ 0 w 165413"/>
                    <a:gd name="connsiteY0" fmla="*/ 0 h 40497"/>
                    <a:gd name="connsiteX1" fmla="*/ 165413 w 165413"/>
                    <a:gd name="connsiteY1" fmla="*/ 0 h 40497"/>
                    <a:gd name="connsiteX2" fmla="*/ 165413 w 165413"/>
                    <a:gd name="connsiteY2" fmla="*/ 40498 h 40497"/>
                    <a:gd name="connsiteX3" fmla="*/ 0 w 165413"/>
                    <a:gd name="connsiteY3" fmla="*/ 40498 h 40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04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0498"/>
                      </a:lnTo>
                      <a:lnTo>
                        <a:pt x="0" y="4049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47" name="자유형: 도형 6446">
                  <a:extLst>
                    <a:ext uri="{FF2B5EF4-FFF2-40B4-BE49-F238E27FC236}">
                      <a16:creationId xmlns:a16="http://schemas.microsoft.com/office/drawing/2014/main" id="{186B9419-9FF5-4262-A6B5-2A282C2D6B18}"/>
                    </a:ext>
                  </a:extLst>
                </p:cNvPr>
                <p:cNvSpPr/>
                <p:nvPr/>
              </p:nvSpPr>
              <p:spPr>
                <a:xfrm>
                  <a:off x="837324" y="1401066"/>
                  <a:ext cx="165413" cy="40497"/>
                </a:xfrm>
                <a:custGeom>
                  <a:avLst/>
                  <a:gdLst>
                    <a:gd name="connsiteX0" fmla="*/ 0 w 165413"/>
                    <a:gd name="connsiteY0" fmla="*/ 0 h 40497"/>
                    <a:gd name="connsiteX1" fmla="*/ 165413 w 165413"/>
                    <a:gd name="connsiteY1" fmla="*/ 0 h 40497"/>
                    <a:gd name="connsiteX2" fmla="*/ 165413 w 165413"/>
                    <a:gd name="connsiteY2" fmla="*/ 40498 h 40497"/>
                    <a:gd name="connsiteX3" fmla="*/ 0 w 165413"/>
                    <a:gd name="connsiteY3" fmla="*/ 40498 h 40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04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0498"/>
                      </a:lnTo>
                      <a:lnTo>
                        <a:pt x="0" y="4049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4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1492328"/>
                <a:ext cx="165413" cy="41638"/>
                <a:chOff x="1020990" y="1492328"/>
                <a:chExt cx="165413" cy="41638"/>
              </a:xfrm>
              <a:solidFill>
                <a:srgbClr val="000000"/>
              </a:solidFill>
            </p:grpSpPr>
            <p:sp>
              <p:nvSpPr>
                <p:cNvPr id="6449" name="자유형: 도형 6448">
                  <a:extLst>
                    <a:ext uri="{FF2B5EF4-FFF2-40B4-BE49-F238E27FC236}">
                      <a16:creationId xmlns:a16="http://schemas.microsoft.com/office/drawing/2014/main" id="{4E8A197B-236C-4D32-B3B1-B4C5D428C356}"/>
                    </a:ext>
                  </a:extLst>
                </p:cNvPr>
                <p:cNvSpPr/>
                <p:nvPr/>
              </p:nvSpPr>
              <p:spPr>
                <a:xfrm>
                  <a:off x="1020990" y="1492328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3 w 165413"/>
                    <a:gd name="connsiteY1" fmla="*/ 0 h 41638"/>
                    <a:gd name="connsiteX2" fmla="*/ 165413 w 165413"/>
                    <a:gd name="connsiteY2" fmla="*/ 41639 h 41638"/>
                    <a:gd name="connsiteX3" fmla="*/ 0 w 165413"/>
                    <a:gd name="connsiteY3" fmla="*/ 41639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1639"/>
                      </a:lnTo>
                      <a:lnTo>
                        <a:pt x="0" y="416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50" name="자유형: 도형 6449">
                  <a:extLst>
                    <a:ext uri="{FF2B5EF4-FFF2-40B4-BE49-F238E27FC236}">
                      <a16:creationId xmlns:a16="http://schemas.microsoft.com/office/drawing/2014/main" id="{476D34DA-C682-4FE7-8DCE-4A509E9BC9A7}"/>
                    </a:ext>
                  </a:extLst>
                </p:cNvPr>
                <p:cNvSpPr/>
                <p:nvPr/>
              </p:nvSpPr>
              <p:spPr>
                <a:xfrm>
                  <a:off x="1020990" y="1492328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3 w 165413"/>
                    <a:gd name="connsiteY1" fmla="*/ 0 h 41638"/>
                    <a:gd name="connsiteX2" fmla="*/ 165413 w 165413"/>
                    <a:gd name="connsiteY2" fmla="*/ 41639 h 41638"/>
                    <a:gd name="connsiteX3" fmla="*/ 0 w 165413"/>
                    <a:gd name="connsiteY3" fmla="*/ 41639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1639"/>
                      </a:lnTo>
                      <a:lnTo>
                        <a:pt x="0" y="4163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5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1478639"/>
                <a:ext cx="165413" cy="62172"/>
                <a:chOff x="1204656" y="1478639"/>
                <a:chExt cx="165413" cy="62172"/>
              </a:xfrm>
              <a:solidFill>
                <a:srgbClr val="000000"/>
              </a:solidFill>
            </p:grpSpPr>
            <p:sp>
              <p:nvSpPr>
                <p:cNvPr id="6452" name="자유형: 도형 6451">
                  <a:extLst>
                    <a:ext uri="{FF2B5EF4-FFF2-40B4-BE49-F238E27FC236}">
                      <a16:creationId xmlns:a16="http://schemas.microsoft.com/office/drawing/2014/main" id="{2C49E3D6-C24A-4B8C-8108-3496F48A228D}"/>
                    </a:ext>
                  </a:extLst>
                </p:cNvPr>
                <p:cNvSpPr/>
                <p:nvPr/>
              </p:nvSpPr>
              <p:spPr>
                <a:xfrm>
                  <a:off x="1204656" y="1478639"/>
                  <a:ext cx="165413" cy="62172"/>
                </a:xfrm>
                <a:custGeom>
                  <a:avLst/>
                  <a:gdLst>
                    <a:gd name="connsiteX0" fmla="*/ 0 w 165413"/>
                    <a:gd name="connsiteY0" fmla="*/ 0 h 62172"/>
                    <a:gd name="connsiteX1" fmla="*/ 165414 w 165413"/>
                    <a:gd name="connsiteY1" fmla="*/ 0 h 62172"/>
                    <a:gd name="connsiteX2" fmla="*/ 165414 w 165413"/>
                    <a:gd name="connsiteY2" fmla="*/ 62173 h 62172"/>
                    <a:gd name="connsiteX3" fmla="*/ 0 w 165413"/>
                    <a:gd name="connsiteY3" fmla="*/ 62173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17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2173"/>
                      </a:lnTo>
                      <a:lnTo>
                        <a:pt x="0" y="6217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53" name="자유형: 도형 6452">
                  <a:extLst>
                    <a:ext uri="{FF2B5EF4-FFF2-40B4-BE49-F238E27FC236}">
                      <a16:creationId xmlns:a16="http://schemas.microsoft.com/office/drawing/2014/main" id="{4B9EC055-BEFA-41D4-B54C-9BB9FCD9A38A}"/>
                    </a:ext>
                  </a:extLst>
                </p:cNvPr>
                <p:cNvSpPr/>
                <p:nvPr/>
              </p:nvSpPr>
              <p:spPr>
                <a:xfrm>
                  <a:off x="1204656" y="1478639"/>
                  <a:ext cx="165413" cy="62172"/>
                </a:xfrm>
                <a:custGeom>
                  <a:avLst/>
                  <a:gdLst>
                    <a:gd name="connsiteX0" fmla="*/ 0 w 165413"/>
                    <a:gd name="connsiteY0" fmla="*/ 0 h 62172"/>
                    <a:gd name="connsiteX1" fmla="*/ 165414 w 165413"/>
                    <a:gd name="connsiteY1" fmla="*/ 0 h 62172"/>
                    <a:gd name="connsiteX2" fmla="*/ 165414 w 165413"/>
                    <a:gd name="connsiteY2" fmla="*/ 62173 h 62172"/>
                    <a:gd name="connsiteX3" fmla="*/ 0 w 165413"/>
                    <a:gd name="connsiteY3" fmla="*/ 62173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17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2173"/>
                      </a:lnTo>
                      <a:lnTo>
                        <a:pt x="0" y="6217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5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1620666"/>
                <a:ext cx="165413" cy="48483"/>
                <a:chOff x="1388322" y="1620666"/>
                <a:chExt cx="165413" cy="48483"/>
              </a:xfrm>
              <a:solidFill>
                <a:srgbClr val="000000"/>
              </a:solidFill>
            </p:grpSpPr>
            <p:sp>
              <p:nvSpPr>
                <p:cNvPr id="6455" name="자유형: 도형 6454">
                  <a:extLst>
                    <a:ext uri="{FF2B5EF4-FFF2-40B4-BE49-F238E27FC236}">
                      <a16:creationId xmlns:a16="http://schemas.microsoft.com/office/drawing/2014/main" id="{3CA2E79A-0A5F-45B0-8B6D-5DFC88AC6EDA}"/>
                    </a:ext>
                  </a:extLst>
                </p:cNvPr>
                <p:cNvSpPr/>
                <p:nvPr/>
              </p:nvSpPr>
              <p:spPr>
                <a:xfrm>
                  <a:off x="1388322" y="1620666"/>
                  <a:ext cx="165413" cy="48483"/>
                </a:xfrm>
                <a:custGeom>
                  <a:avLst/>
                  <a:gdLst>
                    <a:gd name="connsiteX0" fmla="*/ 0 w 165413"/>
                    <a:gd name="connsiteY0" fmla="*/ 0 h 48483"/>
                    <a:gd name="connsiteX1" fmla="*/ 165413 w 165413"/>
                    <a:gd name="connsiteY1" fmla="*/ 0 h 48483"/>
                    <a:gd name="connsiteX2" fmla="*/ 165413 w 165413"/>
                    <a:gd name="connsiteY2" fmla="*/ 48483 h 48483"/>
                    <a:gd name="connsiteX3" fmla="*/ 0 w 165413"/>
                    <a:gd name="connsiteY3" fmla="*/ 48483 h 4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848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8483"/>
                      </a:lnTo>
                      <a:lnTo>
                        <a:pt x="0" y="4848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56" name="자유형: 도형 6455">
                  <a:extLst>
                    <a:ext uri="{FF2B5EF4-FFF2-40B4-BE49-F238E27FC236}">
                      <a16:creationId xmlns:a16="http://schemas.microsoft.com/office/drawing/2014/main" id="{8B5B1840-BFEB-4ADB-90E8-E7649645931A}"/>
                    </a:ext>
                  </a:extLst>
                </p:cNvPr>
                <p:cNvSpPr/>
                <p:nvPr/>
              </p:nvSpPr>
              <p:spPr>
                <a:xfrm>
                  <a:off x="1388322" y="1620666"/>
                  <a:ext cx="165413" cy="48483"/>
                </a:xfrm>
                <a:custGeom>
                  <a:avLst/>
                  <a:gdLst>
                    <a:gd name="connsiteX0" fmla="*/ 0 w 165413"/>
                    <a:gd name="connsiteY0" fmla="*/ 0 h 48483"/>
                    <a:gd name="connsiteX1" fmla="*/ 165413 w 165413"/>
                    <a:gd name="connsiteY1" fmla="*/ 0 h 48483"/>
                    <a:gd name="connsiteX2" fmla="*/ 165413 w 165413"/>
                    <a:gd name="connsiteY2" fmla="*/ 48483 h 48483"/>
                    <a:gd name="connsiteX3" fmla="*/ 0 w 165413"/>
                    <a:gd name="connsiteY3" fmla="*/ 48483 h 4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848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8483"/>
                      </a:lnTo>
                      <a:lnTo>
                        <a:pt x="0" y="4848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5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1454112"/>
                <a:ext cx="165413" cy="57039"/>
                <a:chOff x="1571988" y="1454112"/>
                <a:chExt cx="165413" cy="57039"/>
              </a:xfrm>
              <a:solidFill>
                <a:srgbClr val="000000"/>
              </a:solidFill>
            </p:grpSpPr>
            <p:sp>
              <p:nvSpPr>
                <p:cNvPr id="6458" name="자유형: 도형 6457">
                  <a:extLst>
                    <a:ext uri="{FF2B5EF4-FFF2-40B4-BE49-F238E27FC236}">
                      <a16:creationId xmlns:a16="http://schemas.microsoft.com/office/drawing/2014/main" id="{02211615-A0C6-4E9E-80D0-159C5CB489F7}"/>
                    </a:ext>
                  </a:extLst>
                </p:cNvPr>
                <p:cNvSpPr/>
                <p:nvPr/>
              </p:nvSpPr>
              <p:spPr>
                <a:xfrm>
                  <a:off x="1571988" y="1454112"/>
                  <a:ext cx="165413" cy="57039"/>
                </a:xfrm>
                <a:custGeom>
                  <a:avLst/>
                  <a:gdLst>
                    <a:gd name="connsiteX0" fmla="*/ 0 w 165413"/>
                    <a:gd name="connsiteY0" fmla="*/ 0 h 57039"/>
                    <a:gd name="connsiteX1" fmla="*/ 165413 w 165413"/>
                    <a:gd name="connsiteY1" fmla="*/ 0 h 57039"/>
                    <a:gd name="connsiteX2" fmla="*/ 165413 w 165413"/>
                    <a:gd name="connsiteY2" fmla="*/ 57039 h 57039"/>
                    <a:gd name="connsiteX3" fmla="*/ 0 w 165413"/>
                    <a:gd name="connsiteY3" fmla="*/ 57039 h 57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39"/>
                      </a:lnTo>
                      <a:lnTo>
                        <a:pt x="0" y="570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59" name="자유형: 도형 6458">
                  <a:extLst>
                    <a:ext uri="{FF2B5EF4-FFF2-40B4-BE49-F238E27FC236}">
                      <a16:creationId xmlns:a16="http://schemas.microsoft.com/office/drawing/2014/main" id="{E6C7979E-B339-4FB5-A65E-14157C464EA8}"/>
                    </a:ext>
                  </a:extLst>
                </p:cNvPr>
                <p:cNvSpPr/>
                <p:nvPr/>
              </p:nvSpPr>
              <p:spPr>
                <a:xfrm>
                  <a:off x="1571988" y="1454112"/>
                  <a:ext cx="165413" cy="57039"/>
                </a:xfrm>
                <a:custGeom>
                  <a:avLst/>
                  <a:gdLst>
                    <a:gd name="connsiteX0" fmla="*/ 0 w 165413"/>
                    <a:gd name="connsiteY0" fmla="*/ 0 h 57039"/>
                    <a:gd name="connsiteX1" fmla="*/ 165413 w 165413"/>
                    <a:gd name="connsiteY1" fmla="*/ 0 h 57039"/>
                    <a:gd name="connsiteX2" fmla="*/ 165413 w 165413"/>
                    <a:gd name="connsiteY2" fmla="*/ 57039 h 57039"/>
                    <a:gd name="connsiteX3" fmla="*/ 0 w 165413"/>
                    <a:gd name="connsiteY3" fmla="*/ 57039 h 57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39"/>
                      </a:lnTo>
                      <a:lnTo>
                        <a:pt x="0" y="5703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6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1374257"/>
                <a:ext cx="165413" cy="41638"/>
                <a:chOff x="1755654" y="1374257"/>
                <a:chExt cx="165413" cy="41638"/>
              </a:xfrm>
              <a:solidFill>
                <a:srgbClr val="000000"/>
              </a:solidFill>
            </p:grpSpPr>
            <p:sp>
              <p:nvSpPr>
                <p:cNvPr id="6461" name="자유형: 도형 6460">
                  <a:extLst>
                    <a:ext uri="{FF2B5EF4-FFF2-40B4-BE49-F238E27FC236}">
                      <a16:creationId xmlns:a16="http://schemas.microsoft.com/office/drawing/2014/main" id="{BC9161D9-6ED3-4425-8C96-6681209BBBC3}"/>
                    </a:ext>
                  </a:extLst>
                </p:cNvPr>
                <p:cNvSpPr/>
                <p:nvPr/>
              </p:nvSpPr>
              <p:spPr>
                <a:xfrm>
                  <a:off x="1755654" y="1374257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3 w 165413"/>
                    <a:gd name="connsiteY1" fmla="*/ 0 h 41638"/>
                    <a:gd name="connsiteX2" fmla="*/ 165413 w 165413"/>
                    <a:gd name="connsiteY2" fmla="*/ 41639 h 41638"/>
                    <a:gd name="connsiteX3" fmla="*/ 0 w 165413"/>
                    <a:gd name="connsiteY3" fmla="*/ 41639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1639"/>
                      </a:lnTo>
                      <a:lnTo>
                        <a:pt x="0" y="416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62" name="자유형: 도형 6461">
                  <a:extLst>
                    <a:ext uri="{FF2B5EF4-FFF2-40B4-BE49-F238E27FC236}">
                      <a16:creationId xmlns:a16="http://schemas.microsoft.com/office/drawing/2014/main" id="{B18B75C7-7999-4DDA-8709-8A63B956A4F0}"/>
                    </a:ext>
                  </a:extLst>
                </p:cNvPr>
                <p:cNvSpPr/>
                <p:nvPr/>
              </p:nvSpPr>
              <p:spPr>
                <a:xfrm>
                  <a:off x="1755654" y="1374257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3 w 165413"/>
                    <a:gd name="connsiteY1" fmla="*/ 0 h 41638"/>
                    <a:gd name="connsiteX2" fmla="*/ 165413 w 165413"/>
                    <a:gd name="connsiteY2" fmla="*/ 41639 h 41638"/>
                    <a:gd name="connsiteX3" fmla="*/ 0 w 165413"/>
                    <a:gd name="connsiteY3" fmla="*/ 41639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1639"/>
                      </a:lnTo>
                      <a:lnTo>
                        <a:pt x="0" y="4163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6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1347449"/>
                <a:ext cx="165413" cy="51335"/>
                <a:chOff x="1938750" y="1347449"/>
                <a:chExt cx="165413" cy="51335"/>
              </a:xfrm>
              <a:solidFill>
                <a:srgbClr val="000000"/>
              </a:solidFill>
            </p:grpSpPr>
            <p:sp>
              <p:nvSpPr>
                <p:cNvPr id="6464" name="자유형: 도형 6463">
                  <a:extLst>
                    <a:ext uri="{FF2B5EF4-FFF2-40B4-BE49-F238E27FC236}">
                      <a16:creationId xmlns:a16="http://schemas.microsoft.com/office/drawing/2014/main" id="{C2CA13D5-4319-4A72-B7AB-B4FDBD0EFA6B}"/>
                    </a:ext>
                  </a:extLst>
                </p:cNvPr>
                <p:cNvSpPr/>
                <p:nvPr/>
              </p:nvSpPr>
              <p:spPr>
                <a:xfrm>
                  <a:off x="1938750" y="1347449"/>
                  <a:ext cx="165413" cy="51335"/>
                </a:xfrm>
                <a:custGeom>
                  <a:avLst/>
                  <a:gdLst>
                    <a:gd name="connsiteX0" fmla="*/ 0 w 165413"/>
                    <a:gd name="connsiteY0" fmla="*/ 0 h 51335"/>
                    <a:gd name="connsiteX1" fmla="*/ 165413 w 165413"/>
                    <a:gd name="connsiteY1" fmla="*/ 0 h 51335"/>
                    <a:gd name="connsiteX2" fmla="*/ 165413 w 165413"/>
                    <a:gd name="connsiteY2" fmla="*/ 51335 h 51335"/>
                    <a:gd name="connsiteX3" fmla="*/ 0 w 165413"/>
                    <a:gd name="connsiteY3" fmla="*/ 51335 h 51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335"/>
                      </a:lnTo>
                      <a:lnTo>
                        <a:pt x="0" y="5133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65" name="자유형: 도형 6464">
                  <a:extLst>
                    <a:ext uri="{FF2B5EF4-FFF2-40B4-BE49-F238E27FC236}">
                      <a16:creationId xmlns:a16="http://schemas.microsoft.com/office/drawing/2014/main" id="{A5F2B300-E6FA-469C-8291-CB6FCAE9BA31}"/>
                    </a:ext>
                  </a:extLst>
                </p:cNvPr>
                <p:cNvSpPr/>
                <p:nvPr/>
              </p:nvSpPr>
              <p:spPr>
                <a:xfrm>
                  <a:off x="1938750" y="1347449"/>
                  <a:ext cx="165413" cy="51335"/>
                </a:xfrm>
                <a:custGeom>
                  <a:avLst/>
                  <a:gdLst>
                    <a:gd name="connsiteX0" fmla="*/ 0 w 165413"/>
                    <a:gd name="connsiteY0" fmla="*/ 0 h 51335"/>
                    <a:gd name="connsiteX1" fmla="*/ 165413 w 165413"/>
                    <a:gd name="connsiteY1" fmla="*/ 0 h 51335"/>
                    <a:gd name="connsiteX2" fmla="*/ 165413 w 165413"/>
                    <a:gd name="connsiteY2" fmla="*/ 51335 h 51335"/>
                    <a:gd name="connsiteX3" fmla="*/ 0 w 165413"/>
                    <a:gd name="connsiteY3" fmla="*/ 51335 h 51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335"/>
                      </a:lnTo>
                      <a:lnTo>
                        <a:pt x="0" y="51335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6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1394221"/>
                <a:ext cx="165413" cy="42779"/>
                <a:chOff x="2122416" y="1394221"/>
                <a:chExt cx="165413" cy="42779"/>
              </a:xfrm>
              <a:solidFill>
                <a:srgbClr val="000000"/>
              </a:solidFill>
            </p:grpSpPr>
            <p:sp>
              <p:nvSpPr>
                <p:cNvPr id="6467" name="자유형: 도형 6466">
                  <a:extLst>
                    <a:ext uri="{FF2B5EF4-FFF2-40B4-BE49-F238E27FC236}">
                      <a16:creationId xmlns:a16="http://schemas.microsoft.com/office/drawing/2014/main" id="{1923E680-E31D-4BE2-A661-98DCC85F9A91}"/>
                    </a:ext>
                  </a:extLst>
                </p:cNvPr>
                <p:cNvSpPr/>
                <p:nvPr/>
              </p:nvSpPr>
              <p:spPr>
                <a:xfrm>
                  <a:off x="2122416" y="1394221"/>
                  <a:ext cx="165413" cy="42779"/>
                </a:xfrm>
                <a:custGeom>
                  <a:avLst/>
                  <a:gdLst>
                    <a:gd name="connsiteX0" fmla="*/ 0 w 165413"/>
                    <a:gd name="connsiteY0" fmla="*/ 0 h 42779"/>
                    <a:gd name="connsiteX1" fmla="*/ 165413 w 165413"/>
                    <a:gd name="connsiteY1" fmla="*/ 0 h 42779"/>
                    <a:gd name="connsiteX2" fmla="*/ 165413 w 165413"/>
                    <a:gd name="connsiteY2" fmla="*/ 42779 h 42779"/>
                    <a:gd name="connsiteX3" fmla="*/ 0 w 165413"/>
                    <a:gd name="connsiteY3" fmla="*/ 42779 h 42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7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779"/>
                      </a:lnTo>
                      <a:lnTo>
                        <a:pt x="0" y="4277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68" name="자유형: 도형 6467">
                  <a:extLst>
                    <a:ext uri="{FF2B5EF4-FFF2-40B4-BE49-F238E27FC236}">
                      <a16:creationId xmlns:a16="http://schemas.microsoft.com/office/drawing/2014/main" id="{99B71332-1F88-4CA8-99E6-AA4A8C536E87}"/>
                    </a:ext>
                  </a:extLst>
                </p:cNvPr>
                <p:cNvSpPr/>
                <p:nvPr/>
              </p:nvSpPr>
              <p:spPr>
                <a:xfrm>
                  <a:off x="2122416" y="1394221"/>
                  <a:ext cx="165413" cy="42779"/>
                </a:xfrm>
                <a:custGeom>
                  <a:avLst/>
                  <a:gdLst>
                    <a:gd name="connsiteX0" fmla="*/ 0 w 165413"/>
                    <a:gd name="connsiteY0" fmla="*/ 0 h 42779"/>
                    <a:gd name="connsiteX1" fmla="*/ 165413 w 165413"/>
                    <a:gd name="connsiteY1" fmla="*/ 0 h 42779"/>
                    <a:gd name="connsiteX2" fmla="*/ 165413 w 165413"/>
                    <a:gd name="connsiteY2" fmla="*/ 42779 h 42779"/>
                    <a:gd name="connsiteX3" fmla="*/ 0 w 165413"/>
                    <a:gd name="connsiteY3" fmla="*/ 42779 h 42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7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779"/>
                      </a:lnTo>
                      <a:lnTo>
                        <a:pt x="0" y="4277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6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1347449"/>
                <a:ext cx="165413" cy="49053"/>
                <a:chOff x="2306082" y="1347449"/>
                <a:chExt cx="165413" cy="49053"/>
              </a:xfrm>
              <a:solidFill>
                <a:srgbClr val="000000"/>
              </a:solidFill>
            </p:grpSpPr>
            <p:sp>
              <p:nvSpPr>
                <p:cNvPr id="6470" name="자유형: 도형 6469">
                  <a:extLst>
                    <a:ext uri="{FF2B5EF4-FFF2-40B4-BE49-F238E27FC236}">
                      <a16:creationId xmlns:a16="http://schemas.microsoft.com/office/drawing/2014/main" id="{500D75E6-6719-4CA3-96F5-5E879F826465}"/>
                    </a:ext>
                  </a:extLst>
                </p:cNvPr>
                <p:cNvSpPr/>
                <p:nvPr/>
              </p:nvSpPr>
              <p:spPr>
                <a:xfrm>
                  <a:off x="2306082" y="1347449"/>
                  <a:ext cx="165413" cy="49053"/>
                </a:xfrm>
                <a:custGeom>
                  <a:avLst/>
                  <a:gdLst>
                    <a:gd name="connsiteX0" fmla="*/ 0 w 165413"/>
                    <a:gd name="connsiteY0" fmla="*/ 0 h 49053"/>
                    <a:gd name="connsiteX1" fmla="*/ 165414 w 165413"/>
                    <a:gd name="connsiteY1" fmla="*/ 0 h 49053"/>
                    <a:gd name="connsiteX2" fmla="*/ 165414 w 165413"/>
                    <a:gd name="connsiteY2" fmla="*/ 49054 h 49053"/>
                    <a:gd name="connsiteX3" fmla="*/ 0 w 165413"/>
                    <a:gd name="connsiteY3" fmla="*/ 49054 h 49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905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9054"/>
                      </a:lnTo>
                      <a:lnTo>
                        <a:pt x="0" y="4905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71" name="자유형: 도형 6470">
                  <a:extLst>
                    <a:ext uri="{FF2B5EF4-FFF2-40B4-BE49-F238E27FC236}">
                      <a16:creationId xmlns:a16="http://schemas.microsoft.com/office/drawing/2014/main" id="{B6E95FBE-827F-45C5-8837-236BD7363EAB}"/>
                    </a:ext>
                  </a:extLst>
                </p:cNvPr>
                <p:cNvSpPr/>
                <p:nvPr/>
              </p:nvSpPr>
              <p:spPr>
                <a:xfrm>
                  <a:off x="2306082" y="1347449"/>
                  <a:ext cx="165413" cy="49053"/>
                </a:xfrm>
                <a:custGeom>
                  <a:avLst/>
                  <a:gdLst>
                    <a:gd name="connsiteX0" fmla="*/ 0 w 165413"/>
                    <a:gd name="connsiteY0" fmla="*/ 0 h 49053"/>
                    <a:gd name="connsiteX1" fmla="*/ 165414 w 165413"/>
                    <a:gd name="connsiteY1" fmla="*/ 0 h 49053"/>
                    <a:gd name="connsiteX2" fmla="*/ 165414 w 165413"/>
                    <a:gd name="connsiteY2" fmla="*/ 49054 h 49053"/>
                    <a:gd name="connsiteX3" fmla="*/ 0 w 165413"/>
                    <a:gd name="connsiteY3" fmla="*/ 49054 h 49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905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9054"/>
                      </a:lnTo>
                      <a:lnTo>
                        <a:pt x="0" y="49054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7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1499743"/>
                <a:ext cx="165413" cy="43920"/>
                <a:chOff x="2489748" y="1499743"/>
                <a:chExt cx="165413" cy="43920"/>
              </a:xfrm>
              <a:solidFill>
                <a:srgbClr val="000000"/>
              </a:solidFill>
            </p:grpSpPr>
            <p:sp>
              <p:nvSpPr>
                <p:cNvPr id="6473" name="자유형: 도형 6472">
                  <a:extLst>
                    <a:ext uri="{FF2B5EF4-FFF2-40B4-BE49-F238E27FC236}">
                      <a16:creationId xmlns:a16="http://schemas.microsoft.com/office/drawing/2014/main" id="{548C7B95-7452-4648-9234-877D09F0B7AC}"/>
                    </a:ext>
                  </a:extLst>
                </p:cNvPr>
                <p:cNvSpPr/>
                <p:nvPr/>
              </p:nvSpPr>
              <p:spPr>
                <a:xfrm>
                  <a:off x="2489748" y="1499743"/>
                  <a:ext cx="165413" cy="43920"/>
                </a:xfrm>
                <a:custGeom>
                  <a:avLst/>
                  <a:gdLst>
                    <a:gd name="connsiteX0" fmla="*/ 0 w 165413"/>
                    <a:gd name="connsiteY0" fmla="*/ 0 h 43920"/>
                    <a:gd name="connsiteX1" fmla="*/ 165413 w 165413"/>
                    <a:gd name="connsiteY1" fmla="*/ 0 h 43920"/>
                    <a:gd name="connsiteX2" fmla="*/ 165413 w 165413"/>
                    <a:gd name="connsiteY2" fmla="*/ 43920 h 43920"/>
                    <a:gd name="connsiteX3" fmla="*/ 0 w 165413"/>
                    <a:gd name="connsiteY3" fmla="*/ 43920 h 4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92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920"/>
                      </a:lnTo>
                      <a:lnTo>
                        <a:pt x="0" y="4392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74" name="자유형: 도형 6473">
                  <a:extLst>
                    <a:ext uri="{FF2B5EF4-FFF2-40B4-BE49-F238E27FC236}">
                      <a16:creationId xmlns:a16="http://schemas.microsoft.com/office/drawing/2014/main" id="{21B4B2CE-2460-4C66-AB17-ECBF78C2B409}"/>
                    </a:ext>
                  </a:extLst>
                </p:cNvPr>
                <p:cNvSpPr/>
                <p:nvPr/>
              </p:nvSpPr>
              <p:spPr>
                <a:xfrm>
                  <a:off x="2489748" y="1499743"/>
                  <a:ext cx="165413" cy="43920"/>
                </a:xfrm>
                <a:custGeom>
                  <a:avLst/>
                  <a:gdLst>
                    <a:gd name="connsiteX0" fmla="*/ 0 w 165413"/>
                    <a:gd name="connsiteY0" fmla="*/ 0 h 43920"/>
                    <a:gd name="connsiteX1" fmla="*/ 165413 w 165413"/>
                    <a:gd name="connsiteY1" fmla="*/ 0 h 43920"/>
                    <a:gd name="connsiteX2" fmla="*/ 165413 w 165413"/>
                    <a:gd name="connsiteY2" fmla="*/ 43920 h 43920"/>
                    <a:gd name="connsiteX3" fmla="*/ 0 w 165413"/>
                    <a:gd name="connsiteY3" fmla="*/ 43920 h 4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92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920"/>
                      </a:lnTo>
                      <a:lnTo>
                        <a:pt x="0" y="4392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7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1287558"/>
                <a:ext cx="165413" cy="62172"/>
                <a:chOff x="2673414" y="1287558"/>
                <a:chExt cx="165413" cy="62172"/>
              </a:xfrm>
              <a:solidFill>
                <a:srgbClr val="000000"/>
              </a:solidFill>
            </p:grpSpPr>
            <p:sp>
              <p:nvSpPr>
                <p:cNvPr id="6476" name="자유형: 도형 6475">
                  <a:extLst>
                    <a:ext uri="{FF2B5EF4-FFF2-40B4-BE49-F238E27FC236}">
                      <a16:creationId xmlns:a16="http://schemas.microsoft.com/office/drawing/2014/main" id="{A39EB1C4-31D4-4545-92B2-E8DDA9A49771}"/>
                    </a:ext>
                  </a:extLst>
                </p:cNvPr>
                <p:cNvSpPr/>
                <p:nvPr/>
              </p:nvSpPr>
              <p:spPr>
                <a:xfrm>
                  <a:off x="2673414" y="1287558"/>
                  <a:ext cx="165413" cy="62172"/>
                </a:xfrm>
                <a:custGeom>
                  <a:avLst/>
                  <a:gdLst>
                    <a:gd name="connsiteX0" fmla="*/ 0 w 165413"/>
                    <a:gd name="connsiteY0" fmla="*/ 0 h 62172"/>
                    <a:gd name="connsiteX1" fmla="*/ 165414 w 165413"/>
                    <a:gd name="connsiteY1" fmla="*/ 0 h 62172"/>
                    <a:gd name="connsiteX2" fmla="*/ 165414 w 165413"/>
                    <a:gd name="connsiteY2" fmla="*/ 62173 h 62172"/>
                    <a:gd name="connsiteX3" fmla="*/ 0 w 165413"/>
                    <a:gd name="connsiteY3" fmla="*/ 62173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17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2173"/>
                      </a:lnTo>
                      <a:lnTo>
                        <a:pt x="0" y="6217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77" name="자유형: 도형 6476">
                  <a:extLst>
                    <a:ext uri="{FF2B5EF4-FFF2-40B4-BE49-F238E27FC236}">
                      <a16:creationId xmlns:a16="http://schemas.microsoft.com/office/drawing/2014/main" id="{07AF2827-FFAB-40F2-B58C-7FDF122D8493}"/>
                    </a:ext>
                  </a:extLst>
                </p:cNvPr>
                <p:cNvSpPr/>
                <p:nvPr/>
              </p:nvSpPr>
              <p:spPr>
                <a:xfrm>
                  <a:off x="2673414" y="1287558"/>
                  <a:ext cx="165413" cy="62172"/>
                </a:xfrm>
                <a:custGeom>
                  <a:avLst/>
                  <a:gdLst>
                    <a:gd name="connsiteX0" fmla="*/ 0 w 165413"/>
                    <a:gd name="connsiteY0" fmla="*/ 0 h 62172"/>
                    <a:gd name="connsiteX1" fmla="*/ 165414 w 165413"/>
                    <a:gd name="connsiteY1" fmla="*/ 0 h 62172"/>
                    <a:gd name="connsiteX2" fmla="*/ 165414 w 165413"/>
                    <a:gd name="connsiteY2" fmla="*/ 62173 h 62172"/>
                    <a:gd name="connsiteX3" fmla="*/ 0 w 165413"/>
                    <a:gd name="connsiteY3" fmla="*/ 62173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17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2173"/>
                      </a:lnTo>
                      <a:lnTo>
                        <a:pt x="0" y="6217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7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1085639"/>
                <a:ext cx="165413" cy="52476"/>
                <a:chOff x="2857080" y="1085639"/>
                <a:chExt cx="165413" cy="52476"/>
              </a:xfrm>
              <a:solidFill>
                <a:srgbClr val="000000"/>
              </a:solidFill>
            </p:grpSpPr>
            <p:sp>
              <p:nvSpPr>
                <p:cNvPr id="6479" name="자유형: 도형 6478">
                  <a:extLst>
                    <a:ext uri="{FF2B5EF4-FFF2-40B4-BE49-F238E27FC236}">
                      <a16:creationId xmlns:a16="http://schemas.microsoft.com/office/drawing/2014/main" id="{CF05A1FB-2628-445C-A2B7-EA7ACD58EDA8}"/>
                    </a:ext>
                  </a:extLst>
                </p:cNvPr>
                <p:cNvSpPr/>
                <p:nvPr/>
              </p:nvSpPr>
              <p:spPr>
                <a:xfrm>
                  <a:off x="2857080" y="1085639"/>
                  <a:ext cx="165413" cy="52476"/>
                </a:xfrm>
                <a:custGeom>
                  <a:avLst/>
                  <a:gdLst>
                    <a:gd name="connsiteX0" fmla="*/ 0 w 165413"/>
                    <a:gd name="connsiteY0" fmla="*/ 0 h 52476"/>
                    <a:gd name="connsiteX1" fmla="*/ 165413 w 165413"/>
                    <a:gd name="connsiteY1" fmla="*/ 0 h 52476"/>
                    <a:gd name="connsiteX2" fmla="*/ 165413 w 165413"/>
                    <a:gd name="connsiteY2" fmla="*/ 52476 h 52476"/>
                    <a:gd name="connsiteX3" fmla="*/ 0 w 165413"/>
                    <a:gd name="connsiteY3" fmla="*/ 52476 h 52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4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476"/>
                      </a:lnTo>
                      <a:lnTo>
                        <a:pt x="0" y="5247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80" name="자유형: 도형 6479">
                  <a:extLst>
                    <a:ext uri="{FF2B5EF4-FFF2-40B4-BE49-F238E27FC236}">
                      <a16:creationId xmlns:a16="http://schemas.microsoft.com/office/drawing/2014/main" id="{50B1ABF8-D699-4C9D-923D-5841F2A672B3}"/>
                    </a:ext>
                  </a:extLst>
                </p:cNvPr>
                <p:cNvSpPr/>
                <p:nvPr/>
              </p:nvSpPr>
              <p:spPr>
                <a:xfrm>
                  <a:off x="2857080" y="1085639"/>
                  <a:ext cx="165413" cy="52476"/>
                </a:xfrm>
                <a:custGeom>
                  <a:avLst/>
                  <a:gdLst>
                    <a:gd name="connsiteX0" fmla="*/ 0 w 165413"/>
                    <a:gd name="connsiteY0" fmla="*/ 0 h 52476"/>
                    <a:gd name="connsiteX1" fmla="*/ 165413 w 165413"/>
                    <a:gd name="connsiteY1" fmla="*/ 0 h 52476"/>
                    <a:gd name="connsiteX2" fmla="*/ 165413 w 165413"/>
                    <a:gd name="connsiteY2" fmla="*/ 52476 h 52476"/>
                    <a:gd name="connsiteX3" fmla="*/ 0 w 165413"/>
                    <a:gd name="connsiteY3" fmla="*/ 52476 h 52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4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476"/>
                      </a:lnTo>
                      <a:lnTo>
                        <a:pt x="0" y="52476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8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1304670"/>
                <a:ext cx="165413" cy="48483"/>
                <a:chOff x="3040746" y="1304670"/>
                <a:chExt cx="165413" cy="48483"/>
              </a:xfrm>
              <a:solidFill>
                <a:srgbClr val="000000"/>
              </a:solidFill>
            </p:grpSpPr>
            <p:sp>
              <p:nvSpPr>
                <p:cNvPr id="6482" name="자유형: 도형 6481">
                  <a:extLst>
                    <a:ext uri="{FF2B5EF4-FFF2-40B4-BE49-F238E27FC236}">
                      <a16:creationId xmlns:a16="http://schemas.microsoft.com/office/drawing/2014/main" id="{6E3FBFCB-E1F6-48D3-ACF8-BB27E87B1A40}"/>
                    </a:ext>
                  </a:extLst>
                </p:cNvPr>
                <p:cNvSpPr/>
                <p:nvPr/>
              </p:nvSpPr>
              <p:spPr>
                <a:xfrm>
                  <a:off x="3040746" y="1304670"/>
                  <a:ext cx="165413" cy="48483"/>
                </a:xfrm>
                <a:custGeom>
                  <a:avLst/>
                  <a:gdLst>
                    <a:gd name="connsiteX0" fmla="*/ 0 w 165413"/>
                    <a:gd name="connsiteY0" fmla="*/ 0 h 48483"/>
                    <a:gd name="connsiteX1" fmla="*/ 165413 w 165413"/>
                    <a:gd name="connsiteY1" fmla="*/ 0 h 48483"/>
                    <a:gd name="connsiteX2" fmla="*/ 165413 w 165413"/>
                    <a:gd name="connsiteY2" fmla="*/ 48483 h 48483"/>
                    <a:gd name="connsiteX3" fmla="*/ 0 w 165413"/>
                    <a:gd name="connsiteY3" fmla="*/ 48483 h 4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848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8483"/>
                      </a:lnTo>
                      <a:lnTo>
                        <a:pt x="0" y="4848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83" name="자유형: 도형 6482">
                  <a:extLst>
                    <a:ext uri="{FF2B5EF4-FFF2-40B4-BE49-F238E27FC236}">
                      <a16:creationId xmlns:a16="http://schemas.microsoft.com/office/drawing/2014/main" id="{11F396B1-68C6-420D-98F7-0B77E3140F20}"/>
                    </a:ext>
                  </a:extLst>
                </p:cNvPr>
                <p:cNvSpPr/>
                <p:nvPr/>
              </p:nvSpPr>
              <p:spPr>
                <a:xfrm>
                  <a:off x="3040746" y="1304670"/>
                  <a:ext cx="165413" cy="48483"/>
                </a:xfrm>
                <a:custGeom>
                  <a:avLst/>
                  <a:gdLst>
                    <a:gd name="connsiteX0" fmla="*/ 0 w 165413"/>
                    <a:gd name="connsiteY0" fmla="*/ 0 h 48483"/>
                    <a:gd name="connsiteX1" fmla="*/ 165413 w 165413"/>
                    <a:gd name="connsiteY1" fmla="*/ 0 h 48483"/>
                    <a:gd name="connsiteX2" fmla="*/ 165413 w 165413"/>
                    <a:gd name="connsiteY2" fmla="*/ 48483 h 48483"/>
                    <a:gd name="connsiteX3" fmla="*/ 0 w 165413"/>
                    <a:gd name="connsiteY3" fmla="*/ 48483 h 4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848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8483"/>
                      </a:lnTo>
                      <a:lnTo>
                        <a:pt x="0" y="4848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8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1421600"/>
                <a:ext cx="165413" cy="52476"/>
                <a:chOff x="3224412" y="1421600"/>
                <a:chExt cx="165413" cy="52476"/>
              </a:xfrm>
              <a:solidFill>
                <a:srgbClr val="000000"/>
              </a:solidFill>
            </p:grpSpPr>
            <p:sp>
              <p:nvSpPr>
                <p:cNvPr id="6485" name="자유형: 도형 6484">
                  <a:extLst>
                    <a:ext uri="{FF2B5EF4-FFF2-40B4-BE49-F238E27FC236}">
                      <a16:creationId xmlns:a16="http://schemas.microsoft.com/office/drawing/2014/main" id="{0E19A843-3C5A-4973-8334-17913CC306D2}"/>
                    </a:ext>
                  </a:extLst>
                </p:cNvPr>
                <p:cNvSpPr/>
                <p:nvPr/>
              </p:nvSpPr>
              <p:spPr>
                <a:xfrm>
                  <a:off x="3224412" y="1421600"/>
                  <a:ext cx="165413" cy="52476"/>
                </a:xfrm>
                <a:custGeom>
                  <a:avLst/>
                  <a:gdLst>
                    <a:gd name="connsiteX0" fmla="*/ 0 w 165413"/>
                    <a:gd name="connsiteY0" fmla="*/ 0 h 52476"/>
                    <a:gd name="connsiteX1" fmla="*/ 165414 w 165413"/>
                    <a:gd name="connsiteY1" fmla="*/ 0 h 52476"/>
                    <a:gd name="connsiteX2" fmla="*/ 165414 w 165413"/>
                    <a:gd name="connsiteY2" fmla="*/ 52476 h 52476"/>
                    <a:gd name="connsiteX3" fmla="*/ 0 w 165413"/>
                    <a:gd name="connsiteY3" fmla="*/ 52476 h 52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47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2476"/>
                      </a:lnTo>
                      <a:lnTo>
                        <a:pt x="0" y="5247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86" name="자유형: 도형 6485">
                  <a:extLst>
                    <a:ext uri="{FF2B5EF4-FFF2-40B4-BE49-F238E27FC236}">
                      <a16:creationId xmlns:a16="http://schemas.microsoft.com/office/drawing/2014/main" id="{5255252E-59D8-4073-ADEE-ACF43A8A687C}"/>
                    </a:ext>
                  </a:extLst>
                </p:cNvPr>
                <p:cNvSpPr/>
                <p:nvPr/>
              </p:nvSpPr>
              <p:spPr>
                <a:xfrm>
                  <a:off x="3224412" y="1421600"/>
                  <a:ext cx="165413" cy="52476"/>
                </a:xfrm>
                <a:custGeom>
                  <a:avLst/>
                  <a:gdLst>
                    <a:gd name="connsiteX0" fmla="*/ 0 w 165413"/>
                    <a:gd name="connsiteY0" fmla="*/ 0 h 52476"/>
                    <a:gd name="connsiteX1" fmla="*/ 165414 w 165413"/>
                    <a:gd name="connsiteY1" fmla="*/ 0 h 52476"/>
                    <a:gd name="connsiteX2" fmla="*/ 165414 w 165413"/>
                    <a:gd name="connsiteY2" fmla="*/ 52476 h 52476"/>
                    <a:gd name="connsiteX3" fmla="*/ 0 w 165413"/>
                    <a:gd name="connsiteY3" fmla="*/ 52476 h 52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47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2476"/>
                      </a:lnTo>
                      <a:lnTo>
                        <a:pt x="0" y="52476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8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1253334"/>
                <a:ext cx="165413" cy="45060"/>
                <a:chOff x="3408078" y="1253334"/>
                <a:chExt cx="165413" cy="45060"/>
              </a:xfrm>
              <a:solidFill>
                <a:srgbClr val="000000"/>
              </a:solidFill>
            </p:grpSpPr>
            <p:sp>
              <p:nvSpPr>
                <p:cNvPr id="6488" name="자유형: 도형 6487">
                  <a:extLst>
                    <a:ext uri="{FF2B5EF4-FFF2-40B4-BE49-F238E27FC236}">
                      <a16:creationId xmlns:a16="http://schemas.microsoft.com/office/drawing/2014/main" id="{B341B739-178E-4D62-B90D-61E95500F3A9}"/>
                    </a:ext>
                  </a:extLst>
                </p:cNvPr>
                <p:cNvSpPr/>
                <p:nvPr/>
              </p:nvSpPr>
              <p:spPr>
                <a:xfrm>
                  <a:off x="3408078" y="1253334"/>
                  <a:ext cx="165413" cy="45060"/>
                </a:xfrm>
                <a:custGeom>
                  <a:avLst/>
                  <a:gdLst>
                    <a:gd name="connsiteX0" fmla="*/ 0 w 165413"/>
                    <a:gd name="connsiteY0" fmla="*/ 0 h 45060"/>
                    <a:gd name="connsiteX1" fmla="*/ 165414 w 165413"/>
                    <a:gd name="connsiteY1" fmla="*/ 0 h 45060"/>
                    <a:gd name="connsiteX2" fmla="*/ 165414 w 165413"/>
                    <a:gd name="connsiteY2" fmla="*/ 45061 h 45060"/>
                    <a:gd name="connsiteX3" fmla="*/ 0 w 165413"/>
                    <a:gd name="connsiteY3" fmla="*/ 45061 h 45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06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061"/>
                      </a:lnTo>
                      <a:lnTo>
                        <a:pt x="0" y="4506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89" name="자유형: 도형 6488">
                  <a:extLst>
                    <a:ext uri="{FF2B5EF4-FFF2-40B4-BE49-F238E27FC236}">
                      <a16:creationId xmlns:a16="http://schemas.microsoft.com/office/drawing/2014/main" id="{72FC2578-0B31-42B8-A773-E94CEA3A350D}"/>
                    </a:ext>
                  </a:extLst>
                </p:cNvPr>
                <p:cNvSpPr/>
                <p:nvPr/>
              </p:nvSpPr>
              <p:spPr>
                <a:xfrm>
                  <a:off x="3408078" y="1253334"/>
                  <a:ext cx="165413" cy="45060"/>
                </a:xfrm>
                <a:custGeom>
                  <a:avLst/>
                  <a:gdLst>
                    <a:gd name="connsiteX0" fmla="*/ 0 w 165413"/>
                    <a:gd name="connsiteY0" fmla="*/ 0 h 45060"/>
                    <a:gd name="connsiteX1" fmla="*/ 165414 w 165413"/>
                    <a:gd name="connsiteY1" fmla="*/ 0 h 45060"/>
                    <a:gd name="connsiteX2" fmla="*/ 165414 w 165413"/>
                    <a:gd name="connsiteY2" fmla="*/ 45061 h 45060"/>
                    <a:gd name="connsiteX3" fmla="*/ 0 w 165413"/>
                    <a:gd name="connsiteY3" fmla="*/ 45061 h 45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06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061"/>
                      </a:lnTo>
                      <a:lnTo>
                        <a:pt x="0" y="45061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9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1489476"/>
                <a:ext cx="165413" cy="62743"/>
                <a:chOff x="3591744" y="1489476"/>
                <a:chExt cx="165413" cy="62743"/>
              </a:xfrm>
              <a:solidFill>
                <a:srgbClr val="000000"/>
              </a:solidFill>
            </p:grpSpPr>
            <p:sp>
              <p:nvSpPr>
                <p:cNvPr id="6491" name="자유형: 도형 6490">
                  <a:extLst>
                    <a:ext uri="{FF2B5EF4-FFF2-40B4-BE49-F238E27FC236}">
                      <a16:creationId xmlns:a16="http://schemas.microsoft.com/office/drawing/2014/main" id="{4D0C25EE-43D3-4A0A-8CB0-850B39E5F31D}"/>
                    </a:ext>
                  </a:extLst>
                </p:cNvPr>
                <p:cNvSpPr/>
                <p:nvPr/>
              </p:nvSpPr>
              <p:spPr>
                <a:xfrm>
                  <a:off x="3591744" y="1489476"/>
                  <a:ext cx="165413" cy="62743"/>
                </a:xfrm>
                <a:custGeom>
                  <a:avLst/>
                  <a:gdLst>
                    <a:gd name="connsiteX0" fmla="*/ 0 w 165413"/>
                    <a:gd name="connsiteY0" fmla="*/ 0 h 62743"/>
                    <a:gd name="connsiteX1" fmla="*/ 165413 w 165413"/>
                    <a:gd name="connsiteY1" fmla="*/ 0 h 62743"/>
                    <a:gd name="connsiteX2" fmla="*/ 165413 w 165413"/>
                    <a:gd name="connsiteY2" fmla="*/ 62743 h 62743"/>
                    <a:gd name="connsiteX3" fmla="*/ 0 w 165413"/>
                    <a:gd name="connsiteY3" fmla="*/ 62743 h 62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74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743"/>
                      </a:lnTo>
                      <a:lnTo>
                        <a:pt x="0" y="6274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92" name="자유형: 도형 6491">
                  <a:extLst>
                    <a:ext uri="{FF2B5EF4-FFF2-40B4-BE49-F238E27FC236}">
                      <a16:creationId xmlns:a16="http://schemas.microsoft.com/office/drawing/2014/main" id="{B72A4B50-4F47-4703-B12D-ABCE3F6FCB00}"/>
                    </a:ext>
                  </a:extLst>
                </p:cNvPr>
                <p:cNvSpPr/>
                <p:nvPr/>
              </p:nvSpPr>
              <p:spPr>
                <a:xfrm>
                  <a:off x="3591744" y="1489476"/>
                  <a:ext cx="165413" cy="62743"/>
                </a:xfrm>
                <a:custGeom>
                  <a:avLst/>
                  <a:gdLst>
                    <a:gd name="connsiteX0" fmla="*/ 0 w 165413"/>
                    <a:gd name="connsiteY0" fmla="*/ 0 h 62743"/>
                    <a:gd name="connsiteX1" fmla="*/ 165413 w 165413"/>
                    <a:gd name="connsiteY1" fmla="*/ 0 h 62743"/>
                    <a:gd name="connsiteX2" fmla="*/ 165413 w 165413"/>
                    <a:gd name="connsiteY2" fmla="*/ 62743 h 62743"/>
                    <a:gd name="connsiteX3" fmla="*/ 0 w 165413"/>
                    <a:gd name="connsiteY3" fmla="*/ 62743 h 62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74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743"/>
                      </a:lnTo>
                      <a:lnTo>
                        <a:pt x="0" y="6274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9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1367413"/>
                <a:ext cx="165413" cy="61602"/>
                <a:chOff x="3775410" y="1367413"/>
                <a:chExt cx="165413" cy="61602"/>
              </a:xfrm>
              <a:solidFill>
                <a:srgbClr val="000000"/>
              </a:solidFill>
            </p:grpSpPr>
            <p:sp>
              <p:nvSpPr>
                <p:cNvPr id="6494" name="자유형: 도형 6493">
                  <a:extLst>
                    <a:ext uri="{FF2B5EF4-FFF2-40B4-BE49-F238E27FC236}">
                      <a16:creationId xmlns:a16="http://schemas.microsoft.com/office/drawing/2014/main" id="{49D6A0A7-9EBD-462F-BE43-1BBBBBA3EA72}"/>
                    </a:ext>
                  </a:extLst>
                </p:cNvPr>
                <p:cNvSpPr/>
                <p:nvPr/>
              </p:nvSpPr>
              <p:spPr>
                <a:xfrm>
                  <a:off x="3775410" y="1367413"/>
                  <a:ext cx="165413" cy="61602"/>
                </a:xfrm>
                <a:custGeom>
                  <a:avLst/>
                  <a:gdLst>
                    <a:gd name="connsiteX0" fmla="*/ 0 w 165413"/>
                    <a:gd name="connsiteY0" fmla="*/ 0 h 61602"/>
                    <a:gd name="connsiteX1" fmla="*/ 165413 w 165413"/>
                    <a:gd name="connsiteY1" fmla="*/ 0 h 61602"/>
                    <a:gd name="connsiteX2" fmla="*/ 165413 w 165413"/>
                    <a:gd name="connsiteY2" fmla="*/ 61602 h 61602"/>
                    <a:gd name="connsiteX3" fmla="*/ 0 w 165413"/>
                    <a:gd name="connsiteY3" fmla="*/ 61602 h 61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60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602"/>
                      </a:lnTo>
                      <a:lnTo>
                        <a:pt x="0" y="6160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95" name="자유형: 도형 6494">
                  <a:extLst>
                    <a:ext uri="{FF2B5EF4-FFF2-40B4-BE49-F238E27FC236}">
                      <a16:creationId xmlns:a16="http://schemas.microsoft.com/office/drawing/2014/main" id="{6D8E0FEF-1630-4A46-87D9-62D07CB36EF2}"/>
                    </a:ext>
                  </a:extLst>
                </p:cNvPr>
                <p:cNvSpPr/>
                <p:nvPr/>
              </p:nvSpPr>
              <p:spPr>
                <a:xfrm>
                  <a:off x="3775410" y="1367413"/>
                  <a:ext cx="165413" cy="61602"/>
                </a:xfrm>
                <a:custGeom>
                  <a:avLst/>
                  <a:gdLst>
                    <a:gd name="connsiteX0" fmla="*/ 0 w 165413"/>
                    <a:gd name="connsiteY0" fmla="*/ 0 h 61602"/>
                    <a:gd name="connsiteX1" fmla="*/ 165413 w 165413"/>
                    <a:gd name="connsiteY1" fmla="*/ 0 h 61602"/>
                    <a:gd name="connsiteX2" fmla="*/ 165413 w 165413"/>
                    <a:gd name="connsiteY2" fmla="*/ 61602 h 61602"/>
                    <a:gd name="connsiteX3" fmla="*/ 0 w 165413"/>
                    <a:gd name="connsiteY3" fmla="*/ 61602 h 61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60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602"/>
                      </a:lnTo>
                      <a:lnTo>
                        <a:pt x="0" y="61602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9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1178043"/>
                <a:ext cx="165413" cy="62743"/>
                <a:chOff x="3959076" y="1178043"/>
                <a:chExt cx="165413" cy="62743"/>
              </a:xfrm>
              <a:solidFill>
                <a:srgbClr val="000000"/>
              </a:solidFill>
            </p:grpSpPr>
            <p:sp>
              <p:nvSpPr>
                <p:cNvPr id="6497" name="자유형: 도형 6496">
                  <a:extLst>
                    <a:ext uri="{FF2B5EF4-FFF2-40B4-BE49-F238E27FC236}">
                      <a16:creationId xmlns:a16="http://schemas.microsoft.com/office/drawing/2014/main" id="{368526A4-5818-486E-BE34-FCB1891A39A5}"/>
                    </a:ext>
                  </a:extLst>
                </p:cNvPr>
                <p:cNvSpPr/>
                <p:nvPr/>
              </p:nvSpPr>
              <p:spPr>
                <a:xfrm>
                  <a:off x="3959076" y="1178043"/>
                  <a:ext cx="165413" cy="62743"/>
                </a:xfrm>
                <a:custGeom>
                  <a:avLst/>
                  <a:gdLst>
                    <a:gd name="connsiteX0" fmla="*/ 0 w 165413"/>
                    <a:gd name="connsiteY0" fmla="*/ 0 h 62743"/>
                    <a:gd name="connsiteX1" fmla="*/ 165413 w 165413"/>
                    <a:gd name="connsiteY1" fmla="*/ 0 h 62743"/>
                    <a:gd name="connsiteX2" fmla="*/ 165413 w 165413"/>
                    <a:gd name="connsiteY2" fmla="*/ 62743 h 62743"/>
                    <a:gd name="connsiteX3" fmla="*/ 0 w 165413"/>
                    <a:gd name="connsiteY3" fmla="*/ 62743 h 62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74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743"/>
                      </a:lnTo>
                      <a:lnTo>
                        <a:pt x="0" y="6274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498" name="자유형: 도형 6497">
                  <a:extLst>
                    <a:ext uri="{FF2B5EF4-FFF2-40B4-BE49-F238E27FC236}">
                      <a16:creationId xmlns:a16="http://schemas.microsoft.com/office/drawing/2014/main" id="{91D0284A-A803-4482-8864-8CE2FEB3A718}"/>
                    </a:ext>
                  </a:extLst>
                </p:cNvPr>
                <p:cNvSpPr/>
                <p:nvPr/>
              </p:nvSpPr>
              <p:spPr>
                <a:xfrm>
                  <a:off x="3959076" y="1178043"/>
                  <a:ext cx="165413" cy="62743"/>
                </a:xfrm>
                <a:custGeom>
                  <a:avLst/>
                  <a:gdLst>
                    <a:gd name="connsiteX0" fmla="*/ 0 w 165413"/>
                    <a:gd name="connsiteY0" fmla="*/ 0 h 62743"/>
                    <a:gd name="connsiteX1" fmla="*/ 165413 w 165413"/>
                    <a:gd name="connsiteY1" fmla="*/ 0 h 62743"/>
                    <a:gd name="connsiteX2" fmla="*/ 165413 w 165413"/>
                    <a:gd name="connsiteY2" fmla="*/ 62743 h 62743"/>
                    <a:gd name="connsiteX3" fmla="*/ 0 w 165413"/>
                    <a:gd name="connsiteY3" fmla="*/ 62743 h 62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74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743"/>
                      </a:lnTo>
                      <a:lnTo>
                        <a:pt x="0" y="6274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9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1119863"/>
                <a:ext cx="165413" cy="75862"/>
                <a:chOff x="4142742" y="1119863"/>
                <a:chExt cx="165413" cy="75862"/>
              </a:xfrm>
              <a:solidFill>
                <a:srgbClr val="000000"/>
              </a:solidFill>
            </p:grpSpPr>
            <p:sp>
              <p:nvSpPr>
                <p:cNvPr id="6500" name="자유형: 도형 6499">
                  <a:extLst>
                    <a:ext uri="{FF2B5EF4-FFF2-40B4-BE49-F238E27FC236}">
                      <a16:creationId xmlns:a16="http://schemas.microsoft.com/office/drawing/2014/main" id="{30D65802-52FF-4228-BDF0-FFDB0E947D48}"/>
                    </a:ext>
                  </a:extLst>
                </p:cNvPr>
                <p:cNvSpPr/>
                <p:nvPr/>
              </p:nvSpPr>
              <p:spPr>
                <a:xfrm>
                  <a:off x="4142742" y="1119863"/>
                  <a:ext cx="165413" cy="75862"/>
                </a:xfrm>
                <a:custGeom>
                  <a:avLst/>
                  <a:gdLst>
                    <a:gd name="connsiteX0" fmla="*/ 0 w 165413"/>
                    <a:gd name="connsiteY0" fmla="*/ 0 h 75862"/>
                    <a:gd name="connsiteX1" fmla="*/ 165414 w 165413"/>
                    <a:gd name="connsiteY1" fmla="*/ 0 h 75862"/>
                    <a:gd name="connsiteX2" fmla="*/ 165414 w 165413"/>
                    <a:gd name="connsiteY2" fmla="*/ 75862 h 75862"/>
                    <a:gd name="connsiteX3" fmla="*/ 0 w 165413"/>
                    <a:gd name="connsiteY3" fmla="*/ 75862 h 7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8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5862"/>
                      </a:lnTo>
                      <a:lnTo>
                        <a:pt x="0" y="7586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01" name="자유형: 도형 6500">
                  <a:extLst>
                    <a:ext uri="{FF2B5EF4-FFF2-40B4-BE49-F238E27FC236}">
                      <a16:creationId xmlns:a16="http://schemas.microsoft.com/office/drawing/2014/main" id="{C07A2088-FDD8-4210-8F02-4450F93C3772}"/>
                    </a:ext>
                  </a:extLst>
                </p:cNvPr>
                <p:cNvSpPr/>
                <p:nvPr/>
              </p:nvSpPr>
              <p:spPr>
                <a:xfrm>
                  <a:off x="4142742" y="1119863"/>
                  <a:ext cx="165413" cy="75862"/>
                </a:xfrm>
                <a:custGeom>
                  <a:avLst/>
                  <a:gdLst>
                    <a:gd name="connsiteX0" fmla="*/ 0 w 165413"/>
                    <a:gd name="connsiteY0" fmla="*/ 0 h 75862"/>
                    <a:gd name="connsiteX1" fmla="*/ 165414 w 165413"/>
                    <a:gd name="connsiteY1" fmla="*/ 0 h 75862"/>
                    <a:gd name="connsiteX2" fmla="*/ 165414 w 165413"/>
                    <a:gd name="connsiteY2" fmla="*/ 75862 h 75862"/>
                    <a:gd name="connsiteX3" fmla="*/ 0 w 165413"/>
                    <a:gd name="connsiteY3" fmla="*/ 75862 h 7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8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5862"/>
                      </a:lnTo>
                      <a:lnTo>
                        <a:pt x="0" y="75862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0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1264742"/>
                <a:ext cx="165413" cy="70728"/>
                <a:chOff x="4325837" y="1264742"/>
                <a:chExt cx="165413" cy="70728"/>
              </a:xfrm>
              <a:solidFill>
                <a:srgbClr val="000000"/>
              </a:solidFill>
            </p:grpSpPr>
            <p:sp>
              <p:nvSpPr>
                <p:cNvPr id="6503" name="자유형: 도형 6502">
                  <a:extLst>
                    <a:ext uri="{FF2B5EF4-FFF2-40B4-BE49-F238E27FC236}">
                      <a16:creationId xmlns:a16="http://schemas.microsoft.com/office/drawing/2014/main" id="{C313941A-41AE-48AC-8C4C-84031D73ECD0}"/>
                    </a:ext>
                  </a:extLst>
                </p:cNvPr>
                <p:cNvSpPr/>
                <p:nvPr/>
              </p:nvSpPr>
              <p:spPr>
                <a:xfrm>
                  <a:off x="4325837" y="1264742"/>
                  <a:ext cx="165413" cy="70728"/>
                </a:xfrm>
                <a:custGeom>
                  <a:avLst/>
                  <a:gdLst>
                    <a:gd name="connsiteX0" fmla="*/ 0 w 165413"/>
                    <a:gd name="connsiteY0" fmla="*/ 0 h 70728"/>
                    <a:gd name="connsiteX1" fmla="*/ 165413 w 165413"/>
                    <a:gd name="connsiteY1" fmla="*/ 0 h 70728"/>
                    <a:gd name="connsiteX2" fmla="*/ 165413 w 165413"/>
                    <a:gd name="connsiteY2" fmla="*/ 70729 h 70728"/>
                    <a:gd name="connsiteX3" fmla="*/ 0 w 165413"/>
                    <a:gd name="connsiteY3" fmla="*/ 70729 h 70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29"/>
                      </a:lnTo>
                      <a:lnTo>
                        <a:pt x="0" y="7072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04" name="자유형: 도형 6503">
                  <a:extLst>
                    <a:ext uri="{FF2B5EF4-FFF2-40B4-BE49-F238E27FC236}">
                      <a16:creationId xmlns:a16="http://schemas.microsoft.com/office/drawing/2014/main" id="{E0C03131-17E5-4A3B-9A84-314DADCCE629}"/>
                    </a:ext>
                  </a:extLst>
                </p:cNvPr>
                <p:cNvSpPr/>
                <p:nvPr/>
              </p:nvSpPr>
              <p:spPr>
                <a:xfrm>
                  <a:off x="4325837" y="1264742"/>
                  <a:ext cx="165413" cy="70728"/>
                </a:xfrm>
                <a:custGeom>
                  <a:avLst/>
                  <a:gdLst>
                    <a:gd name="connsiteX0" fmla="*/ 0 w 165413"/>
                    <a:gd name="connsiteY0" fmla="*/ 0 h 70728"/>
                    <a:gd name="connsiteX1" fmla="*/ 165413 w 165413"/>
                    <a:gd name="connsiteY1" fmla="*/ 0 h 70728"/>
                    <a:gd name="connsiteX2" fmla="*/ 165413 w 165413"/>
                    <a:gd name="connsiteY2" fmla="*/ 70729 h 70728"/>
                    <a:gd name="connsiteX3" fmla="*/ 0 w 165413"/>
                    <a:gd name="connsiteY3" fmla="*/ 70729 h 70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29"/>
                      </a:lnTo>
                      <a:lnTo>
                        <a:pt x="0" y="7072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0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1236223"/>
                <a:ext cx="165413" cy="73010"/>
                <a:chOff x="4509503" y="1236223"/>
                <a:chExt cx="165413" cy="73010"/>
              </a:xfrm>
              <a:solidFill>
                <a:srgbClr val="000000"/>
              </a:solidFill>
            </p:grpSpPr>
            <p:sp>
              <p:nvSpPr>
                <p:cNvPr id="6506" name="자유형: 도형 6505">
                  <a:extLst>
                    <a:ext uri="{FF2B5EF4-FFF2-40B4-BE49-F238E27FC236}">
                      <a16:creationId xmlns:a16="http://schemas.microsoft.com/office/drawing/2014/main" id="{8CABD900-D523-46B8-8831-06EA1F7AC1B2}"/>
                    </a:ext>
                  </a:extLst>
                </p:cNvPr>
                <p:cNvSpPr/>
                <p:nvPr/>
              </p:nvSpPr>
              <p:spPr>
                <a:xfrm>
                  <a:off x="4509503" y="1236223"/>
                  <a:ext cx="165413" cy="73010"/>
                </a:xfrm>
                <a:custGeom>
                  <a:avLst/>
                  <a:gdLst>
                    <a:gd name="connsiteX0" fmla="*/ 0 w 165413"/>
                    <a:gd name="connsiteY0" fmla="*/ 0 h 73010"/>
                    <a:gd name="connsiteX1" fmla="*/ 165413 w 165413"/>
                    <a:gd name="connsiteY1" fmla="*/ 0 h 73010"/>
                    <a:gd name="connsiteX2" fmla="*/ 165413 w 165413"/>
                    <a:gd name="connsiteY2" fmla="*/ 73010 h 73010"/>
                    <a:gd name="connsiteX3" fmla="*/ 0 w 165413"/>
                    <a:gd name="connsiteY3" fmla="*/ 73010 h 73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301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3010"/>
                      </a:lnTo>
                      <a:lnTo>
                        <a:pt x="0" y="7301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07" name="자유형: 도형 6506">
                  <a:extLst>
                    <a:ext uri="{FF2B5EF4-FFF2-40B4-BE49-F238E27FC236}">
                      <a16:creationId xmlns:a16="http://schemas.microsoft.com/office/drawing/2014/main" id="{2ED3D855-2163-4520-AF9A-95877E3B6201}"/>
                    </a:ext>
                  </a:extLst>
                </p:cNvPr>
                <p:cNvSpPr/>
                <p:nvPr/>
              </p:nvSpPr>
              <p:spPr>
                <a:xfrm>
                  <a:off x="4509503" y="1236223"/>
                  <a:ext cx="165413" cy="73010"/>
                </a:xfrm>
                <a:custGeom>
                  <a:avLst/>
                  <a:gdLst>
                    <a:gd name="connsiteX0" fmla="*/ 0 w 165413"/>
                    <a:gd name="connsiteY0" fmla="*/ 0 h 73010"/>
                    <a:gd name="connsiteX1" fmla="*/ 165413 w 165413"/>
                    <a:gd name="connsiteY1" fmla="*/ 0 h 73010"/>
                    <a:gd name="connsiteX2" fmla="*/ 165413 w 165413"/>
                    <a:gd name="connsiteY2" fmla="*/ 73010 h 73010"/>
                    <a:gd name="connsiteX3" fmla="*/ 0 w 165413"/>
                    <a:gd name="connsiteY3" fmla="*/ 73010 h 73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301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3010"/>
                      </a:lnTo>
                      <a:lnTo>
                        <a:pt x="0" y="7301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0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1357716"/>
                <a:ext cx="165413" cy="63883"/>
                <a:chOff x="4693169" y="1357716"/>
                <a:chExt cx="165413" cy="63883"/>
              </a:xfrm>
              <a:solidFill>
                <a:srgbClr val="000000"/>
              </a:solidFill>
            </p:grpSpPr>
            <p:sp>
              <p:nvSpPr>
                <p:cNvPr id="6509" name="자유형: 도형 6508">
                  <a:extLst>
                    <a:ext uri="{FF2B5EF4-FFF2-40B4-BE49-F238E27FC236}">
                      <a16:creationId xmlns:a16="http://schemas.microsoft.com/office/drawing/2014/main" id="{08552B5E-0053-4DED-AE01-FD4D2EF350D2}"/>
                    </a:ext>
                  </a:extLst>
                </p:cNvPr>
                <p:cNvSpPr/>
                <p:nvPr/>
              </p:nvSpPr>
              <p:spPr>
                <a:xfrm>
                  <a:off x="4693169" y="1357716"/>
                  <a:ext cx="165413" cy="63883"/>
                </a:xfrm>
                <a:custGeom>
                  <a:avLst/>
                  <a:gdLst>
                    <a:gd name="connsiteX0" fmla="*/ 0 w 165413"/>
                    <a:gd name="connsiteY0" fmla="*/ 0 h 63883"/>
                    <a:gd name="connsiteX1" fmla="*/ 165414 w 165413"/>
                    <a:gd name="connsiteY1" fmla="*/ 0 h 63883"/>
                    <a:gd name="connsiteX2" fmla="*/ 165414 w 165413"/>
                    <a:gd name="connsiteY2" fmla="*/ 63884 h 63883"/>
                    <a:gd name="connsiteX3" fmla="*/ 0 w 165413"/>
                    <a:gd name="connsiteY3" fmla="*/ 63884 h 6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88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884"/>
                      </a:lnTo>
                      <a:lnTo>
                        <a:pt x="0" y="6388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10" name="자유형: 도형 6509">
                  <a:extLst>
                    <a:ext uri="{FF2B5EF4-FFF2-40B4-BE49-F238E27FC236}">
                      <a16:creationId xmlns:a16="http://schemas.microsoft.com/office/drawing/2014/main" id="{29DC2F6F-F4CF-4FE1-8179-09A0CD87F5F0}"/>
                    </a:ext>
                  </a:extLst>
                </p:cNvPr>
                <p:cNvSpPr/>
                <p:nvPr/>
              </p:nvSpPr>
              <p:spPr>
                <a:xfrm>
                  <a:off x="4693169" y="1357716"/>
                  <a:ext cx="165413" cy="63883"/>
                </a:xfrm>
                <a:custGeom>
                  <a:avLst/>
                  <a:gdLst>
                    <a:gd name="connsiteX0" fmla="*/ 0 w 165413"/>
                    <a:gd name="connsiteY0" fmla="*/ 0 h 63883"/>
                    <a:gd name="connsiteX1" fmla="*/ 165414 w 165413"/>
                    <a:gd name="connsiteY1" fmla="*/ 0 h 63883"/>
                    <a:gd name="connsiteX2" fmla="*/ 165414 w 165413"/>
                    <a:gd name="connsiteY2" fmla="*/ 63884 h 63883"/>
                    <a:gd name="connsiteX3" fmla="*/ 0 w 165413"/>
                    <a:gd name="connsiteY3" fmla="*/ 63884 h 6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88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884"/>
                      </a:lnTo>
                      <a:lnTo>
                        <a:pt x="0" y="63884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1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1326915"/>
                <a:ext cx="165413" cy="75862"/>
                <a:chOff x="4876835" y="1326915"/>
                <a:chExt cx="165413" cy="75862"/>
              </a:xfrm>
              <a:solidFill>
                <a:srgbClr val="000000"/>
              </a:solidFill>
            </p:grpSpPr>
            <p:sp>
              <p:nvSpPr>
                <p:cNvPr id="6512" name="자유형: 도형 6511">
                  <a:extLst>
                    <a:ext uri="{FF2B5EF4-FFF2-40B4-BE49-F238E27FC236}">
                      <a16:creationId xmlns:a16="http://schemas.microsoft.com/office/drawing/2014/main" id="{1AC46DC6-546B-4F06-AE54-CF2EA420501E}"/>
                    </a:ext>
                  </a:extLst>
                </p:cNvPr>
                <p:cNvSpPr/>
                <p:nvPr/>
              </p:nvSpPr>
              <p:spPr>
                <a:xfrm>
                  <a:off x="4876835" y="1326915"/>
                  <a:ext cx="165413" cy="75862"/>
                </a:xfrm>
                <a:custGeom>
                  <a:avLst/>
                  <a:gdLst>
                    <a:gd name="connsiteX0" fmla="*/ 0 w 165413"/>
                    <a:gd name="connsiteY0" fmla="*/ 0 h 75862"/>
                    <a:gd name="connsiteX1" fmla="*/ 165414 w 165413"/>
                    <a:gd name="connsiteY1" fmla="*/ 0 h 75862"/>
                    <a:gd name="connsiteX2" fmla="*/ 165414 w 165413"/>
                    <a:gd name="connsiteY2" fmla="*/ 75862 h 75862"/>
                    <a:gd name="connsiteX3" fmla="*/ 0 w 165413"/>
                    <a:gd name="connsiteY3" fmla="*/ 75862 h 7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8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5862"/>
                      </a:lnTo>
                      <a:lnTo>
                        <a:pt x="0" y="7586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13" name="자유형: 도형 6512">
                  <a:extLst>
                    <a:ext uri="{FF2B5EF4-FFF2-40B4-BE49-F238E27FC236}">
                      <a16:creationId xmlns:a16="http://schemas.microsoft.com/office/drawing/2014/main" id="{34386C66-DB2D-4FA1-977E-313D8E632D77}"/>
                    </a:ext>
                  </a:extLst>
                </p:cNvPr>
                <p:cNvSpPr/>
                <p:nvPr/>
              </p:nvSpPr>
              <p:spPr>
                <a:xfrm>
                  <a:off x="4876835" y="1326915"/>
                  <a:ext cx="165413" cy="75862"/>
                </a:xfrm>
                <a:custGeom>
                  <a:avLst/>
                  <a:gdLst>
                    <a:gd name="connsiteX0" fmla="*/ 0 w 165413"/>
                    <a:gd name="connsiteY0" fmla="*/ 0 h 75862"/>
                    <a:gd name="connsiteX1" fmla="*/ 165414 w 165413"/>
                    <a:gd name="connsiteY1" fmla="*/ 0 h 75862"/>
                    <a:gd name="connsiteX2" fmla="*/ 165414 w 165413"/>
                    <a:gd name="connsiteY2" fmla="*/ 75862 h 75862"/>
                    <a:gd name="connsiteX3" fmla="*/ 0 w 165413"/>
                    <a:gd name="connsiteY3" fmla="*/ 75862 h 7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8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5862"/>
                      </a:lnTo>
                      <a:lnTo>
                        <a:pt x="0" y="75862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1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1066246"/>
                <a:ext cx="165413" cy="83277"/>
                <a:chOff x="5060501" y="1066246"/>
                <a:chExt cx="165413" cy="83277"/>
              </a:xfrm>
              <a:solidFill>
                <a:srgbClr val="000000"/>
              </a:solidFill>
            </p:grpSpPr>
            <p:sp>
              <p:nvSpPr>
                <p:cNvPr id="6515" name="자유형: 도형 6514">
                  <a:extLst>
                    <a:ext uri="{FF2B5EF4-FFF2-40B4-BE49-F238E27FC236}">
                      <a16:creationId xmlns:a16="http://schemas.microsoft.com/office/drawing/2014/main" id="{333A9066-D019-4711-A30D-6FA0FDDE643B}"/>
                    </a:ext>
                  </a:extLst>
                </p:cNvPr>
                <p:cNvSpPr/>
                <p:nvPr/>
              </p:nvSpPr>
              <p:spPr>
                <a:xfrm>
                  <a:off x="5060501" y="1066246"/>
                  <a:ext cx="165413" cy="83277"/>
                </a:xfrm>
                <a:custGeom>
                  <a:avLst/>
                  <a:gdLst>
                    <a:gd name="connsiteX0" fmla="*/ 0 w 165413"/>
                    <a:gd name="connsiteY0" fmla="*/ 0 h 83277"/>
                    <a:gd name="connsiteX1" fmla="*/ 165413 w 165413"/>
                    <a:gd name="connsiteY1" fmla="*/ 0 h 83277"/>
                    <a:gd name="connsiteX2" fmla="*/ 165413 w 165413"/>
                    <a:gd name="connsiteY2" fmla="*/ 83277 h 83277"/>
                    <a:gd name="connsiteX3" fmla="*/ 0 w 165413"/>
                    <a:gd name="connsiteY3" fmla="*/ 83277 h 83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327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3277"/>
                      </a:lnTo>
                      <a:lnTo>
                        <a:pt x="0" y="8327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16" name="자유형: 도형 6515">
                  <a:extLst>
                    <a:ext uri="{FF2B5EF4-FFF2-40B4-BE49-F238E27FC236}">
                      <a16:creationId xmlns:a16="http://schemas.microsoft.com/office/drawing/2014/main" id="{EE5B79BC-91F1-48DD-80E4-73FD2776047A}"/>
                    </a:ext>
                  </a:extLst>
                </p:cNvPr>
                <p:cNvSpPr/>
                <p:nvPr/>
              </p:nvSpPr>
              <p:spPr>
                <a:xfrm>
                  <a:off x="5060501" y="1066246"/>
                  <a:ext cx="165413" cy="83277"/>
                </a:xfrm>
                <a:custGeom>
                  <a:avLst/>
                  <a:gdLst>
                    <a:gd name="connsiteX0" fmla="*/ 0 w 165413"/>
                    <a:gd name="connsiteY0" fmla="*/ 0 h 83277"/>
                    <a:gd name="connsiteX1" fmla="*/ 165413 w 165413"/>
                    <a:gd name="connsiteY1" fmla="*/ 0 h 83277"/>
                    <a:gd name="connsiteX2" fmla="*/ 165413 w 165413"/>
                    <a:gd name="connsiteY2" fmla="*/ 83277 h 83277"/>
                    <a:gd name="connsiteX3" fmla="*/ 0 w 165413"/>
                    <a:gd name="connsiteY3" fmla="*/ 83277 h 83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327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3277"/>
                      </a:lnTo>
                      <a:lnTo>
                        <a:pt x="0" y="83277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1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1088491"/>
                <a:ext cx="165413" cy="81565"/>
                <a:chOff x="5244167" y="1088491"/>
                <a:chExt cx="165413" cy="81565"/>
              </a:xfrm>
              <a:solidFill>
                <a:srgbClr val="000000"/>
              </a:solidFill>
            </p:grpSpPr>
            <p:sp>
              <p:nvSpPr>
                <p:cNvPr id="6518" name="자유형: 도형 6517">
                  <a:extLst>
                    <a:ext uri="{FF2B5EF4-FFF2-40B4-BE49-F238E27FC236}">
                      <a16:creationId xmlns:a16="http://schemas.microsoft.com/office/drawing/2014/main" id="{FF0AEE13-E688-494E-B5ED-9A9830C072DB}"/>
                    </a:ext>
                  </a:extLst>
                </p:cNvPr>
                <p:cNvSpPr/>
                <p:nvPr/>
              </p:nvSpPr>
              <p:spPr>
                <a:xfrm>
                  <a:off x="5244167" y="1088491"/>
                  <a:ext cx="165413" cy="81565"/>
                </a:xfrm>
                <a:custGeom>
                  <a:avLst/>
                  <a:gdLst>
                    <a:gd name="connsiteX0" fmla="*/ 0 w 165413"/>
                    <a:gd name="connsiteY0" fmla="*/ 0 h 81565"/>
                    <a:gd name="connsiteX1" fmla="*/ 165413 w 165413"/>
                    <a:gd name="connsiteY1" fmla="*/ 0 h 81565"/>
                    <a:gd name="connsiteX2" fmla="*/ 165413 w 165413"/>
                    <a:gd name="connsiteY2" fmla="*/ 81566 h 81565"/>
                    <a:gd name="connsiteX3" fmla="*/ 0 w 165413"/>
                    <a:gd name="connsiteY3" fmla="*/ 81566 h 81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156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1566"/>
                      </a:lnTo>
                      <a:lnTo>
                        <a:pt x="0" y="8156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19" name="자유형: 도형 6518">
                  <a:extLst>
                    <a:ext uri="{FF2B5EF4-FFF2-40B4-BE49-F238E27FC236}">
                      <a16:creationId xmlns:a16="http://schemas.microsoft.com/office/drawing/2014/main" id="{1D7DE335-A21A-4C8D-B510-D413F7E56011}"/>
                    </a:ext>
                  </a:extLst>
                </p:cNvPr>
                <p:cNvSpPr/>
                <p:nvPr/>
              </p:nvSpPr>
              <p:spPr>
                <a:xfrm>
                  <a:off x="5244167" y="1088491"/>
                  <a:ext cx="165413" cy="81565"/>
                </a:xfrm>
                <a:custGeom>
                  <a:avLst/>
                  <a:gdLst>
                    <a:gd name="connsiteX0" fmla="*/ 0 w 165413"/>
                    <a:gd name="connsiteY0" fmla="*/ 0 h 81565"/>
                    <a:gd name="connsiteX1" fmla="*/ 165413 w 165413"/>
                    <a:gd name="connsiteY1" fmla="*/ 0 h 81565"/>
                    <a:gd name="connsiteX2" fmla="*/ 165413 w 165413"/>
                    <a:gd name="connsiteY2" fmla="*/ 81566 h 81565"/>
                    <a:gd name="connsiteX3" fmla="*/ 0 w 165413"/>
                    <a:gd name="connsiteY3" fmla="*/ 81566 h 81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156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1566"/>
                      </a:lnTo>
                      <a:lnTo>
                        <a:pt x="0" y="81566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2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1132982"/>
                <a:ext cx="165413" cy="113507"/>
                <a:chOff x="5427833" y="1132982"/>
                <a:chExt cx="165413" cy="113507"/>
              </a:xfrm>
              <a:solidFill>
                <a:srgbClr val="000000"/>
              </a:solidFill>
            </p:grpSpPr>
            <p:sp>
              <p:nvSpPr>
                <p:cNvPr id="6521" name="자유형: 도형 6520">
                  <a:extLst>
                    <a:ext uri="{FF2B5EF4-FFF2-40B4-BE49-F238E27FC236}">
                      <a16:creationId xmlns:a16="http://schemas.microsoft.com/office/drawing/2014/main" id="{6AE05F08-976C-4559-B47F-FCDE335E752C}"/>
                    </a:ext>
                  </a:extLst>
                </p:cNvPr>
                <p:cNvSpPr/>
                <p:nvPr/>
              </p:nvSpPr>
              <p:spPr>
                <a:xfrm>
                  <a:off x="5427833" y="1132982"/>
                  <a:ext cx="165413" cy="113507"/>
                </a:xfrm>
                <a:custGeom>
                  <a:avLst/>
                  <a:gdLst>
                    <a:gd name="connsiteX0" fmla="*/ 0 w 165413"/>
                    <a:gd name="connsiteY0" fmla="*/ 0 h 113507"/>
                    <a:gd name="connsiteX1" fmla="*/ 165413 w 165413"/>
                    <a:gd name="connsiteY1" fmla="*/ 0 h 113507"/>
                    <a:gd name="connsiteX2" fmla="*/ 165413 w 165413"/>
                    <a:gd name="connsiteY2" fmla="*/ 113508 h 113507"/>
                    <a:gd name="connsiteX3" fmla="*/ 0 w 165413"/>
                    <a:gd name="connsiteY3" fmla="*/ 113508 h 113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35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3508"/>
                      </a:lnTo>
                      <a:lnTo>
                        <a:pt x="0" y="11350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2" name="자유형: 도형 6521">
                  <a:extLst>
                    <a:ext uri="{FF2B5EF4-FFF2-40B4-BE49-F238E27FC236}">
                      <a16:creationId xmlns:a16="http://schemas.microsoft.com/office/drawing/2014/main" id="{F62D5E90-3433-42BF-92A0-6F0C9AEAADB0}"/>
                    </a:ext>
                  </a:extLst>
                </p:cNvPr>
                <p:cNvSpPr/>
                <p:nvPr/>
              </p:nvSpPr>
              <p:spPr>
                <a:xfrm>
                  <a:off x="5427833" y="1132982"/>
                  <a:ext cx="165413" cy="113507"/>
                </a:xfrm>
                <a:custGeom>
                  <a:avLst/>
                  <a:gdLst>
                    <a:gd name="connsiteX0" fmla="*/ 0 w 165413"/>
                    <a:gd name="connsiteY0" fmla="*/ 0 h 113507"/>
                    <a:gd name="connsiteX1" fmla="*/ 165413 w 165413"/>
                    <a:gd name="connsiteY1" fmla="*/ 0 h 113507"/>
                    <a:gd name="connsiteX2" fmla="*/ 165413 w 165413"/>
                    <a:gd name="connsiteY2" fmla="*/ 113508 h 113507"/>
                    <a:gd name="connsiteX3" fmla="*/ 0 w 165413"/>
                    <a:gd name="connsiteY3" fmla="*/ 113508 h 113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35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3508"/>
                      </a:lnTo>
                      <a:lnTo>
                        <a:pt x="0" y="11350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2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1018333"/>
                <a:ext cx="165413" cy="138034"/>
                <a:chOff x="5611499" y="1018333"/>
                <a:chExt cx="165413" cy="138034"/>
              </a:xfrm>
              <a:solidFill>
                <a:srgbClr val="000000"/>
              </a:solidFill>
            </p:grpSpPr>
            <p:sp>
              <p:nvSpPr>
                <p:cNvPr id="6524" name="자유형: 도형 6523">
                  <a:extLst>
                    <a:ext uri="{FF2B5EF4-FFF2-40B4-BE49-F238E27FC236}">
                      <a16:creationId xmlns:a16="http://schemas.microsoft.com/office/drawing/2014/main" id="{ED3FE28A-D2B1-45A2-A32C-B46C476E0B38}"/>
                    </a:ext>
                  </a:extLst>
                </p:cNvPr>
                <p:cNvSpPr/>
                <p:nvPr/>
              </p:nvSpPr>
              <p:spPr>
                <a:xfrm>
                  <a:off x="5611499" y="1018333"/>
                  <a:ext cx="165413" cy="138034"/>
                </a:xfrm>
                <a:custGeom>
                  <a:avLst/>
                  <a:gdLst>
                    <a:gd name="connsiteX0" fmla="*/ 0 w 165413"/>
                    <a:gd name="connsiteY0" fmla="*/ 0 h 138034"/>
                    <a:gd name="connsiteX1" fmla="*/ 165414 w 165413"/>
                    <a:gd name="connsiteY1" fmla="*/ 0 h 138034"/>
                    <a:gd name="connsiteX2" fmla="*/ 165414 w 165413"/>
                    <a:gd name="connsiteY2" fmla="*/ 138035 h 138034"/>
                    <a:gd name="connsiteX3" fmla="*/ 0 w 165413"/>
                    <a:gd name="connsiteY3" fmla="*/ 138035 h 138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803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38035"/>
                      </a:lnTo>
                      <a:lnTo>
                        <a:pt x="0" y="13803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5" name="자유형: 도형 6524">
                  <a:extLst>
                    <a:ext uri="{FF2B5EF4-FFF2-40B4-BE49-F238E27FC236}">
                      <a16:creationId xmlns:a16="http://schemas.microsoft.com/office/drawing/2014/main" id="{EA6FA838-34C5-45D3-AEDA-174E531A076D}"/>
                    </a:ext>
                  </a:extLst>
                </p:cNvPr>
                <p:cNvSpPr/>
                <p:nvPr/>
              </p:nvSpPr>
              <p:spPr>
                <a:xfrm>
                  <a:off x="5611499" y="1018333"/>
                  <a:ext cx="165413" cy="138034"/>
                </a:xfrm>
                <a:custGeom>
                  <a:avLst/>
                  <a:gdLst>
                    <a:gd name="connsiteX0" fmla="*/ 0 w 165413"/>
                    <a:gd name="connsiteY0" fmla="*/ 0 h 138034"/>
                    <a:gd name="connsiteX1" fmla="*/ 165414 w 165413"/>
                    <a:gd name="connsiteY1" fmla="*/ 0 h 138034"/>
                    <a:gd name="connsiteX2" fmla="*/ 165414 w 165413"/>
                    <a:gd name="connsiteY2" fmla="*/ 138035 h 138034"/>
                    <a:gd name="connsiteX3" fmla="*/ 0 w 165413"/>
                    <a:gd name="connsiteY3" fmla="*/ 138035 h 138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803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38035"/>
                      </a:lnTo>
                      <a:lnTo>
                        <a:pt x="0" y="138035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2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1151805"/>
                <a:ext cx="165413" cy="107803"/>
                <a:chOff x="5795165" y="1151805"/>
                <a:chExt cx="165413" cy="107803"/>
              </a:xfrm>
              <a:solidFill>
                <a:srgbClr val="000000"/>
              </a:solidFill>
            </p:grpSpPr>
            <p:sp>
              <p:nvSpPr>
                <p:cNvPr id="6527" name="자유형: 도형 6526">
                  <a:extLst>
                    <a:ext uri="{FF2B5EF4-FFF2-40B4-BE49-F238E27FC236}">
                      <a16:creationId xmlns:a16="http://schemas.microsoft.com/office/drawing/2014/main" id="{6F474858-E66C-4B14-89F2-81203363EC05}"/>
                    </a:ext>
                  </a:extLst>
                </p:cNvPr>
                <p:cNvSpPr/>
                <p:nvPr/>
              </p:nvSpPr>
              <p:spPr>
                <a:xfrm>
                  <a:off x="5795165" y="1151805"/>
                  <a:ext cx="165413" cy="107803"/>
                </a:xfrm>
                <a:custGeom>
                  <a:avLst/>
                  <a:gdLst>
                    <a:gd name="connsiteX0" fmla="*/ 0 w 165413"/>
                    <a:gd name="connsiteY0" fmla="*/ 0 h 107803"/>
                    <a:gd name="connsiteX1" fmla="*/ 165414 w 165413"/>
                    <a:gd name="connsiteY1" fmla="*/ 0 h 107803"/>
                    <a:gd name="connsiteX2" fmla="*/ 165414 w 165413"/>
                    <a:gd name="connsiteY2" fmla="*/ 107804 h 107803"/>
                    <a:gd name="connsiteX3" fmla="*/ 0 w 165413"/>
                    <a:gd name="connsiteY3" fmla="*/ 107804 h 107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78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07804"/>
                      </a:lnTo>
                      <a:lnTo>
                        <a:pt x="0" y="10780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8" name="자유형: 도형 6527">
                  <a:extLst>
                    <a:ext uri="{FF2B5EF4-FFF2-40B4-BE49-F238E27FC236}">
                      <a16:creationId xmlns:a16="http://schemas.microsoft.com/office/drawing/2014/main" id="{5C186EB8-40D0-48A0-B9C6-6D6FB308F0EE}"/>
                    </a:ext>
                  </a:extLst>
                </p:cNvPr>
                <p:cNvSpPr/>
                <p:nvPr/>
              </p:nvSpPr>
              <p:spPr>
                <a:xfrm>
                  <a:off x="5795165" y="1151805"/>
                  <a:ext cx="165413" cy="107803"/>
                </a:xfrm>
                <a:custGeom>
                  <a:avLst/>
                  <a:gdLst>
                    <a:gd name="connsiteX0" fmla="*/ 0 w 165413"/>
                    <a:gd name="connsiteY0" fmla="*/ 0 h 107803"/>
                    <a:gd name="connsiteX1" fmla="*/ 165414 w 165413"/>
                    <a:gd name="connsiteY1" fmla="*/ 0 h 107803"/>
                    <a:gd name="connsiteX2" fmla="*/ 165414 w 165413"/>
                    <a:gd name="connsiteY2" fmla="*/ 107804 h 107803"/>
                    <a:gd name="connsiteX3" fmla="*/ 0 w 165413"/>
                    <a:gd name="connsiteY3" fmla="*/ 107804 h 107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78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07804"/>
                      </a:lnTo>
                      <a:lnTo>
                        <a:pt x="0" y="107804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2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1179754"/>
                <a:ext cx="165413" cy="79284"/>
                <a:chOff x="5978831" y="1179754"/>
                <a:chExt cx="165413" cy="79284"/>
              </a:xfrm>
              <a:solidFill>
                <a:srgbClr val="000000"/>
              </a:solidFill>
            </p:grpSpPr>
            <p:sp>
              <p:nvSpPr>
                <p:cNvPr id="6530" name="자유형: 도형 6529">
                  <a:extLst>
                    <a:ext uri="{FF2B5EF4-FFF2-40B4-BE49-F238E27FC236}">
                      <a16:creationId xmlns:a16="http://schemas.microsoft.com/office/drawing/2014/main" id="{9D4E9986-1918-4FFA-B6BD-50B519A2AF5E}"/>
                    </a:ext>
                  </a:extLst>
                </p:cNvPr>
                <p:cNvSpPr/>
                <p:nvPr/>
              </p:nvSpPr>
              <p:spPr>
                <a:xfrm>
                  <a:off x="5978831" y="1179754"/>
                  <a:ext cx="165413" cy="79284"/>
                </a:xfrm>
                <a:custGeom>
                  <a:avLst/>
                  <a:gdLst>
                    <a:gd name="connsiteX0" fmla="*/ 0 w 165413"/>
                    <a:gd name="connsiteY0" fmla="*/ 0 h 79284"/>
                    <a:gd name="connsiteX1" fmla="*/ 165413 w 165413"/>
                    <a:gd name="connsiteY1" fmla="*/ 0 h 79284"/>
                    <a:gd name="connsiteX2" fmla="*/ 165413 w 165413"/>
                    <a:gd name="connsiteY2" fmla="*/ 79284 h 79284"/>
                    <a:gd name="connsiteX3" fmla="*/ 0 w 165413"/>
                    <a:gd name="connsiteY3" fmla="*/ 79284 h 79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28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284"/>
                      </a:lnTo>
                      <a:lnTo>
                        <a:pt x="0" y="7928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31" name="자유형: 도형 6530">
                  <a:extLst>
                    <a:ext uri="{FF2B5EF4-FFF2-40B4-BE49-F238E27FC236}">
                      <a16:creationId xmlns:a16="http://schemas.microsoft.com/office/drawing/2014/main" id="{7B6641DF-4ED3-4F26-AB09-5C04AF3A2DA3}"/>
                    </a:ext>
                  </a:extLst>
                </p:cNvPr>
                <p:cNvSpPr/>
                <p:nvPr/>
              </p:nvSpPr>
              <p:spPr>
                <a:xfrm>
                  <a:off x="5978831" y="1179754"/>
                  <a:ext cx="165413" cy="79284"/>
                </a:xfrm>
                <a:custGeom>
                  <a:avLst/>
                  <a:gdLst>
                    <a:gd name="connsiteX0" fmla="*/ 0 w 165413"/>
                    <a:gd name="connsiteY0" fmla="*/ 0 h 79284"/>
                    <a:gd name="connsiteX1" fmla="*/ 165413 w 165413"/>
                    <a:gd name="connsiteY1" fmla="*/ 0 h 79284"/>
                    <a:gd name="connsiteX2" fmla="*/ 165413 w 165413"/>
                    <a:gd name="connsiteY2" fmla="*/ 79284 h 79284"/>
                    <a:gd name="connsiteX3" fmla="*/ 0 w 165413"/>
                    <a:gd name="connsiteY3" fmla="*/ 79284 h 79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28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284"/>
                      </a:lnTo>
                      <a:lnTo>
                        <a:pt x="0" y="79284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3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1087351"/>
                <a:ext cx="165413" cy="84417"/>
                <a:chOff x="6162497" y="1087351"/>
                <a:chExt cx="165413" cy="84417"/>
              </a:xfrm>
              <a:solidFill>
                <a:srgbClr val="000000"/>
              </a:solidFill>
            </p:grpSpPr>
            <p:sp>
              <p:nvSpPr>
                <p:cNvPr id="6533" name="자유형: 도형 6532">
                  <a:extLst>
                    <a:ext uri="{FF2B5EF4-FFF2-40B4-BE49-F238E27FC236}">
                      <a16:creationId xmlns:a16="http://schemas.microsoft.com/office/drawing/2014/main" id="{7C5B3359-D3F2-4F95-BA25-2E2243B7284C}"/>
                    </a:ext>
                  </a:extLst>
                </p:cNvPr>
                <p:cNvSpPr/>
                <p:nvPr/>
              </p:nvSpPr>
              <p:spPr>
                <a:xfrm>
                  <a:off x="6162497" y="1087351"/>
                  <a:ext cx="165413" cy="84417"/>
                </a:xfrm>
                <a:custGeom>
                  <a:avLst/>
                  <a:gdLst>
                    <a:gd name="connsiteX0" fmla="*/ 0 w 165413"/>
                    <a:gd name="connsiteY0" fmla="*/ 0 h 84417"/>
                    <a:gd name="connsiteX1" fmla="*/ 165413 w 165413"/>
                    <a:gd name="connsiteY1" fmla="*/ 0 h 84417"/>
                    <a:gd name="connsiteX2" fmla="*/ 165413 w 165413"/>
                    <a:gd name="connsiteY2" fmla="*/ 84418 h 84417"/>
                    <a:gd name="connsiteX3" fmla="*/ 0 w 165413"/>
                    <a:gd name="connsiteY3" fmla="*/ 84418 h 8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441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4418"/>
                      </a:lnTo>
                      <a:lnTo>
                        <a:pt x="0" y="8441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34" name="자유형: 도형 6533">
                  <a:extLst>
                    <a:ext uri="{FF2B5EF4-FFF2-40B4-BE49-F238E27FC236}">
                      <a16:creationId xmlns:a16="http://schemas.microsoft.com/office/drawing/2014/main" id="{5A030537-946E-429B-9D62-5A100D800B94}"/>
                    </a:ext>
                  </a:extLst>
                </p:cNvPr>
                <p:cNvSpPr/>
                <p:nvPr/>
              </p:nvSpPr>
              <p:spPr>
                <a:xfrm>
                  <a:off x="6162497" y="1087351"/>
                  <a:ext cx="165413" cy="84417"/>
                </a:xfrm>
                <a:custGeom>
                  <a:avLst/>
                  <a:gdLst>
                    <a:gd name="connsiteX0" fmla="*/ 0 w 165413"/>
                    <a:gd name="connsiteY0" fmla="*/ 0 h 84417"/>
                    <a:gd name="connsiteX1" fmla="*/ 165413 w 165413"/>
                    <a:gd name="connsiteY1" fmla="*/ 0 h 84417"/>
                    <a:gd name="connsiteX2" fmla="*/ 165413 w 165413"/>
                    <a:gd name="connsiteY2" fmla="*/ 84418 h 84417"/>
                    <a:gd name="connsiteX3" fmla="*/ 0 w 165413"/>
                    <a:gd name="connsiteY3" fmla="*/ 84418 h 8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441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4418"/>
                      </a:lnTo>
                      <a:lnTo>
                        <a:pt x="0" y="8441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3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1046282"/>
                <a:ext cx="165413" cy="92403"/>
                <a:chOff x="6346163" y="1046282"/>
                <a:chExt cx="165413" cy="92403"/>
              </a:xfrm>
              <a:solidFill>
                <a:srgbClr val="000000"/>
              </a:solidFill>
            </p:grpSpPr>
            <p:sp>
              <p:nvSpPr>
                <p:cNvPr id="6536" name="자유형: 도형 6535">
                  <a:extLst>
                    <a:ext uri="{FF2B5EF4-FFF2-40B4-BE49-F238E27FC236}">
                      <a16:creationId xmlns:a16="http://schemas.microsoft.com/office/drawing/2014/main" id="{D1DFD473-C016-403E-AF9E-A9C541F25CB6}"/>
                    </a:ext>
                  </a:extLst>
                </p:cNvPr>
                <p:cNvSpPr/>
                <p:nvPr/>
              </p:nvSpPr>
              <p:spPr>
                <a:xfrm>
                  <a:off x="6346163" y="1046282"/>
                  <a:ext cx="165413" cy="92403"/>
                </a:xfrm>
                <a:custGeom>
                  <a:avLst/>
                  <a:gdLst>
                    <a:gd name="connsiteX0" fmla="*/ 0 w 165413"/>
                    <a:gd name="connsiteY0" fmla="*/ 0 h 92403"/>
                    <a:gd name="connsiteX1" fmla="*/ 165413 w 165413"/>
                    <a:gd name="connsiteY1" fmla="*/ 0 h 92403"/>
                    <a:gd name="connsiteX2" fmla="*/ 165413 w 165413"/>
                    <a:gd name="connsiteY2" fmla="*/ 92403 h 92403"/>
                    <a:gd name="connsiteX3" fmla="*/ 0 w 165413"/>
                    <a:gd name="connsiteY3" fmla="*/ 92403 h 92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24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2403"/>
                      </a:lnTo>
                      <a:lnTo>
                        <a:pt x="0" y="9240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37" name="자유형: 도형 6536">
                  <a:extLst>
                    <a:ext uri="{FF2B5EF4-FFF2-40B4-BE49-F238E27FC236}">
                      <a16:creationId xmlns:a16="http://schemas.microsoft.com/office/drawing/2014/main" id="{4FD50794-2C7F-4EDA-A584-F0C018637646}"/>
                    </a:ext>
                  </a:extLst>
                </p:cNvPr>
                <p:cNvSpPr/>
                <p:nvPr/>
              </p:nvSpPr>
              <p:spPr>
                <a:xfrm>
                  <a:off x="6346163" y="1046282"/>
                  <a:ext cx="165413" cy="92403"/>
                </a:xfrm>
                <a:custGeom>
                  <a:avLst/>
                  <a:gdLst>
                    <a:gd name="connsiteX0" fmla="*/ 0 w 165413"/>
                    <a:gd name="connsiteY0" fmla="*/ 0 h 92403"/>
                    <a:gd name="connsiteX1" fmla="*/ 165413 w 165413"/>
                    <a:gd name="connsiteY1" fmla="*/ 0 h 92403"/>
                    <a:gd name="connsiteX2" fmla="*/ 165413 w 165413"/>
                    <a:gd name="connsiteY2" fmla="*/ 92403 h 92403"/>
                    <a:gd name="connsiteX3" fmla="*/ 0 w 165413"/>
                    <a:gd name="connsiteY3" fmla="*/ 92403 h 92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24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2403"/>
                      </a:lnTo>
                      <a:lnTo>
                        <a:pt x="0" y="9240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3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1041149"/>
                <a:ext cx="165413" cy="91833"/>
                <a:chOff x="6529829" y="1041149"/>
                <a:chExt cx="165413" cy="91833"/>
              </a:xfrm>
              <a:solidFill>
                <a:srgbClr val="000000"/>
              </a:solidFill>
            </p:grpSpPr>
            <p:sp>
              <p:nvSpPr>
                <p:cNvPr id="6539" name="자유형: 도형 6538">
                  <a:extLst>
                    <a:ext uri="{FF2B5EF4-FFF2-40B4-BE49-F238E27FC236}">
                      <a16:creationId xmlns:a16="http://schemas.microsoft.com/office/drawing/2014/main" id="{8E04A01C-CA59-4D7B-95EF-84D94CEB3CB5}"/>
                    </a:ext>
                  </a:extLst>
                </p:cNvPr>
                <p:cNvSpPr/>
                <p:nvPr/>
              </p:nvSpPr>
              <p:spPr>
                <a:xfrm>
                  <a:off x="6529829" y="1041149"/>
                  <a:ext cx="165413" cy="91833"/>
                </a:xfrm>
                <a:custGeom>
                  <a:avLst/>
                  <a:gdLst>
                    <a:gd name="connsiteX0" fmla="*/ 0 w 165413"/>
                    <a:gd name="connsiteY0" fmla="*/ 0 h 91833"/>
                    <a:gd name="connsiteX1" fmla="*/ 165413 w 165413"/>
                    <a:gd name="connsiteY1" fmla="*/ 0 h 91833"/>
                    <a:gd name="connsiteX2" fmla="*/ 165413 w 165413"/>
                    <a:gd name="connsiteY2" fmla="*/ 91833 h 91833"/>
                    <a:gd name="connsiteX3" fmla="*/ 0 w 165413"/>
                    <a:gd name="connsiteY3" fmla="*/ 91833 h 91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83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833"/>
                      </a:lnTo>
                      <a:lnTo>
                        <a:pt x="0" y="9183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40" name="자유형: 도형 6539">
                  <a:extLst>
                    <a:ext uri="{FF2B5EF4-FFF2-40B4-BE49-F238E27FC236}">
                      <a16:creationId xmlns:a16="http://schemas.microsoft.com/office/drawing/2014/main" id="{2646C248-68B8-4CB7-8382-2578E923885B}"/>
                    </a:ext>
                  </a:extLst>
                </p:cNvPr>
                <p:cNvSpPr/>
                <p:nvPr/>
              </p:nvSpPr>
              <p:spPr>
                <a:xfrm>
                  <a:off x="6529829" y="1041149"/>
                  <a:ext cx="165413" cy="91833"/>
                </a:xfrm>
                <a:custGeom>
                  <a:avLst/>
                  <a:gdLst>
                    <a:gd name="connsiteX0" fmla="*/ 0 w 165413"/>
                    <a:gd name="connsiteY0" fmla="*/ 0 h 91833"/>
                    <a:gd name="connsiteX1" fmla="*/ 165413 w 165413"/>
                    <a:gd name="connsiteY1" fmla="*/ 0 h 91833"/>
                    <a:gd name="connsiteX2" fmla="*/ 165413 w 165413"/>
                    <a:gd name="connsiteY2" fmla="*/ 91833 h 91833"/>
                    <a:gd name="connsiteX3" fmla="*/ 0 w 165413"/>
                    <a:gd name="connsiteY3" fmla="*/ 91833 h 91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83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833"/>
                      </a:lnTo>
                      <a:lnTo>
                        <a:pt x="0" y="9183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4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1134693"/>
                <a:ext cx="165413" cy="81565"/>
                <a:chOff x="6712925" y="1134693"/>
                <a:chExt cx="165413" cy="81565"/>
              </a:xfrm>
              <a:solidFill>
                <a:srgbClr val="000000"/>
              </a:solidFill>
            </p:grpSpPr>
            <p:sp>
              <p:nvSpPr>
                <p:cNvPr id="6542" name="자유형: 도형 6541">
                  <a:extLst>
                    <a:ext uri="{FF2B5EF4-FFF2-40B4-BE49-F238E27FC236}">
                      <a16:creationId xmlns:a16="http://schemas.microsoft.com/office/drawing/2014/main" id="{6DF0F8C4-3E5E-4961-8CED-E0418ED2912D}"/>
                    </a:ext>
                  </a:extLst>
                </p:cNvPr>
                <p:cNvSpPr/>
                <p:nvPr/>
              </p:nvSpPr>
              <p:spPr>
                <a:xfrm>
                  <a:off x="6712925" y="1134693"/>
                  <a:ext cx="165413" cy="81565"/>
                </a:xfrm>
                <a:custGeom>
                  <a:avLst/>
                  <a:gdLst>
                    <a:gd name="connsiteX0" fmla="*/ 0 w 165413"/>
                    <a:gd name="connsiteY0" fmla="*/ 0 h 81565"/>
                    <a:gd name="connsiteX1" fmla="*/ 165414 w 165413"/>
                    <a:gd name="connsiteY1" fmla="*/ 0 h 81565"/>
                    <a:gd name="connsiteX2" fmla="*/ 165414 w 165413"/>
                    <a:gd name="connsiteY2" fmla="*/ 81566 h 81565"/>
                    <a:gd name="connsiteX3" fmla="*/ 0 w 165413"/>
                    <a:gd name="connsiteY3" fmla="*/ 81566 h 81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156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1566"/>
                      </a:lnTo>
                      <a:lnTo>
                        <a:pt x="0" y="8156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43" name="자유형: 도형 6542">
                  <a:extLst>
                    <a:ext uri="{FF2B5EF4-FFF2-40B4-BE49-F238E27FC236}">
                      <a16:creationId xmlns:a16="http://schemas.microsoft.com/office/drawing/2014/main" id="{8397E6B2-AB19-4CFF-8F84-2FD3C0ED0E57}"/>
                    </a:ext>
                  </a:extLst>
                </p:cNvPr>
                <p:cNvSpPr/>
                <p:nvPr/>
              </p:nvSpPr>
              <p:spPr>
                <a:xfrm>
                  <a:off x="6712925" y="1134693"/>
                  <a:ext cx="165413" cy="81565"/>
                </a:xfrm>
                <a:custGeom>
                  <a:avLst/>
                  <a:gdLst>
                    <a:gd name="connsiteX0" fmla="*/ 0 w 165413"/>
                    <a:gd name="connsiteY0" fmla="*/ 0 h 81565"/>
                    <a:gd name="connsiteX1" fmla="*/ 165414 w 165413"/>
                    <a:gd name="connsiteY1" fmla="*/ 0 h 81565"/>
                    <a:gd name="connsiteX2" fmla="*/ 165414 w 165413"/>
                    <a:gd name="connsiteY2" fmla="*/ 81566 h 81565"/>
                    <a:gd name="connsiteX3" fmla="*/ 0 w 165413"/>
                    <a:gd name="connsiteY3" fmla="*/ 81566 h 81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156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1566"/>
                      </a:lnTo>
                      <a:lnTo>
                        <a:pt x="0" y="81566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4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1142679"/>
                <a:ext cx="165413" cy="69587"/>
                <a:chOff x="6896591" y="1142679"/>
                <a:chExt cx="165413" cy="69587"/>
              </a:xfrm>
              <a:solidFill>
                <a:srgbClr val="000000"/>
              </a:solidFill>
            </p:grpSpPr>
            <p:sp>
              <p:nvSpPr>
                <p:cNvPr id="6545" name="자유형: 도형 6544">
                  <a:extLst>
                    <a:ext uri="{FF2B5EF4-FFF2-40B4-BE49-F238E27FC236}">
                      <a16:creationId xmlns:a16="http://schemas.microsoft.com/office/drawing/2014/main" id="{8728B8EE-07CE-4691-93DB-88724C889B7E}"/>
                    </a:ext>
                  </a:extLst>
                </p:cNvPr>
                <p:cNvSpPr/>
                <p:nvPr/>
              </p:nvSpPr>
              <p:spPr>
                <a:xfrm>
                  <a:off x="6896591" y="1142679"/>
                  <a:ext cx="165413" cy="69587"/>
                </a:xfrm>
                <a:custGeom>
                  <a:avLst/>
                  <a:gdLst>
                    <a:gd name="connsiteX0" fmla="*/ 0 w 165413"/>
                    <a:gd name="connsiteY0" fmla="*/ 0 h 69587"/>
                    <a:gd name="connsiteX1" fmla="*/ 165413 w 165413"/>
                    <a:gd name="connsiteY1" fmla="*/ 0 h 69587"/>
                    <a:gd name="connsiteX2" fmla="*/ 165413 w 165413"/>
                    <a:gd name="connsiteY2" fmla="*/ 69588 h 69587"/>
                    <a:gd name="connsiteX3" fmla="*/ 0 w 165413"/>
                    <a:gd name="connsiteY3" fmla="*/ 69588 h 69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58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9588"/>
                      </a:lnTo>
                      <a:lnTo>
                        <a:pt x="0" y="6958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46" name="자유형: 도형 6545">
                  <a:extLst>
                    <a:ext uri="{FF2B5EF4-FFF2-40B4-BE49-F238E27FC236}">
                      <a16:creationId xmlns:a16="http://schemas.microsoft.com/office/drawing/2014/main" id="{5507202A-297C-49AE-8EE5-6C22640B092A}"/>
                    </a:ext>
                  </a:extLst>
                </p:cNvPr>
                <p:cNvSpPr/>
                <p:nvPr/>
              </p:nvSpPr>
              <p:spPr>
                <a:xfrm>
                  <a:off x="6896591" y="1142679"/>
                  <a:ext cx="165413" cy="69587"/>
                </a:xfrm>
                <a:custGeom>
                  <a:avLst/>
                  <a:gdLst>
                    <a:gd name="connsiteX0" fmla="*/ 0 w 165413"/>
                    <a:gd name="connsiteY0" fmla="*/ 0 h 69587"/>
                    <a:gd name="connsiteX1" fmla="*/ 165413 w 165413"/>
                    <a:gd name="connsiteY1" fmla="*/ 0 h 69587"/>
                    <a:gd name="connsiteX2" fmla="*/ 165413 w 165413"/>
                    <a:gd name="connsiteY2" fmla="*/ 69588 h 69587"/>
                    <a:gd name="connsiteX3" fmla="*/ 0 w 165413"/>
                    <a:gd name="connsiteY3" fmla="*/ 69588 h 69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58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9588"/>
                      </a:lnTo>
                      <a:lnTo>
                        <a:pt x="0" y="6958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4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1229948"/>
                <a:ext cx="165413" cy="83847"/>
                <a:chOff x="7080257" y="1229948"/>
                <a:chExt cx="165413" cy="83847"/>
              </a:xfrm>
              <a:solidFill>
                <a:srgbClr val="000000"/>
              </a:solidFill>
            </p:grpSpPr>
            <p:sp>
              <p:nvSpPr>
                <p:cNvPr id="6548" name="자유형: 도형 6547">
                  <a:extLst>
                    <a:ext uri="{FF2B5EF4-FFF2-40B4-BE49-F238E27FC236}">
                      <a16:creationId xmlns:a16="http://schemas.microsoft.com/office/drawing/2014/main" id="{B27C5729-72CB-480C-AD58-187687B85667}"/>
                    </a:ext>
                  </a:extLst>
                </p:cNvPr>
                <p:cNvSpPr/>
                <p:nvPr/>
              </p:nvSpPr>
              <p:spPr>
                <a:xfrm>
                  <a:off x="7080257" y="1229948"/>
                  <a:ext cx="165413" cy="83847"/>
                </a:xfrm>
                <a:custGeom>
                  <a:avLst/>
                  <a:gdLst>
                    <a:gd name="connsiteX0" fmla="*/ 0 w 165413"/>
                    <a:gd name="connsiteY0" fmla="*/ 0 h 83847"/>
                    <a:gd name="connsiteX1" fmla="*/ 165413 w 165413"/>
                    <a:gd name="connsiteY1" fmla="*/ 0 h 83847"/>
                    <a:gd name="connsiteX2" fmla="*/ 165413 w 165413"/>
                    <a:gd name="connsiteY2" fmla="*/ 83848 h 83847"/>
                    <a:gd name="connsiteX3" fmla="*/ 0 w 165413"/>
                    <a:gd name="connsiteY3" fmla="*/ 83848 h 83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38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3848"/>
                      </a:lnTo>
                      <a:lnTo>
                        <a:pt x="0" y="8384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49" name="자유형: 도형 6548">
                  <a:extLst>
                    <a:ext uri="{FF2B5EF4-FFF2-40B4-BE49-F238E27FC236}">
                      <a16:creationId xmlns:a16="http://schemas.microsoft.com/office/drawing/2014/main" id="{FD547E7C-8D85-4E6A-A04B-DEDFCBA4AF07}"/>
                    </a:ext>
                  </a:extLst>
                </p:cNvPr>
                <p:cNvSpPr/>
                <p:nvPr/>
              </p:nvSpPr>
              <p:spPr>
                <a:xfrm>
                  <a:off x="7080257" y="1229948"/>
                  <a:ext cx="165413" cy="83847"/>
                </a:xfrm>
                <a:custGeom>
                  <a:avLst/>
                  <a:gdLst>
                    <a:gd name="connsiteX0" fmla="*/ 0 w 165413"/>
                    <a:gd name="connsiteY0" fmla="*/ 0 h 83847"/>
                    <a:gd name="connsiteX1" fmla="*/ 165413 w 165413"/>
                    <a:gd name="connsiteY1" fmla="*/ 0 h 83847"/>
                    <a:gd name="connsiteX2" fmla="*/ 165413 w 165413"/>
                    <a:gd name="connsiteY2" fmla="*/ 83848 h 83847"/>
                    <a:gd name="connsiteX3" fmla="*/ 0 w 165413"/>
                    <a:gd name="connsiteY3" fmla="*/ 83848 h 83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38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3848"/>
                      </a:lnTo>
                      <a:lnTo>
                        <a:pt x="0" y="8384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5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1455253"/>
                <a:ext cx="165413" cy="2851"/>
                <a:chOff x="653658" y="1455253"/>
                <a:chExt cx="165413" cy="2851"/>
              </a:xfrm>
              <a:solidFill>
                <a:srgbClr val="000000"/>
              </a:solidFill>
            </p:grpSpPr>
            <p:sp>
              <p:nvSpPr>
                <p:cNvPr id="6551" name="자유형: 도형 6550">
                  <a:extLst>
                    <a:ext uri="{FF2B5EF4-FFF2-40B4-BE49-F238E27FC236}">
                      <a16:creationId xmlns:a16="http://schemas.microsoft.com/office/drawing/2014/main" id="{9A2EFF00-FFA8-4736-8B52-274DB729893A}"/>
                    </a:ext>
                  </a:extLst>
                </p:cNvPr>
                <p:cNvSpPr/>
                <p:nvPr/>
              </p:nvSpPr>
              <p:spPr>
                <a:xfrm>
                  <a:off x="653658" y="1455253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52" name="자유형: 도형 6551">
                  <a:extLst>
                    <a:ext uri="{FF2B5EF4-FFF2-40B4-BE49-F238E27FC236}">
                      <a16:creationId xmlns:a16="http://schemas.microsoft.com/office/drawing/2014/main" id="{1D2E4DE0-41A3-4626-9ADE-7D6E5C30733B}"/>
                    </a:ext>
                  </a:extLst>
                </p:cNvPr>
                <p:cNvSpPr/>
                <p:nvPr/>
              </p:nvSpPr>
              <p:spPr>
                <a:xfrm>
                  <a:off x="653658" y="1455253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5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1398784"/>
                <a:ext cx="165413" cy="2281"/>
                <a:chOff x="837324" y="1398784"/>
                <a:chExt cx="165413" cy="2281"/>
              </a:xfrm>
              <a:solidFill>
                <a:srgbClr val="000000"/>
              </a:solidFill>
            </p:grpSpPr>
            <p:sp>
              <p:nvSpPr>
                <p:cNvPr id="6554" name="자유형: 도형 6553">
                  <a:extLst>
                    <a:ext uri="{FF2B5EF4-FFF2-40B4-BE49-F238E27FC236}">
                      <a16:creationId xmlns:a16="http://schemas.microsoft.com/office/drawing/2014/main" id="{729ADFFB-02CC-4CBF-91ED-37446F423033}"/>
                    </a:ext>
                  </a:extLst>
                </p:cNvPr>
                <p:cNvSpPr/>
                <p:nvPr/>
              </p:nvSpPr>
              <p:spPr>
                <a:xfrm>
                  <a:off x="837324" y="1398784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3 w 165413"/>
                    <a:gd name="connsiteY1" fmla="*/ 0 h 2281"/>
                    <a:gd name="connsiteX2" fmla="*/ 165413 w 165413"/>
                    <a:gd name="connsiteY2" fmla="*/ 2282 h 2281"/>
                    <a:gd name="connsiteX3" fmla="*/ 0 w 165413"/>
                    <a:gd name="connsiteY3" fmla="*/ 2282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82"/>
                      </a:lnTo>
                      <a:lnTo>
                        <a:pt x="0" y="228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55" name="자유형: 도형 6554">
                  <a:extLst>
                    <a:ext uri="{FF2B5EF4-FFF2-40B4-BE49-F238E27FC236}">
                      <a16:creationId xmlns:a16="http://schemas.microsoft.com/office/drawing/2014/main" id="{0BA73636-60D8-4BEA-B71A-8240AD542F65}"/>
                    </a:ext>
                  </a:extLst>
                </p:cNvPr>
                <p:cNvSpPr/>
                <p:nvPr/>
              </p:nvSpPr>
              <p:spPr>
                <a:xfrm>
                  <a:off x="837324" y="1398784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3 w 165413"/>
                    <a:gd name="connsiteY1" fmla="*/ 0 h 2281"/>
                    <a:gd name="connsiteX2" fmla="*/ 165413 w 165413"/>
                    <a:gd name="connsiteY2" fmla="*/ 2282 h 2281"/>
                    <a:gd name="connsiteX3" fmla="*/ 0 w 165413"/>
                    <a:gd name="connsiteY3" fmla="*/ 2282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82"/>
                      </a:lnTo>
                      <a:lnTo>
                        <a:pt x="0" y="228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5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1490047"/>
                <a:ext cx="165413" cy="2281"/>
                <a:chOff x="1020990" y="1490047"/>
                <a:chExt cx="165413" cy="2281"/>
              </a:xfrm>
              <a:solidFill>
                <a:srgbClr val="000000"/>
              </a:solidFill>
            </p:grpSpPr>
            <p:sp>
              <p:nvSpPr>
                <p:cNvPr id="6557" name="자유형: 도형 6556">
                  <a:extLst>
                    <a:ext uri="{FF2B5EF4-FFF2-40B4-BE49-F238E27FC236}">
                      <a16:creationId xmlns:a16="http://schemas.microsoft.com/office/drawing/2014/main" id="{481AFCDC-2212-4192-AFEE-D75CB892AE3F}"/>
                    </a:ext>
                  </a:extLst>
                </p:cNvPr>
                <p:cNvSpPr/>
                <p:nvPr/>
              </p:nvSpPr>
              <p:spPr>
                <a:xfrm>
                  <a:off x="1020990" y="1490047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3 w 165413"/>
                    <a:gd name="connsiteY1" fmla="*/ 0 h 2281"/>
                    <a:gd name="connsiteX2" fmla="*/ 165413 w 165413"/>
                    <a:gd name="connsiteY2" fmla="*/ 2281 h 2281"/>
                    <a:gd name="connsiteX3" fmla="*/ 0 w 165413"/>
                    <a:gd name="connsiteY3" fmla="*/ 2281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81"/>
                      </a:lnTo>
                      <a:lnTo>
                        <a:pt x="0" y="228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58" name="자유형: 도형 6557">
                  <a:extLst>
                    <a:ext uri="{FF2B5EF4-FFF2-40B4-BE49-F238E27FC236}">
                      <a16:creationId xmlns:a16="http://schemas.microsoft.com/office/drawing/2014/main" id="{287A7142-843D-4B5C-B3BD-CE1BA302823A}"/>
                    </a:ext>
                  </a:extLst>
                </p:cNvPr>
                <p:cNvSpPr/>
                <p:nvPr/>
              </p:nvSpPr>
              <p:spPr>
                <a:xfrm>
                  <a:off x="1020990" y="1490047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3 w 165413"/>
                    <a:gd name="connsiteY1" fmla="*/ 0 h 2281"/>
                    <a:gd name="connsiteX2" fmla="*/ 165413 w 165413"/>
                    <a:gd name="connsiteY2" fmla="*/ 2281 h 2281"/>
                    <a:gd name="connsiteX3" fmla="*/ 0 w 165413"/>
                    <a:gd name="connsiteY3" fmla="*/ 2281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81"/>
                      </a:lnTo>
                      <a:lnTo>
                        <a:pt x="0" y="228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5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1476357"/>
                <a:ext cx="165413" cy="1711"/>
                <a:chOff x="1204656" y="1476357"/>
                <a:chExt cx="165413" cy="1711"/>
              </a:xfrm>
              <a:solidFill>
                <a:srgbClr val="000000"/>
              </a:solidFill>
            </p:grpSpPr>
            <p:sp>
              <p:nvSpPr>
                <p:cNvPr id="6560" name="자유형: 도형 6559">
                  <a:extLst>
                    <a:ext uri="{FF2B5EF4-FFF2-40B4-BE49-F238E27FC236}">
                      <a16:creationId xmlns:a16="http://schemas.microsoft.com/office/drawing/2014/main" id="{6C55BBC1-8AC2-4D43-B52F-EF7898C17114}"/>
                    </a:ext>
                  </a:extLst>
                </p:cNvPr>
                <p:cNvSpPr/>
                <p:nvPr/>
              </p:nvSpPr>
              <p:spPr>
                <a:xfrm>
                  <a:off x="1204656" y="1476357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4 w 165413"/>
                    <a:gd name="connsiteY1" fmla="*/ 0 h 1711"/>
                    <a:gd name="connsiteX2" fmla="*/ 165414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61" name="자유형: 도형 6560">
                  <a:extLst>
                    <a:ext uri="{FF2B5EF4-FFF2-40B4-BE49-F238E27FC236}">
                      <a16:creationId xmlns:a16="http://schemas.microsoft.com/office/drawing/2014/main" id="{2FC3AC71-0CBB-4C99-8AD9-EB2603FD8F10}"/>
                    </a:ext>
                  </a:extLst>
                </p:cNvPr>
                <p:cNvSpPr/>
                <p:nvPr/>
              </p:nvSpPr>
              <p:spPr>
                <a:xfrm>
                  <a:off x="1204656" y="1476357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4 w 165413"/>
                    <a:gd name="connsiteY1" fmla="*/ 0 h 1711"/>
                    <a:gd name="connsiteX2" fmla="*/ 165414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6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1618955"/>
                <a:ext cx="165413" cy="1711"/>
                <a:chOff x="1388322" y="1618955"/>
                <a:chExt cx="165413" cy="1711"/>
              </a:xfrm>
              <a:solidFill>
                <a:srgbClr val="000000"/>
              </a:solidFill>
            </p:grpSpPr>
            <p:sp>
              <p:nvSpPr>
                <p:cNvPr id="6563" name="자유형: 도형 6562">
                  <a:extLst>
                    <a:ext uri="{FF2B5EF4-FFF2-40B4-BE49-F238E27FC236}">
                      <a16:creationId xmlns:a16="http://schemas.microsoft.com/office/drawing/2014/main" id="{D55EAA2B-3018-4993-A727-CEE077D53FF3}"/>
                    </a:ext>
                  </a:extLst>
                </p:cNvPr>
                <p:cNvSpPr/>
                <p:nvPr/>
              </p:nvSpPr>
              <p:spPr>
                <a:xfrm>
                  <a:off x="1388322" y="1618955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64" name="자유형: 도형 6563">
                  <a:extLst>
                    <a:ext uri="{FF2B5EF4-FFF2-40B4-BE49-F238E27FC236}">
                      <a16:creationId xmlns:a16="http://schemas.microsoft.com/office/drawing/2014/main" id="{DCE90AD9-A618-4306-B73A-5555A5D75CA8}"/>
                    </a:ext>
                  </a:extLst>
                </p:cNvPr>
                <p:cNvSpPr/>
                <p:nvPr/>
              </p:nvSpPr>
              <p:spPr>
                <a:xfrm>
                  <a:off x="1388322" y="1618955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6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1452971"/>
                <a:ext cx="165413" cy="1140"/>
                <a:chOff x="1571988" y="1452971"/>
                <a:chExt cx="165413" cy="1140"/>
              </a:xfrm>
              <a:solidFill>
                <a:srgbClr val="000000"/>
              </a:solidFill>
            </p:grpSpPr>
            <p:sp>
              <p:nvSpPr>
                <p:cNvPr id="6566" name="자유형: 도형 6565">
                  <a:extLst>
                    <a:ext uri="{FF2B5EF4-FFF2-40B4-BE49-F238E27FC236}">
                      <a16:creationId xmlns:a16="http://schemas.microsoft.com/office/drawing/2014/main" id="{856C29B0-AFD8-4003-9AD4-2ED7C43391F5}"/>
                    </a:ext>
                  </a:extLst>
                </p:cNvPr>
                <p:cNvSpPr/>
                <p:nvPr/>
              </p:nvSpPr>
              <p:spPr>
                <a:xfrm>
                  <a:off x="1571988" y="1452971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67" name="자유형: 도형 6566">
                  <a:extLst>
                    <a:ext uri="{FF2B5EF4-FFF2-40B4-BE49-F238E27FC236}">
                      <a16:creationId xmlns:a16="http://schemas.microsoft.com/office/drawing/2014/main" id="{AF38A33C-3338-4E04-B33A-3C6D615FFC89}"/>
                    </a:ext>
                  </a:extLst>
                </p:cNvPr>
                <p:cNvSpPr/>
                <p:nvPr/>
              </p:nvSpPr>
              <p:spPr>
                <a:xfrm>
                  <a:off x="1571988" y="1452971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6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1373117"/>
                <a:ext cx="165413" cy="1140"/>
                <a:chOff x="1755654" y="1373117"/>
                <a:chExt cx="165413" cy="1140"/>
              </a:xfrm>
              <a:solidFill>
                <a:srgbClr val="000000"/>
              </a:solidFill>
            </p:grpSpPr>
            <p:sp>
              <p:nvSpPr>
                <p:cNvPr id="6569" name="자유형: 도형 6568">
                  <a:extLst>
                    <a:ext uri="{FF2B5EF4-FFF2-40B4-BE49-F238E27FC236}">
                      <a16:creationId xmlns:a16="http://schemas.microsoft.com/office/drawing/2014/main" id="{03222316-7D2F-4E1B-8BB1-4EEE7B1E79DC}"/>
                    </a:ext>
                  </a:extLst>
                </p:cNvPr>
                <p:cNvSpPr/>
                <p:nvPr/>
              </p:nvSpPr>
              <p:spPr>
                <a:xfrm>
                  <a:off x="1755654" y="1373117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0" name="자유형: 도형 6569">
                  <a:extLst>
                    <a:ext uri="{FF2B5EF4-FFF2-40B4-BE49-F238E27FC236}">
                      <a16:creationId xmlns:a16="http://schemas.microsoft.com/office/drawing/2014/main" id="{FC5FF763-7C7D-45E8-BF64-49ECFC2898FC}"/>
                    </a:ext>
                  </a:extLst>
                </p:cNvPr>
                <p:cNvSpPr/>
                <p:nvPr/>
              </p:nvSpPr>
              <p:spPr>
                <a:xfrm>
                  <a:off x="1755654" y="1373117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7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1346879"/>
                <a:ext cx="165413" cy="1140"/>
                <a:chOff x="1938750" y="1346879"/>
                <a:chExt cx="165413" cy="1140"/>
              </a:xfrm>
              <a:solidFill>
                <a:srgbClr val="000000"/>
              </a:solidFill>
            </p:grpSpPr>
            <p:sp>
              <p:nvSpPr>
                <p:cNvPr id="6572" name="자유형: 도형 6571">
                  <a:extLst>
                    <a:ext uri="{FF2B5EF4-FFF2-40B4-BE49-F238E27FC236}">
                      <a16:creationId xmlns:a16="http://schemas.microsoft.com/office/drawing/2014/main" id="{A829FEE3-C848-4797-BCA0-8E8D7E842DB6}"/>
                    </a:ext>
                  </a:extLst>
                </p:cNvPr>
                <p:cNvSpPr/>
                <p:nvPr/>
              </p:nvSpPr>
              <p:spPr>
                <a:xfrm>
                  <a:off x="1938750" y="134687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3" name="자유형: 도형 6572">
                  <a:extLst>
                    <a:ext uri="{FF2B5EF4-FFF2-40B4-BE49-F238E27FC236}">
                      <a16:creationId xmlns:a16="http://schemas.microsoft.com/office/drawing/2014/main" id="{DEAD994A-2FF3-419A-9550-E0A986ABCB7B}"/>
                    </a:ext>
                  </a:extLst>
                </p:cNvPr>
                <p:cNvSpPr/>
                <p:nvPr/>
              </p:nvSpPr>
              <p:spPr>
                <a:xfrm>
                  <a:off x="1938750" y="134687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7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1393651"/>
                <a:ext cx="165413" cy="570"/>
                <a:chOff x="2122416" y="1393651"/>
                <a:chExt cx="165413" cy="570"/>
              </a:xfrm>
              <a:solidFill>
                <a:srgbClr val="000000"/>
              </a:solidFill>
            </p:grpSpPr>
            <p:sp>
              <p:nvSpPr>
                <p:cNvPr id="6575" name="자유형: 도형 6574">
                  <a:extLst>
                    <a:ext uri="{FF2B5EF4-FFF2-40B4-BE49-F238E27FC236}">
                      <a16:creationId xmlns:a16="http://schemas.microsoft.com/office/drawing/2014/main" id="{0D93F56B-1984-4D42-947C-621190016C5A}"/>
                    </a:ext>
                  </a:extLst>
                </p:cNvPr>
                <p:cNvSpPr/>
                <p:nvPr/>
              </p:nvSpPr>
              <p:spPr>
                <a:xfrm>
                  <a:off x="2122416" y="1393651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6" name="자유형: 도형 6575">
                  <a:extLst>
                    <a:ext uri="{FF2B5EF4-FFF2-40B4-BE49-F238E27FC236}">
                      <a16:creationId xmlns:a16="http://schemas.microsoft.com/office/drawing/2014/main" id="{F8601E2A-1EF2-4AF7-A2DA-90EA64657FBB}"/>
                    </a:ext>
                  </a:extLst>
                </p:cNvPr>
                <p:cNvSpPr/>
                <p:nvPr/>
              </p:nvSpPr>
              <p:spPr>
                <a:xfrm>
                  <a:off x="2122416" y="1393651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7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1346879"/>
                <a:ext cx="165413" cy="570"/>
                <a:chOff x="2306082" y="1346879"/>
                <a:chExt cx="165413" cy="570"/>
              </a:xfrm>
              <a:solidFill>
                <a:srgbClr val="000000"/>
              </a:solidFill>
            </p:grpSpPr>
            <p:sp>
              <p:nvSpPr>
                <p:cNvPr id="6578" name="자유형: 도형 6577">
                  <a:extLst>
                    <a:ext uri="{FF2B5EF4-FFF2-40B4-BE49-F238E27FC236}">
                      <a16:creationId xmlns:a16="http://schemas.microsoft.com/office/drawing/2014/main" id="{90645109-7974-4572-821C-5E64BFA17085}"/>
                    </a:ext>
                  </a:extLst>
                </p:cNvPr>
                <p:cNvSpPr/>
                <p:nvPr/>
              </p:nvSpPr>
              <p:spPr>
                <a:xfrm>
                  <a:off x="2306082" y="1346879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4 w 165413"/>
                    <a:gd name="connsiteY1" fmla="*/ 0 h 570"/>
                    <a:gd name="connsiteX2" fmla="*/ 165414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9" name="자유형: 도형 6578">
                  <a:extLst>
                    <a:ext uri="{FF2B5EF4-FFF2-40B4-BE49-F238E27FC236}">
                      <a16:creationId xmlns:a16="http://schemas.microsoft.com/office/drawing/2014/main" id="{13784C69-AE0B-4F64-B183-266428BDA820}"/>
                    </a:ext>
                  </a:extLst>
                </p:cNvPr>
                <p:cNvSpPr/>
                <p:nvPr/>
              </p:nvSpPr>
              <p:spPr>
                <a:xfrm>
                  <a:off x="2306082" y="1346879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4 w 165413"/>
                    <a:gd name="connsiteY1" fmla="*/ 0 h 570"/>
                    <a:gd name="connsiteX2" fmla="*/ 165414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8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1498603"/>
                <a:ext cx="165413" cy="1140"/>
                <a:chOff x="2489748" y="1498603"/>
                <a:chExt cx="165413" cy="1140"/>
              </a:xfrm>
              <a:solidFill>
                <a:srgbClr val="000000"/>
              </a:solidFill>
            </p:grpSpPr>
            <p:sp>
              <p:nvSpPr>
                <p:cNvPr id="6581" name="자유형: 도형 6580">
                  <a:extLst>
                    <a:ext uri="{FF2B5EF4-FFF2-40B4-BE49-F238E27FC236}">
                      <a16:creationId xmlns:a16="http://schemas.microsoft.com/office/drawing/2014/main" id="{248B7F92-BE04-46A4-AA0C-BCBC2A2213AF}"/>
                    </a:ext>
                  </a:extLst>
                </p:cNvPr>
                <p:cNvSpPr/>
                <p:nvPr/>
              </p:nvSpPr>
              <p:spPr>
                <a:xfrm>
                  <a:off x="2489748" y="1498603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82" name="자유형: 도형 6581">
                  <a:extLst>
                    <a:ext uri="{FF2B5EF4-FFF2-40B4-BE49-F238E27FC236}">
                      <a16:creationId xmlns:a16="http://schemas.microsoft.com/office/drawing/2014/main" id="{051FBBD6-7516-41EE-9A33-9F5C7AF3ABC9}"/>
                    </a:ext>
                  </a:extLst>
                </p:cNvPr>
                <p:cNvSpPr/>
                <p:nvPr/>
              </p:nvSpPr>
              <p:spPr>
                <a:xfrm>
                  <a:off x="2489748" y="1498603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8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1286417"/>
                <a:ext cx="165413" cy="1140"/>
                <a:chOff x="2673414" y="1286417"/>
                <a:chExt cx="165413" cy="1140"/>
              </a:xfrm>
              <a:solidFill>
                <a:srgbClr val="000000"/>
              </a:solidFill>
            </p:grpSpPr>
            <p:sp>
              <p:nvSpPr>
                <p:cNvPr id="6584" name="자유형: 도형 6583">
                  <a:extLst>
                    <a:ext uri="{FF2B5EF4-FFF2-40B4-BE49-F238E27FC236}">
                      <a16:creationId xmlns:a16="http://schemas.microsoft.com/office/drawing/2014/main" id="{42C457CC-65F6-4C3D-9C0F-254AF6969674}"/>
                    </a:ext>
                  </a:extLst>
                </p:cNvPr>
                <p:cNvSpPr/>
                <p:nvPr/>
              </p:nvSpPr>
              <p:spPr>
                <a:xfrm>
                  <a:off x="2673414" y="1286417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85" name="자유형: 도형 6584">
                  <a:extLst>
                    <a:ext uri="{FF2B5EF4-FFF2-40B4-BE49-F238E27FC236}">
                      <a16:creationId xmlns:a16="http://schemas.microsoft.com/office/drawing/2014/main" id="{A62B16E5-EA47-41E0-BBA2-4ADA8BC32034}"/>
                    </a:ext>
                  </a:extLst>
                </p:cNvPr>
                <p:cNvSpPr/>
                <p:nvPr/>
              </p:nvSpPr>
              <p:spPr>
                <a:xfrm>
                  <a:off x="2673414" y="1286417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8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1084499"/>
                <a:ext cx="165413" cy="1140"/>
                <a:chOff x="2857080" y="1084499"/>
                <a:chExt cx="165413" cy="1140"/>
              </a:xfrm>
              <a:solidFill>
                <a:srgbClr val="000000"/>
              </a:solidFill>
            </p:grpSpPr>
            <p:sp>
              <p:nvSpPr>
                <p:cNvPr id="6587" name="자유형: 도형 6586">
                  <a:extLst>
                    <a:ext uri="{FF2B5EF4-FFF2-40B4-BE49-F238E27FC236}">
                      <a16:creationId xmlns:a16="http://schemas.microsoft.com/office/drawing/2014/main" id="{14DD9333-E616-4DE4-BC2B-9E7AA4B023B6}"/>
                    </a:ext>
                  </a:extLst>
                </p:cNvPr>
                <p:cNvSpPr/>
                <p:nvPr/>
              </p:nvSpPr>
              <p:spPr>
                <a:xfrm>
                  <a:off x="2857080" y="108449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88" name="자유형: 도형 6587">
                  <a:extLst>
                    <a:ext uri="{FF2B5EF4-FFF2-40B4-BE49-F238E27FC236}">
                      <a16:creationId xmlns:a16="http://schemas.microsoft.com/office/drawing/2014/main" id="{79D9FFA8-EC68-4BA1-AA02-351A933C32B7}"/>
                    </a:ext>
                  </a:extLst>
                </p:cNvPr>
                <p:cNvSpPr/>
                <p:nvPr/>
              </p:nvSpPr>
              <p:spPr>
                <a:xfrm>
                  <a:off x="2857080" y="108449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8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1304099"/>
                <a:ext cx="165413" cy="1140"/>
                <a:chOff x="3040746" y="1304099"/>
                <a:chExt cx="165413" cy="1140"/>
              </a:xfrm>
              <a:solidFill>
                <a:srgbClr val="000000"/>
              </a:solidFill>
            </p:grpSpPr>
            <p:sp>
              <p:nvSpPr>
                <p:cNvPr id="6590" name="자유형: 도형 6589">
                  <a:extLst>
                    <a:ext uri="{FF2B5EF4-FFF2-40B4-BE49-F238E27FC236}">
                      <a16:creationId xmlns:a16="http://schemas.microsoft.com/office/drawing/2014/main" id="{376A7745-04C0-48F3-A853-55E169D54FE6}"/>
                    </a:ext>
                  </a:extLst>
                </p:cNvPr>
                <p:cNvSpPr/>
                <p:nvPr/>
              </p:nvSpPr>
              <p:spPr>
                <a:xfrm>
                  <a:off x="3040746" y="130409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91" name="자유형: 도형 6590">
                  <a:extLst>
                    <a:ext uri="{FF2B5EF4-FFF2-40B4-BE49-F238E27FC236}">
                      <a16:creationId xmlns:a16="http://schemas.microsoft.com/office/drawing/2014/main" id="{FB68ECDF-07D6-41F9-BDF9-A8333EBA2B65}"/>
                    </a:ext>
                  </a:extLst>
                </p:cNvPr>
                <p:cNvSpPr/>
                <p:nvPr/>
              </p:nvSpPr>
              <p:spPr>
                <a:xfrm>
                  <a:off x="3040746" y="130409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9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1420459"/>
                <a:ext cx="165413" cy="1140"/>
                <a:chOff x="3224412" y="1420459"/>
                <a:chExt cx="165413" cy="1140"/>
              </a:xfrm>
              <a:solidFill>
                <a:srgbClr val="000000"/>
              </a:solidFill>
            </p:grpSpPr>
            <p:sp>
              <p:nvSpPr>
                <p:cNvPr id="6593" name="자유형: 도형 6592">
                  <a:extLst>
                    <a:ext uri="{FF2B5EF4-FFF2-40B4-BE49-F238E27FC236}">
                      <a16:creationId xmlns:a16="http://schemas.microsoft.com/office/drawing/2014/main" id="{F4D46E62-7342-481D-AF82-051B56647CC8}"/>
                    </a:ext>
                  </a:extLst>
                </p:cNvPr>
                <p:cNvSpPr/>
                <p:nvPr/>
              </p:nvSpPr>
              <p:spPr>
                <a:xfrm>
                  <a:off x="3224412" y="142045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94" name="자유형: 도형 6593">
                  <a:extLst>
                    <a:ext uri="{FF2B5EF4-FFF2-40B4-BE49-F238E27FC236}">
                      <a16:creationId xmlns:a16="http://schemas.microsoft.com/office/drawing/2014/main" id="{17F3FA12-7320-4BF1-AAC6-C2DBCDA0B45B}"/>
                    </a:ext>
                  </a:extLst>
                </p:cNvPr>
                <p:cNvSpPr/>
                <p:nvPr/>
              </p:nvSpPr>
              <p:spPr>
                <a:xfrm>
                  <a:off x="3224412" y="142045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9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1252194"/>
                <a:ext cx="165413" cy="570"/>
                <a:chOff x="3408078" y="1252194"/>
                <a:chExt cx="165413" cy="570"/>
              </a:xfrm>
              <a:solidFill>
                <a:srgbClr val="000000"/>
              </a:solidFill>
            </p:grpSpPr>
            <p:sp>
              <p:nvSpPr>
                <p:cNvPr id="6596" name="자유형: 도형 6595">
                  <a:extLst>
                    <a:ext uri="{FF2B5EF4-FFF2-40B4-BE49-F238E27FC236}">
                      <a16:creationId xmlns:a16="http://schemas.microsoft.com/office/drawing/2014/main" id="{5D935505-D915-4851-8492-0DD464EA04CD}"/>
                    </a:ext>
                  </a:extLst>
                </p:cNvPr>
                <p:cNvSpPr/>
                <p:nvPr/>
              </p:nvSpPr>
              <p:spPr>
                <a:xfrm>
                  <a:off x="3408078" y="1252194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4 w 165413"/>
                    <a:gd name="connsiteY1" fmla="*/ 0 h 570"/>
                    <a:gd name="connsiteX2" fmla="*/ 165414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97" name="자유형: 도형 6596">
                  <a:extLst>
                    <a:ext uri="{FF2B5EF4-FFF2-40B4-BE49-F238E27FC236}">
                      <a16:creationId xmlns:a16="http://schemas.microsoft.com/office/drawing/2014/main" id="{7BCA32A2-17A9-4AAA-877D-9E0A89002518}"/>
                    </a:ext>
                  </a:extLst>
                </p:cNvPr>
                <p:cNvSpPr/>
                <p:nvPr/>
              </p:nvSpPr>
              <p:spPr>
                <a:xfrm>
                  <a:off x="3408078" y="1252194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4 w 165413"/>
                    <a:gd name="connsiteY1" fmla="*/ 0 h 570"/>
                    <a:gd name="connsiteX2" fmla="*/ 165414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9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1488906"/>
                <a:ext cx="165413" cy="1140"/>
                <a:chOff x="3591744" y="1488906"/>
                <a:chExt cx="165413" cy="1140"/>
              </a:xfrm>
              <a:solidFill>
                <a:srgbClr val="000000"/>
              </a:solidFill>
            </p:grpSpPr>
            <p:sp>
              <p:nvSpPr>
                <p:cNvPr id="6599" name="자유형: 도형 6598">
                  <a:extLst>
                    <a:ext uri="{FF2B5EF4-FFF2-40B4-BE49-F238E27FC236}">
                      <a16:creationId xmlns:a16="http://schemas.microsoft.com/office/drawing/2014/main" id="{E7BBA251-BC0C-4831-99B6-C98D40EF416D}"/>
                    </a:ext>
                  </a:extLst>
                </p:cNvPr>
                <p:cNvSpPr/>
                <p:nvPr/>
              </p:nvSpPr>
              <p:spPr>
                <a:xfrm>
                  <a:off x="3591744" y="1488906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00" name="자유형: 도형 6599">
                  <a:extLst>
                    <a:ext uri="{FF2B5EF4-FFF2-40B4-BE49-F238E27FC236}">
                      <a16:creationId xmlns:a16="http://schemas.microsoft.com/office/drawing/2014/main" id="{C8D5DC71-19E9-49C6-B807-5DEEAC27CF16}"/>
                    </a:ext>
                  </a:extLst>
                </p:cNvPr>
                <p:cNvSpPr/>
                <p:nvPr/>
              </p:nvSpPr>
              <p:spPr>
                <a:xfrm>
                  <a:off x="3591744" y="1488906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0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1366272"/>
                <a:ext cx="165413" cy="1140"/>
                <a:chOff x="3775410" y="1366272"/>
                <a:chExt cx="165413" cy="1140"/>
              </a:xfrm>
              <a:solidFill>
                <a:srgbClr val="000000"/>
              </a:solidFill>
            </p:grpSpPr>
            <p:sp>
              <p:nvSpPr>
                <p:cNvPr id="6602" name="자유형: 도형 6601">
                  <a:extLst>
                    <a:ext uri="{FF2B5EF4-FFF2-40B4-BE49-F238E27FC236}">
                      <a16:creationId xmlns:a16="http://schemas.microsoft.com/office/drawing/2014/main" id="{0F497496-4D99-479E-920D-651A157D2BEB}"/>
                    </a:ext>
                  </a:extLst>
                </p:cNvPr>
                <p:cNvSpPr/>
                <p:nvPr/>
              </p:nvSpPr>
              <p:spPr>
                <a:xfrm>
                  <a:off x="3775410" y="1366272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03" name="자유형: 도형 6602">
                  <a:extLst>
                    <a:ext uri="{FF2B5EF4-FFF2-40B4-BE49-F238E27FC236}">
                      <a16:creationId xmlns:a16="http://schemas.microsoft.com/office/drawing/2014/main" id="{65137AC3-5670-46A8-AAB8-395890FD7D96}"/>
                    </a:ext>
                  </a:extLst>
                </p:cNvPr>
                <p:cNvSpPr/>
                <p:nvPr/>
              </p:nvSpPr>
              <p:spPr>
                <a:xfrm>
                  <a:off x="3775410" y="1366272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0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1176902"/>
                <a:ext cx="165413" cy="1140"/>
                <a:chOff x="3959076" y="1176902"/>
                <a:chExt cx="165413" cy="1140"/>
              </a:xfrm>
              <a:solidFill>
                <a:srgbClr val="000000"/>
              </a:solidFill>
            </p:grpSpPr>
            <p:sp>
              <p:nvSpPr>
                <p:cNvPr id="6605" name="자유형: 도형 6604">
                  <a:extLst>
                    <a:ext uri="{FF2B5EF4-FFF2-40B4-BE49-F238E27FC236}">
                      <a16:creationId xmlns:a16="http://schemas.microsoft.com/office/drawing/2014/main" id="{5D4F2BA7-6397-4756-B137-24445FA7BD42}"/>
                    </a:ext>
                  </a:extLst>
                </p:cNvPr>
                <p:cNvSpPr/>
                <p:nvPr/>
              </p:nvSpPr>
              <p:spPr>
                <a:xfrm>
                  <a:off x="3959076" y="1176902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06" name="자유형: 도형 6605">
                  <a:extLst>
                    <a:ext uri="{FF2B5EF4-FFF2-40B4-BE49-F238E27FC236}">
                      <a16:creationId xmlns:a16="http://schemas.microsoft.com/office/drawing/2014/main" id="{B7CC9C35-BF78-41F2-B73E-68715B608F51}"/>
                    </a:ext>
                  </a:extLst>
                </p:cNvPr>
                <p:cNvSpPr/>
                <p:nvPr/>
              </p:nvSpPr>
              <p:spPr>
                <a:xfrm>
                  <a:off x="3959076" y="1176902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0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1118722"/>
                <a:ext cx="165413" cy="1711"/>
                <a:chOff x="4142742" y="1118722"/>
                <a:chExt cx="165413" cy="1711"/>
              </a:xfrm>
              <a:solidFill>
                <a:srgbClr val="000000"/>
              </a:solidFill>
            </p:grpSpPr>
            <p:sp>
              <p:nvSpPr>
                <p:cNvPr id="6608" name="자유형: 도형 6607">
                  <a:extLst>
                    <a:ext uri="{FF2B5EF4-FFF2-40B4-BE49-F238E27FC236}">
                      <a16:creationId xmlns:a16="http://schemas.microsoft.com/office/drawing/2014/main" id="{6ED997D0-BA73-4B17-BC0C-1FE3507A18AC}"/>
                    </a:ext>
                  </a:extLst>
                </p:cNvPr>
                <p:cNvSpPr/>
                <p:nvPr/>
              </p:nvSpPr>
              <p:spPr>
                <a:xfrm>
                  <a:off x="4142742" y="1118722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4 w 165413"/>
                    <a:gd name="connsiteY1" fmla="*/ 0 h 1711"/>
                    <a:gd name="connsiteX2" fmla="*/ 165414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09" name="자유형: 도형 6608">
                  <a:extLst>
                    <a:ext uri="{FF2B5EF4-FFF2-40B4-BE49-F238E27FC236}">
                      <a16:creationId xmlns:a16="http://schemas.microsoft.com/office/drawing/2014/main" id="{C947400A-DC9E-46BE-A8FC-039C0719812D}"/>
                    </a:ext>
                  </a:extLst>
                </p:cNvPr>
                <p:cNvSpPr/>
                <p:nvPr/>
              </p:nvSpPr>
              <p:spPr>
                <a:xfrm>
                  <a:off x="4142742" y="1118722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4 w 165413"/>
                    <a:gd name="connsiteY1" fmla="*/ 0 h 1711"/>
                    <a:gd name="connsiteX2" fmla="*/ 165414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1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1263601"/>
                <a:ext cx="165413" cy="1140"/>
                <a:chOff x="4325837" y="1263601"/>
                <a:chExt cx="165413" cy="1140"/>
              </a:xfrm>
              <a:solidFill>
                <a:srgbClr val="000000"/>
              </a:solidFill>
            </p:grpSpPr>
            <p:sp>
              <p:nvSpPr>
                <p:cNvPr id="6611" name="자유형: 도형 6610">
                  <a:extLst>
                    <a:ext uri="{FF2B5EF4-FFF2-40B4-BE49-F238E27FC236}">
                      <a16:creationId xmlns:a16="http://schemas.microsoft.com/office/drawing/2014/main" id="{F4B0B8B1-8E1B-426D-8C0C-8FB81DF9FAF8}"/>
                    </a:ext>
                  </a:extLst>
                </p:cNvPr>
                <p:cNvSpPr/>
                <p:nvPr/>
              </p:nvSpPr>
              <p:spPr>
                <a:xfrm>
                  <a:off x="4325837" y="1263601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12" name="자유형: 도형 6611">
                  <a:extLst>
                    <a:ext uri="{FF2B5EF4-FFF2-40B4-BE49-F238E27FC236}">
                      <a16:creationId xmlns:a16="http://schemas.microsoft.com/office/drawing/2014/main" id="{ECC218EC-BF41-4C46-86AB-FA979E550A5F}"/>
                    </a:ext>
                  </a:extLst>
                </p:cNvPr>
                <p:cNvSpPr/>
                <p:nvPr/>
              </p:nvSpPr>
              <p:spPr>
                <a:xfrm>
                  <a:off x="4325837" y="1263601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1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1235082"/>
                <a:ext cx="165413" cy="1140"/>
                <a:chOff x="4509503" y="1235082"/>
                <a:chExt cx="165413" cy="1140"/>
              </a:xfrm>
              <a:solidFill>
                <a:srgbClr val="000000"/>
              </a:solidFill>
            </p:grpSpPr>
            <p:sp>
              <p:nvSpPr>
                <p:cNvPr id="6614" name="자유형: 도형 6613">
                  <a:extLst>
                    <a:ext uri="{FF2B5EF4-FFF2-40B4-BE49-F238E27FC236}">
                      <a16:creationId xmlns:a16="http://schemas.microsoft.com/office/drawing/2014/main" id="{B837A8F3-38B7-4FD1-ACBE-99AF5EE9A971}"/>
                    </a:ext>
                  </a:extLst>
                </p:cNvPr>
                <p:cNvSpPr/>
                <p:nvPr/>
              </p:nvSpPr>
              <p:spPr>
                <a:xfrm>
                  <a:off x="4509503" y="1235082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15" name="자유형: 도형 6614">
                  <a:extLst>
                    <a:ext uri="{FF2B5EF4-FFF2-40B4-BE49-F238E27FC236}">
                      <a16:creationId xmlns:a16="http://schemas.microsoft.com/office/drawing/2014/main" id="{ACCB30FA-B754-4EB9-B293-97D97B7B6913}"/>
                    </a:ext>
                  </a:extLst>
                </p:cNvPr>
                <p:cNvSpPr/>
                <p:nvPr/>
              </p:nvSpPr>
              <p:spPr>
                <a:xfrm>
                  <a:off x="4509503" y="1235082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1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1357146"/>
                <a:ext cx="165413" cy="1140"/>
                <a:chOff x="4693169" y="1357146"/>
                <a:chExt cx="165413" cy="1140"/>
              </a:xfrm>
              <a:solidFill>
                <a:srgbClr val="000000"/>
              </a:solidFill>
            </p:grpSpPr>
            <p:sp>
              <p:nvSpPr>
                <p:cNvPr id="6617" name="자유형: 도형 6616">
                  <a:extLst>
                    <a:ext uri="{FF2B5EF4-FFF2-40B4-BE49-F238E27FC236}">
                      <a16:creationId xmlns:a16="http://schemas.microsoft.com/office/drawing/2014/main" id="{406F60DD-9842-4FE4-994B-69B47C56260F}"/>
                    </a:ext>
                  </a:extLst>
                </p:cNvPr>
                <p:cNvSpPr/>
                <p:nvPr/>
              </p:nvSpPr>
              <p:spPr>
                <a:xfrm>
                  <a:off x="4693169" y="1357146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18" name="자유형: 도형 6617">
                  <a:extLst>
                    <a:ext uri="{FF2B5EF4-FFF2-40B4-BE49-F238E27FC236}">
                      <a16:creationId xmlns:a16="http://schemas.microsoft.com/office/drawing/2014/main" id="{A9F7EFAA-C0E5-4E94-934E-EB19690873F3}"/>
                    </a:ext>
                  </a:extLst>
                </p:cNvPr>
                <p:cNvSpPr/>
                <p:nvPr/>
              </p:nvSpPr>
              <p:spPr>
                <a:xfrm>
                  <a:off x="4693169" y="1357146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1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1325774"/>
                <a:ext cx="165413" cy="1140"/>
                <a:chOff x="4876835" y="1325774"/>
                <a:chExt cx="165413" cy="1140"/>
              </a:xfrm>
              <a:solidFill>
                <a:srgbClr val="000000"/>
              </a:solidFill>
            </p:grpSpPr>
            <p:sp>
              <p:nvSpPr>
                <p:cNvPr id="6620" name="자유형: 도형 6619">
                  <a:extLst>
                    <a:ext uri="{FF2B5EF4-FFF2-40B4-BE49-F238E27FC236}">
                      <a16:creationId xmlns:a16="http://schemas.microsoft.com/office/drawing/2014/main" id="{A69AE734-9747-44E3-A991-7BAB5F590A3F}"/>
                    </a:ext>
                  </a:extLst>
                </p:cNvPr>
                <p:cNvSpPr/>
                <p:nvPr/>
              </p:nvSpPr>
              <p:spPr>
                <a:xfrm>
                  <a:off x="4876835" y="1325774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21" name="자유형: 도형 6620">
                  <a:extLst>
                    <a:ext uri="{FF2B5EF4-FFF2-40B4-BE49-F238E27FC236}">
                      <a16:creationId xmlns:a16="http://schemas.microsoft.com/office/drawing/2014/main" id="{DB044C39-0225-4AAB-A69E-746211849AC7}"/>
                    </a:ext>
                  </a:extLst>
                </p:cNvPr>
                <p:cNvSpPr/>
                <p:nvPr/>
              </p:nvSpPr>
              <p:spPr>
                <a:xfrm>
                  <a:off x="4876835" y="1325774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2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1065105"/>
                <a:ext cx="165413" cy="1140"/>
                <a:chOff x="5060501" y="1065105"/>
                <a:chExt cx="165413" cy="1140"/>
              </a:xfrm>
              <a:solidFill>
                <a:srgbClr val="000000"/>
              </a:solidFill>
            </p:grpSpPr>
            <p:sp>
              <p:nvSpPr>
                <p:cNvPr id="6623" name="자유형: 도형 6622">
                  <a:extLst>
                    <a:ext uri="{FF2B5EF4-FFF2-40B4-BE49-F238E27FC236}">
                      <a16:creationId xmlns:a16="http://schemas.microsoft.com/office/drawing/2014/main" id="{2B368BA8-E272-4223-9D38-1252A64E3ED4}"/>
                    </a:ext>
                  </a:extLst>
                </p:cNvPr>
                <p:cNvSpPr/>
                <p:nvPr/>
              </p:nvSpPr>
              <p:spPr>
                <a:xfrm>
                  <a:off x="5060501" y="1065105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24" name="자유형: 도형 6623">
                  <a:extLst>
                    <a:ext uri="{FF2B5EF4-FFF2-40B4-BE49-F238E27FC236}">
                      <a16:creationId xmlns:a16="http://schemas.microsoft.com/office/drawing/2014/main" id="{9BD05AF1-6343-4953-B14F-CDBF35E11315}"/>
                    </a:ext>
                  </a:extLst>
                </p:cNvPr>
                <p:cNvSpPr/>
                <p:nvPr/>
              </p:nvSpPr>
              <p:spPr>
                <a:xfrm>
                  <a:off x="5060501" y="1065105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3 w 165413"/>
                    <a:gd name="connsiteY1" fmla="*/ 0 h 1140"/>
                    <a:gd name="connsiteX2" fmla="*/ 165413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2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1086780"/>
                <a:ext cx="165413" cy="1711"/>
                <a:chOff x="5244167" y="1086780"/>
                <a:chExt cx="165413" cy="1711"/>
              </a:xfrm>
              <a:solidFill>
                <a:srgbClr val="000000"/>
              </a:solidFill>
            </p:grpSpPr>
            <p:sp>
              <p:nvSpPr>
                <p:cNvPr id="6626" name="자유형: 도형 6625">
                  <a:extLst>
                    <a:ext uri="{FF2B5EF4-FFF2-40B4-BE49-F238E27FC236}">
                      <a16:creationId xmlns:a16="http://schemas.microsoft.com/office/drawing/2014/main" id="{5124C0C3-8A83-4B9C-ACBF-56CD9B35214A}"/>
                    </a:ext>
                  </a:extLst>
                </p:cNvPr>
                <p:cNvSpPr/>
                <p:nvPr/>
              </p:nvSpPr>
              <p:spPr>
                <a:xfrm>
                  <a:off x="5244167" y="1086780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27" name="자유형: 도형 6626">
                  <a:extLst>
                    <a:ext uri="{FF2B5EF4-FFF2-40B4-BE49-F238E27FC236}">
                      <a16:creationId xmlns:a16="http://schemas.microsoft.com/office/drawing/2014/main" id="{59403C5A-820C-4F0E-9D93-CE2B91A3F220}"/>
                    </a:ext>
                  </a:extLst>
                </p:cNvPr>
                <p:cNvSpPr/>
                <p:nvPr/>
              </p:nvSpPr>
              <p:spPr>
                <a:xfrm>
                  <a:off x="5244167" y="1086780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2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1122715"/>
                <a:ext cx="165413" cy="9696"/>
                <a:chOff x="5427833" y="1122715"/>
                <a:chExt cx="165413" cy="9696"/>
              </a:xfrm>
              <a:solidFill>
                <a:srgbClr val="000000"/>
              </a:solidFill>
            </p:grpSpPr>
            <p:sp>
              <p:nvSpPr>
                <p:cNvPr id="6629" name="자유형: 도형 6628">
                  <a:extLst>
                    <a:ext uri="{FF2B5EF4-FFF2-40B4-BE49-F238E27FC236}">
                      <a16:creationId xmlns:a16="http://schemas.microsoft.com/office/drawing/2014/main" id="{BF1A748B-19BB-48A3-9ECC-421D5C011179}"/>
                    </a:ext>
                  </a:extLst>
                </p:cNvPr>
                <p:cNvSpPr/>
                <p:nvPr/>
              </p:nvSpPr>
              <p:spPr>
                <a:xfrm>
                  <a:off x="5427833" y="1122715"/>
                  <a:ext cx="165413" cy="9696"/>
                </a:xfrm>
                <a:custGeom>
                  <a:avLst/>
                  <a:gdLst>
                    <a:gd name="connsiteX0" fmla="*/ 0 w 165413"/>
                    <a:gd name="connsiteY0" fmla="*/ 0 h 9696"/>
                    <a:gd name="connsiteX1" fmla="*/ 165413 w 165413"/>
                    <a:gd name="connsiteY1" fmla="*/ 0 h 9696"/>
                    <a:gd name="connsiteX2" fmla="*/ 165413 w 165413"/>
                    <a:gd name="connsiteY2" fmla="*/ 9697 h 9696"/>
                    <a:gd name="connsiteX3" fmla="*/ 0 w 165413"/>
                    <a:gd name="connsiteY3" fmla="*/ 9697 h 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69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697"/>
                      </a:lnTo>
                      <a:lnTo>
                        <a:pt x="0" y="96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30" name="자유형: 도형 6629">
                  <a:extLst>
                    <a:ext uri="{FF2B5EF4-FFF2-40B4-BE49-F238E27FC236}">
                      <a16:creationId xmlns:a16="http://schemas.microsoft.com/office/drawing/2014/main" id="{02B5F3D9-2B00-46EE-B102-98778AE5BF0D}"/>
                    </a:ext>
                  </a:extLst>
                </p:cNvPr>
                <p:cNvSpPr/>
                <p:nvPr/>
              </p:nvSpPr>
              <p:spPr>
                <a:xfrm>
                  <a:off x="5427833" y="1122715"/>
                  <a:ext cx="165413" cy="9696"/>
                </a:xfrm>
                <a:custGeom>
                  <a:avLst/>
                  <a:gdLst>
                    <a:gd name="connsiteX0" fmla="*/ 0 w 165413"/>
                    <a:gd name="connsiteY0" fmla="*/ 0 h 9696"/>
                    <a:gd name="connsiteX1" fmla="*/ 165413 w 165413"/>
                    <a:gd name="connsiteY1" fmla="*/ 0 h 9696"/>
                    <a:gd name="connsiteX2" fmla="*/ 165413 w 165413"/>
                    <a:gd name="connsiteY2" fmla="*/ 9697 h 9696"/>
                    <a:gd name="connsiteX3" fmla="*/ 0 w 165413"/>
                    <a:gd name="connsiteY3" fmla="*/ 9697 h 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69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697"/>
                      </a:lnTo>
                      <a:lnTo>
                        <a:pt x="0" y="9697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3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1011489"/>
                <a:ext cx="165413" cy="6844"/>
                <a:chOff x="5611499" y="1011489"/>
                <a:chExt cx="165413" cy="6844"/>
              </a:xfrm>
              <a:solidFill>
                <a:srgbClr val="000000"/>
              </a:solidFill>
            </p:grpSpPr>
            <p:sp>
              <p:nvSpPr>
                <p:cNvPr id="6632" name="자유형: 도형 6631">
                  <a:extLst>
                    <a:ext uri="{FF2B5EF4-FFF2-40B4-BE49-F238E27FC236}">
                      <a16:creationId xmlns:a16="http://schemas.microsoft.com/office/drawing/2014/main" id="{5C4DD982-238C-40E3-9613-1F16C177D030}"/>
                    </a:ext>
                  </a:extLst>
                </p:cNvPr>
                <p:cNvSpPr/>
                <p:nvPr/>
              </p:nvSpPr>
              <p:spPr>
                <a:xfrm>
                  <a:off x="5611499" y="1011489"/>
                  <a:ext cx="165413" cy="6844"/>
                </a:xfrm>
                <a:custGeom>
                  <a:avLst/>
                  <a:gdLst>
                    <a:gd name="connsiteX0" fmla="*/ 0 w 165413"/>
                    <a:gd name="connsiteY0" fmla="*/ 0 h 6844"/>
                    <a:gd name="connsiteX1" fmla="*/ 165414 w 165413"/>
                    <a:gd name="connsiteY1" fmla="*/ 0 h 6844"/>
                    <a:gd name="connsiteX2" fmla="*/ 165414 w 165413"/>
                    <a:gd name="connsiteY2" fmla="*/ 6845 h 6844"/>
                    <a:gd name="connsiteX3" fmla="*/ 0 w 165413"/>
                    <a:gd name="connsiteY3" fmla="*/ 6845 h 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84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845"/>
                      </a:lnTo>
                      <a:lnTo>
                        <a:pt x="0" y="684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33" name="자유형: 도형 6632">
                  <a:extLst>
                    <a:ext uri="{FF2B5EF4-FFF2-40B4-BE49-F238E27FC236}">
                      <a16:creationId xmlns:a16="http://schemas.microsoft.com/office/drawing/2014/main" id="{BF6F1B30-914D-473F-8D29-0D15191CA7DC}"/>
                    </a:ext>
                  </a:extLst>
                </p:cNvPr>
                <p:cNvSpPr/>
                <p:nvPr/>
              </p:nvSpPr>
              <p:spPr>
                <a:xfrm>
                  <a:off x="5611499" y="1011489"/>
                  <a:ext cx="165413" cy="6844"/>
                </a:xfrm>
                <a:custGeom>
                  <a:avLst/>
                  <a:gdLst>
                    <a:gd name="connsiteX0" fmla="*/ 0 w 165413"/>
                    <a:gd name="connsiteY0" fmla="*/ 0 h 6844"/>
                    <a:gd name="connsiteX1" fmla="*/ 165414 w 165413"/>
                    <a:gd name="connsiteY1" fmla="*/ 0 h 6844"/>
                    <a:gd name="connsiteX2" fmla="*/ 165414 w 165413"/>
                    <a:gd name="connsiteY2" fmla="*/ 6845 h 6844"/>
                    <a:gd name="connsiteX3" fmla="*/ 0 w 165413"/>
                    <a:gd name="connsiteY3" fmla="*/ 6845 h 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84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845"/>
                      </a:lnTo>
                      <a:lnTo>
                        <a:pt x="0" y="6845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3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1147242"/>
                <a:ext cx="165413" cy="4563"/>
                <a:chOff x="5795165" y="1147242"/>
                <a:chExt cx="165413" cy="4563"/>
              </a:xfrm>
              <a:solidFill>
                <a:srgbClr val="000000"/>
              </a:solidFill>
            </p:grpSpPr>
            <p:sp>
              <p:nvSpPr>
                <p:cNvPr id="6635" name="자유형: 도형 6634">
                  <a:extLst>
                    <a:ext uri="{FF2B5EF4-FFF2-40B4-BE49-F238E27FC236}">
                      <a16:creationId xmlns:a16="http://schemas.microsoft.com/office/drawing/2014/main" id="{2A434C37-B7B5-4F7F-A9B8-A138AB8BD118}"/>
                    </a:ext>
                  </a:extLst>
                </p:cNvPr>
                <p:cNvSpPr/>
                <p:nvPr/>
              </p:nvSpPr>
              <p:spPr>
                <a:xfrm>
                  <a:off x="5795165" y="1147242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4 w 165413"/>
                    <a:gd name="connsiteY1" fmla="*/ 0 h 4563"/>
                    <a:gd name="connsiteX2" fmla="*/ 165414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36" name="자유형: 도형 6635">
                  <a:extLst>
                    <a:ext uri="{FF2B5EF4-FFF2-40B4-BE49-F238E27FC236}">
                      <a16:creationId xmlns:a16="http://schemas.microsoft.com/office/drawing/2014/main" id="{29DB9FDE-E783-4994-94C5-9CDE7438F45F}"/>
                    </a:ext>
                  </a:extLst>
                </p:cNvPr>
                <p:cNvSpPr/>
                <p:nvPr/>
              </p:nvSpPr>
              <p:spPr>
                <a:xfrm>
                  <a:off x="5795165" y="1147242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4 w 165413"/>
                    <a:gd name="connsiteY1" fmla="*/ 0 h 4563"/>
                    <a:gd name="connsiteX2" fmla="*/ 165414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3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1166065"/>
                <a:ext cx="165413" cy="13689"/>
                <a:chOff x="5978831" y="1166065"/>
                <a:chExt cx="165413" cy="13689"/>
              </a:xfrm>
              <a:solidFill>
                <a:srgbClr val="000000"/>
              </a:solidFill>
            </p:grpSpPr>
            <p:sp>
              <p:nvSpPr>
                <p:cNvPr id="6638" name="자유형: 도형 6637">
                  <a:extLst>
                    <a:ext uri="{FF2B5EF4-FFF2-40B4-BE49-F238E27FC236}">
                      <a16:creationId xmlns:a16="http://schemas.microsoft.com/office/drawing/2014/main" id="{73C8F172-A691-4615-87E2-EC2E29FB1A49}"/>
                    </a:ext>
                  </a:extLst>
                </p:cNvPr>
                <p:cNvSpPr/>
                <p:nvPr/>
              </p:nvSpPr>
              <p:spPr>
                <a:xfrm>
                  <a:off x="5978831" y="1166065"/>
                  <a:ext cx="165413" cy="13689"/>
                </a:xfrm>
                <a:custGeom>
                  <a:avLst/>
                  <a:gdLst>
                    <a:gd name="connsiteX0" fmla="*/ 0 w 165413"/>
                    <a:gd name="connsiteY0" fmla="*/ 0 h 13689"/>
                    <a:gd name="connsiteX1" fmla="*/ 165413 w 165413"/>
                    <a:gd name="connsiteY1" fmla="*/ 0 h 13689"/>
                    <a:gd name="connsiteX2" fmla="*/ 165413 w 165413"/>
                    <a:gd name="connsiteY2" fmla="*/ 13689 h 13689"/>
                    <a:gd name="connsiteX3" fmla="*/ 0 w 165413"/>
                    <a:gd name="connsiteY3" fmla="*/ 13689 h 13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6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689"/>
                      </a:lnTo>
                      <a:lnTo>
                        <a:pt x="0" y="1368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39" name="자유형: 도형 6638">
                  <a:extLst>
                    <a:ext uri="{FF2B5EF4-FFF2-40B4-BE49-F238E27FC236}">
                      <a16:creationId xmlns:a16="http://schemas.microsoft.com/office/drawing/2014/main" id="{39E30A74-99C8-475B-85F5-14919428C991}"/>
                    </a:ext>
                  </a:extLst>
                </p:cNvPr>
                <p:cNvSpPr/>
                <p:nvPr/>
              </p:nvSpPr>
              <p:spPr>
                <a:xfrm>
                  <a:off x="5978831" y="1166065"/>
                  <a:ext cx="165413" cy="13689"/>
                </a:xfrm>
                <a:custGeom>
                  <a:avLst/>
                  <a:gdLst>
                    <a:gd name="connsiteX0" fmla="*/ 0 w 165413"/>
                    <a:gd name="connsiteY0" fmla="*/ 0 h 13689"/>
                    <a:gd name="connsiteX1" fmla="*/ 165413 w 165413"/>
                    <a:gd name="connsiteY1" fmla="*/ 0 h 13689"/>
                    <a:gd name="connsiteX2" fmla="*/ 165413 w 165413"/>
                    <a:gd name="connsiteY2" fmla="*/ 13689 h 13689"/>
                    <a:gd name="connsiteX3" fmla="*/ 0 w 165413"/>
                    <a:gd name="connsiteY3" fmla="*/ 13689 h 13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6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689"/>
                      </a:lnTo>
                      <a:lnTo>
                        <a:pt x="0" y="13689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4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1072520"/>
                <a:ext cx="165413" cy="14259"/>
                <a:chOff x="6162497" y="1072520"/>
                <a:chExt cx="165413" cy="14259"/>
              </a:xfrm>
              <a:solidFill>
                <a:srgbClr val="000000"/>
              </a:solidFill>
            </p:grpSpPr>
            <p:sp>
              <p:nvSpPr>
                <p:cNvPr id="6641" name="자유형: 도형 6640">
                  <a:extLst>
                    <a:ext uri="{FF2B5EF4-FFF2-40B4-BE49-F238E27FC236}">
                      <a16:creationId xmlns:a16="http://schemas.microsoft.com/office/drawing/2014/main" id="{0A0CE1B2-8576-46BC-98D4-64A88875B067}"/>
                    </a:ext>
                  </a:extLst>
                </p:cNvPr>
                <p:cNvSpPr/>
                <p:nvPr/>
              </p:nvSpPr>
              <p:spPr>
                <a:xfrm>
                  <a:off x="6162497" y="1072520"/>
                  <a:ext cx="165413" cy="14259"/>
                </a:xfrm>
                <a:custGeom>
                  <a:avLst/>
                  <a:gdLst>
                    <a:gd name="connsiteX0" fmla="*/ 0 w 165413"/>
                    <a:gd name="connsiteY0" fmla="*/ 0 h 14259"/>
                    <a:gd name="connsiteX1" fmla="*/ 165413 w 165413"/>
                    <a:gd name="connsiteY1" fmla="*/ 0 h 14259"/>
                    <a:gd name="connsiteX2" fmla="*/ 165413 w 165413"/>
                    <a:gd name="connsiteY2" fmla="*/ 14260 h 14259"/>
                    <a:gd name="connsiteX3" fmla="*/ 0 w 165413"/>
                    <a:gd name="connsiteY3" fmla="*/ 14260 h 14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2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4260"/>
                      </a:lnTo>
                      <a:lnTo>
                        <a:pt x="0" y="1426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2" name="자유형: 도형 6641">
                  <a:extLst>
                    <a:ext uri="{FF2B5EF4-FFF2-40B4-BE49-F238E27FC236}">
                      <a16:creationId xmlns:a16="http://schemas.microsoft.com/office/drawing/2014/main" id="{1B335E50-0E4A-45BB-ADFF-EB0ACD7E5CE7}"/>
                    </a:ext>
                  </a:extLst>
                </p:cNvPr>
                <p:cNvSpPr/>
                <p:nvPr/>
              </p:nvSpPr>
              <p:spPr>
                <a:xfrm>
                  <a:off x="6162497" y="1072520"/>
                  <a:ext cx="165413" cy="14259"/>
                </a:xfrm>
                <a:custGeom>
                  <a:avLst/>
                  <a:gdLst>
                    <a:gd name="connsiteX0" fmla="*/ 0 w 165413"/>
                    <a:gd name="connsiteY0" fmla="*/ 0 h 14259"/>
                    <a:gd name="connsiteX1" fmla="*/ 165413 w 165413"/>
                    <a:gd name="connsiteY1" fmla="*/ 0 h 14259"/>
                    <a:gd name="connsiteX2" fmla="*/ 165413 w 165413"/>
                    <a:gd name="connsiteY2" fmla="*/ 14260 h 14259"/>
                    <a:gd name="connsiteX3" fmla="*/ 0 w 165413"/>
                    <a:gd name="connsiteY3" fmla="*/ 14260 h 14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2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4260"/>
                      </a:lnTo>
                      <a:lnTo>
                        <a:pt x="0" y="1426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4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1034875"/>
                <a:ext cx="165413" cy="11407"/>
                <a:chOff x="6346163" y="1034875"/>
                <a:chExt cx="165413" cy="11407"/>
              </a:xfrm>
              <a:solidFill>
                <a:srgbClr val="000000"/>
              </a:solidFill>
            </p:grpSpPr>
            <p:sp>
              <p:nvSpPr>
                <p:cNvPr id="6644" name="자유형: 도형 6643">
                  <a:extLst>
                    <a:ext uri="{FF2B5EF4-FFF2-40B4-BE49-F238E27FC236}">
                      <a16:creationId xmlns:a16="http://schemas.microsoft.com/office/drawing/2014/main" id="{6B054374-A4EC-4818-B976-C203773C50F6}"/>
                    </a:ext>
                  </a:extLst>
                </p:cNvPr>
                <p:cNvSpPr/>
                <p:nvPr/>
              </p:nvSpPr>
              <p:spPr>
                <a:xfrm>
                  <a:off x="6346163" y="1034875"/>
                  <a:ext cx="165413" cy="11407"/>
                </a:xfrm>
                <a:custGeom>
                  <a:avLst/>
                  <a:gdLst>
                    <a:gd name="connsiteX0" fmla="*/ 0 w 165413"/>
                    <a:gd name="connsiteY0" fmla="*/ 0 h 11407"/>
                    <a:gd name="connsiteX1" fmla="*/ 165413 w 165413"/>
                    <a:gd name="connsiteY1" fmla="*/ 0 h 11407"/>
                    <a:gd name="connsiteX2" fmla="*/ 165413 w 165413"/>
                    <a:gd name="connsiteY2" fmla="*/ 11408 h 11407"/>
                    <a:gd name="connsiteX3" fmla="*/ 0 w 165413"/>
                    <a:gd name="connsiteY3" fmla="*/ 11408 h 1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08"/>
                      </a:lnTo>
                      <a:lnTo>
                        <a:pt x="0" y="1140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5" name="자유형: 도형 6644">
                  <a:extLst>
                    <a:ext uri="{FF2B5EF4-FFF2-40B4-BE49-F238E27FC236}">
                      <a16:creationId xmlns:a16="http://schemas.microsoft.com/office/drawing/2014/main" id="{57DAA254-B291-473A-8730-FCF36F83EB41}"/>
                    </a:ext>
                  </a:extLst>
                </p:cNvPr>
                <p:cNvSpPr/>
                <p:nvPr/>
              </p:nvSpPr>
              <p:spPr>
                <a:xfrm>
                  <a:off x="6346163" y="1034875"/>
                  <a:ext cx="165413" cy="11407"/>
                </a:xfrm>
                <a:custGeom>
                  <a:avLst/>
                  <a:gdLst>
                    <a:gd name="connsiteX0" fmla="*/ 0 w 165413"/>
                    <a:gd name="connsiteY0" fmla="*/ 0 h 11407"/>
                    <a:gd name="connsiteX1" fmla="*/ 165413 w 165413"/>
                    <a:gd name="connsiteY1" fmla="*/ 0 h 11407"/>
                    <a:gd name="connsiteX2" fmla="*/ 165413 w 165413"/>
                    <a:gd name="connsiteY2" fmla="*/ 11408 h 11407"/>
                    <a:gd name="connsiteX3" fmla="*/ 0 w 165413"/>
                    <a:gd name="connsiteY3" fmla="*/ 11408 h 1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08"/>
                      </a:lnTo>
                      <a:lnTo>
                        <a:pt x="0" y="11408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4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1032023"/>
                <a:ext cx="165413" cy="9126"/>
                <a:chOff x="6529829" y="1032023"/>
                <a:chExt cx="165413" cy="9126"/>
              </a:xfrm>
              <a:solidFill>
                <a:srgbClr val="000000"/>
              </a:solidFill>
            </p:grpSpPr>
            <p:sp>
              <p:nvSpPr>
                <p:cNvPr id="6647" name="자유형: 도형 6646">
                  <a:extLst>
                    <a:ext uri="{FF2B5EF4-FFF2-40B4-BE49-F238E27FC236}">
                      <a16:creationId xmlns:a16="http://schemas.microsoft.com/office/drawing/2014/main" id="{F6D8B1C6-FAB0-4DB0-87E5-2DF9CD9FF196}"/>
                    </a:ext>
                  </a:extLst>
                </p:cNvPr>
                <p:cNvSpPr/>
                <p:nvPr/>
              </p:nvSpPr>
              <p:spPr>
                <a:xfrm>
                  <a:off x="6529829" y="1032023"/>
                  <a:ext cx="165413" cy="9126"/>
                </a:xfrm>
                <a:custGeom>
                  <a:avLst/>
                  <a:gdLst>
                    <a:gd name="connsiteX0" fmla="*/ 0 w 165413"/>
                    <a:gd name="connsiteY0" fmla="*/ 0 h 9126"/>
                    <a:gd name="connsiteX1" fmla="*/ 165413 w 165413"/>
                    <a:gd name="connsiteY1" fmla="*/ 0 h 9126"/>
                    <a:gd name="connsiteX2" fmla="*/ 165413 w 165413"/>
                    <a:gd name="connsiteY2" fmla="*/ 9126 h 9126"/>
                    <a:gd name="connsiteX3" fmla="*/ 0 w 165413"/>
                    <a:gd name="connsiteY3" fmla="*/ 9126 h 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26"/>
                      </a:lnTo>
                      <a:lnTo>
                        <a:pt x="0" y="912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8" name="자유형: 도형 6647">
                  <a:extLst>
                    <a:ext uri="{FF2B5EF4-FFF2-40B4-BE49-F238E27FC236}">
                      <a16:creationId xmlns:a16="http://schemas.microsoft.com/office/drawing/2014/main" id="{38EFFDC7-FC20-4BF5-AD22-83080980301F}"/>
                    </a:ext>
                  </a:extLst>
                </p:cNvPr>
                <p:cNvSpPr/>
                <p:nvPr/>
              </p:nvSpPr>
              <p:spPr>
                <a:xfrm>
                  <a:off x="6529829" y="1032023"/>
                  <a:ext cx="165413" cy="9126"/>
                </a:xfrm>
                <a:custGeom>
                  <a:avLst/>
                  <a:gdLst>
                    <a:gd name="connsiteX0" fmla="*/ 0 w 165413"/>
                    <a:gd name="connsiteY0" fmla="*/ 0 h 9126"/>
                    <a:gd name="connsiteX1" fmla="*/ 165413 w 165413"/>
                    <a:gd name="connsiteY1" fmla="*/ 0 h 9126"/>
                    <a:gd name="connsiteX2" fmla="*/ 165413 w 165413"/>
                    <a:gd name="connsiteY2" fmla="*/ 9126 h 9126"/>
                    <a:gd name="connsiteX3" fmla="*/ 0 w 165413"/>
                    <a:gd name="connsiteY3" fmla="*/ 9126 h 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26"/>
                      </a:lnTo>
                      <a:lnTo>
                        <a:pt x="0" y="9126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4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1128419"/>
                <a:ext cx="165413" cy="5703"/>
                <a:chOff x="6712925" y="1128419"/>
                <a:chExt cx="165413" cy="5703"/>
              </a:xfrm>
              <a:solidFill>
                <a:srgbClr val="000000"/>
              </a:solidFill>
            </p:grpSpPr>
            <p:sp>
              <p:nvSpPr>
                <p:cNvPr id="6650" name="자유형: 도형 6649">
                  <a:extLst>
                    <a:ext uri="{FF2B5EF4-FFF2-40B4-BE49-F238E27FC236}">
                      <a16:creationId xmlns:a16="http://schemas.microsoft.com/office/drawing/2014/main" id="{393E4FFF-E05B-4353-845D-B130A16294B1}"/>
                    </a:ext>
                  </a:extLst>
                </p:cNvPr>
                <p:cNvSpPr/>
                <p:nvPr/>
              </p:nvSpPr>
              <p:spPr>
                <a:xfrm>
                  <a:off x="6712925" y="1128419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5704 h 5703"/>
                    <a:gd name="connsiteX3" fmla="*/ 0 w 165413"/>
                    <a:gd name="connsiteY3" fmla="*/ 5704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4"/>
                      </a:lnTo>
                      <a:lnTo>
                        <a:pt x="0" y="570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1" name="자유형: 도형 6650">
                  <a:extLst>
                    <a:ext uri="{FF2B5EF4-FFF2-40B4-BE49-F238E27FC236}">
                      <a16:creationId xmlns:a16="http://schemas.microsoft.com/office/drawing/2014/main" id="{4F087352-B6C4-495D-8DFD-6E9614F7F2DC}"/>
                    </a:ext>
                  </a:extLst>
                </p:cNvPr>
                <p:cNvSpPr/>
                <p:nvPr/>
              </p:nvSpPr>
              <p:spPr>
                <a:xfrm>
                  <a:off x="6712925" y="1128419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5704 h 5703"/>
                    <a:gd name="connsiteX3" fmla="*/ 0 w 165413"/>
                    <a:gd name="connsiteY3" fmla="*/ 5704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4"/>
                      </a:lnTo>
                      <a:lnTo>
                        <a:pt x="0" y="5704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5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1138686"/>
                <a:ext cx="165413" cy="4563"/>
                <a:chOff x="6896591" y="1138686"/>
                <a:chExt cx="165413" cy="4563"/>
              </a:xfrm>
              <a:solidFill>
                <a:srgbClr val="000000"/>
              </a:solidFill>
            </p:grpSpPr>
            <p:sp>
              <p:nvSpPr>
                <p:cNvPr id="6653" name="자유형: 도형 6652">
                  <a:extLst>
                    <a:ext uri="{FF2B5EF4-FFF2-40B4-BE49-F238E27FC236}">
                      <a16:creationId xmlns:a16="http://schemas.microsoft.com/office/drawing/2014/main" id="{CF92DA8C-6443-445D-B130-3E6EEB589445}"/>
                    </a:ext>
                  </a:extLst>
                </p:cNvPr>
                <p:cNvSpPr/>
                <p:nvPr/>
              </p:nvSpPr>
              <p:spPr>
                <a:xfrm>
                  <a:off x="6896591" y="1138686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4" name="자유형: 도형 6653">
                  <a:extLst>
                    <a:ext uri="{FF2B5EF4-FFF2-40B4-BE49-F238E27FC236}">
                      <a16:creationId xmlns:a16="http://schemas.microsoft.com/office/drawing/2014/main" id="{FD29961B-F148-4832-8D49-A23749B8B416}"/>
                    </a:ext>
                  </a:extLst>
                </p:cNvPr>
                <p:cNvSpPr/>
                <p:nvPr/>
              </p:nvSpPr>
              <p:spPr>
                <a:xfrm>
                  <a:off x="6896591" y="1138686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5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1225385"/>
                <a:ext cx="165413" cy="4563"/>
                <a:chOff x="7080257" y="1225385"/>
                <a:chExt cx="165413" cy="4563"/>
              </a:xfrm>
              <a:solidFill>
                <a:srgbClr val="000000"/>
              </a:solidFill>
            </p:grpSpPr>
            <p:sp>
              <p:nvSpPr>
                <p:cNvPr id="6656" name="자유형: 도형 6655">
                  <a:extLst>
                    <a:ext uri="{FF2B5EF4-FFF2-40B4-BE49-F238E27FC236}">
                      <a16:creationId xmlns:a16="http://schemas.microsoft.com/office/drawing/2014/main" id="{69933C05-F73C-4695-AF92-D74BBBDAEC1B}"/>
                    </a:ext>
                  </a:extLst>
                </p:cNvPr>
                <p:cNvSpPr/>
                <p:nvPr/>
              </p:nvSpPr>
              <p:spPr>
                <a:xfrm>
                  <a:off x="7080257" y="1225385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7" name="자유형: 도형 6656">
                  <a:extLst>
                    <a:ext uri="{FF2B5EF4-FFF2-40B4-BE49-F238E27FC236}">
                      <a16:creationId xmlns:a16="http://schemas.microsoft.com/office/drawing/2014/main" id="{6FE80734-B28E-4748-A6B9-1366B64FA021}"/>
                    </a:ext>
                  </a:extLst>
                </p:cNvPr>
                <p:cNvSpPr/>
                <p:nvPr/>
              </p:nvSpPr>
              <p:spPr>
                <a:xfrm>
                  <a:off x="7080257" y="1225385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5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1435860"/>
                <a:ext cx="165413" cy="19963"/>
                <a:chOff x="653658" y="1435860"/>
                <a:chExt cx="165413" cy="19963"/>
              </a:xfrm>
              <a:solidFill>
                <a:srgbClr val="000000"/>
              </a:solidFill>
            </p:grpSpPr>
            <p:sp>
              <p:nvSpPr>
                <p:cNvPr id="6659" name="자유형: 도형 6658">
                  <a:extLst>
                    <a:ext uri="{FF2B5EF4-FFF2-40B4-BE49-F238E27FC236}">
                      <a16:creationId xmlns:a16="http://schemas.microsoft.com/office/drawing/2014/main" id="{CFAB118C-2A7A-4726-90AF-9595048843A7}"/>
                    </a:ext>
                  </a:extLst>
                </p:cNvPr>
                <p:cNvSpPr/>
                <p:nvPr/>
              </p:nvSpPr>
              <p:spPr>
                <a:xfrm>
                  <a:off x="653658" y="1435860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3 w 165413"/>
                    <a:gd name="connsiteY1" fmla="*/ 0 h 19963"/>
                    <a:gd name="connsiteX2" fmla="*/ 165413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60" name="자유형: 도형 6659">
                  <a:extLst>
                    <a:ext uri="{FF2B5EF4-FFF2-40B4-BE49-F238E27FC236}">
                      <a16:creationId xmlns:a16="http://schemas.microsoft.com/office/drawing/2014/main" id="{E9240270-F56D-43D7-B61C-F876C96D648C}"/>
                    </a:ext>
                  </a:extLst>
                </p:cNvPr>
                <p:cNvSpPr/>
                <p:nvPr/>
              </p:nvSpPr>
              <p:spPr>
                <a:xfrm>
                  <a:off x="653658" y="1435860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3 w 165413"/>
                    <a:gd name="connsiteY1" fmla="*/ 0 h 19963"/>
                    <a:gd name="connsiteX2" fmla="*/ 165413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6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1356005"/>
                <a:ext cx="165413" cy="42779"/>
                <a:chOff x="837324" y="1356005"/>
                <a:chExt cx="165413" cy="42779"/>
              </a:xfrm>
              <a:solidFill>
                <a:srgbClr val="000000"/>
              </a:solidFill>
            </p:grpSpPr>
            <p:sp>
              <p:nvSpPr>
                <p:cNvPr id="6662" name="자유형: 도형 6661">
                  <a:extLst>
                    <a:ext uri="{FF2B5EF4-FFF2-40B4-BE49-F238E27FC236}">
                      <a16:creationId xmlns:a16="http://schemas.microsoft.com/office/drawing/2014/main" id="{C1B6FA2B-23E4-47B7-BE7D-AF301A5B6623}"/>
                    </a:ext>
                  </a:extLst>
                </p:cNvPr>
                <p:cNvSpPr/>
                <p:nvPr/>
              </p:nvSpPr>
              <p:spPr>
                <a:xfrm>
                  <a:off x="837324" y="1356005"/>
                  <a:ext cx="165413" cy="42779"/>
                </a:xfrm>
                <a:custGeom>
                  <a:avLst/>
                  <a:gdLst>
                    <a:gd name="connsiteX0" fmla="*/ 0 w 165413"/>
                    <a:gd name="connsiteY0" fmla="*/ 0 h 42779"/>
                    <a:gd name="connsiteX1" fmla="*/ 165413 w 165413"/>
                    <a:gd name="connsiteY1" fmla="*/ 0 h 42779"/>
                    <a:gd name="connsiteX2" fmla="*/ 165413 w 165413"/>
                    <a:gd name="connsiteY2" fmla="*/ 42779 h 42779"/>
                    <a:gd name="connsiteX3" fmla="*/ 0 w 165413"/>
                    <a:gd name="connsiteY3" fmla="*/ 42779 h 42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7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779"/>
                      </a:lnTo>
                      <a:lnTo>
                        <a:pt x="0" y="4277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63" name="자유형: 도형 6662">
                  <a:extLst>
                    <a:ext uri="{FF2B5EF4-FFF2-40B4-BE49-F238E27FC236}">
                      <a16:creationId xmlns:a16="http://schemas.microsoft.com/office/drawing/2014/main" id="{1C276778-134C-4C35-8F02-4626158C51A6}"/>
                    </a:ext>
                  </a:extLst>
                </p:cNvPr>
                <p:cNvSpPr/>
                <p:nvPr/>
              </p:nvSpPr>
              <p:spPr>
                <a:xfrm>
                  <a:off x="837324" y="1356005"/>
                  <a:ext cx="165413" cy="42779"/>
                </a:xfrm>
                <a:custGeom>
                  <a:avLst/>
                  <a:gdLst>
                    <a:gd name="connsiteX0" fmla="*/ 0 w 165413"/>
                    <a:gd name="connsiteY0" fmla="*/ 0 h 42779"/>
                    <a:gd name="connsiteX1" fmla="*/ 165413 w 165413"/>
                    <a:gd name="connsiteY1" fmla="*/ 0 h 42779"/>
                    <a:gd name="connsiteX2" fmla="*/ 165413 w 165413"/>
                    <a:gd name="connsiteY2" fmla="*/ 42779 h 42779"/>
                    <a:gd name="connsiteX3" fmla="*/ 0 w 165413"/>
                    <a:gd name="connsiteY3" fmla="*/ 42779 h 42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7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779"/>
                      </a:lnTo>
                      <a:lnTo>
                        <a:pt x="0" y="42779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6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1455823"/>
                <a:ext cx="165413" cy="34223"/>
                <a:chOff x="1020990" y="1455823"/>
                <a:chExt cx="165413" cy="34223"/>
              </a:xfrm>
              <a:solidFill>
                <a:srgbClr val="000000"/>
              </a:solidFill>
            </p:grpSpPr>
            <p:sp>
              <p:nvSpPr>
                <p:cNvPr id="6665" name="자유형: 도형 6664">
                  <a:extLst>
                    <a:ext uri="{FF2B5EF4-FFF2-40B4-BE49-F238E27FC236}">
                      <a16:creationId xmlns:a16="http://schemas.microsoft.com/office/drawing/2014/main" id="{6A72D02F-91D3-434E-96A6-BADC08143F7A}"/>
                    </a:ext>
                  </a:extLst>
                </p:cNvPr>
                <p:cNvSpPr/>
                <p:nvPr/>
              </p:nvSpPr>
              <p:spPr>
                <a:xfrm>
                  <a:off x="1020990" y="1455823"/>
                  <a:ext cx="165413" cy="34223"/>
                </a:xfrm>
                <a:custGeom>
                  <a:avLst/>
                  <a:gdLst>
                    <a:gd name="connsiteX0" fmla="*/ 0 w 165413"/>
                    <a:gd name="connsiteY0" fmla="*/ 0 h 34223"/>
                    <a:gd name="connsiteX1" fmla="*/ 165413 w 165413"/>
                    <a:gd name="connsiteY1" fmla="*/ 0 h 34223"/>
                    <a:gd name="connsiteX2" fmla="*/ 165413 w 165413"/>
                    <a:gd name="connsiteY2" fmla="*/ 34223 h 34223"/>
                    <a:gd name="connsiteX3" fmla="*/ 0 w 165413"/>
                    <a:gd name="connsiteY3" fmla="*/ 34223 h 3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3"/>
                      </a:lnTo>
                      <a:lnTo>
                        <a:pt x="0" y="3422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66" name="자유형: 도형 6665">
                  <a:extLst>
                    <a:ext uri="{FF2B5EF4-FFF2-40B4-BE49-F238E27FC236}">
                      <a16:creationId xmlns:a16="http://schemas.microsoft.com/office/drawing/2014/main" id="{380BBDDD-A1F3-4A3A-B662-FE69462D33A2}"/>
                    </a:ext>
                  </a:extLst>
                </p:cNvPr>
                <p:cNvSpPr/>
                <p:nvPr/>
              </p:nvSpPr>
              <p:spPr>
                <a:xfrm>
                  <a:off x="1020990" y="1455823"/>
                  <a:ext cx="165413" cy="34223"/>
                </a:xfrm>
                <a:custGeom>
                  <a:avLst/>
                  <a:gdLst>
                    <a:gd name="connsiteX0" fmla="*/ 0 w 165413"/>
                    <a:gd name="connsiteY0" fmla="*/ 0 h 34223"/>
                    <a:gd name="connsiteX1" fmla="*/ 165413 w 165413"/>
                    <a:gd name="connsiteY1" fmla="*/ 0 h 34223"/>
                    <a:gd name="connsiteX2" fmla="*/ 165413 w 165413"/>
                    <a:gd name="connsiteY2" fmla="*/ 34223 h 34223"/>
                    <a:gd name="connsiteX3" fmla="*/ 0 w 165413"/>
                    <a:gd name="connsiteY3" fmla="*/ 34223 h 3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3"/>
                      </a:lnTo>
                      <a:lnTo>
                        <a:pt x="0" y="34223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6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1443275"/>
                <a:ext cx="165413" cy="33082"/>
                <a:chOff x="1204656" y="1443275"/>
                <a:chExt cx="165413" cy="33082"/>
              </a:xfrm>
              <a:solidFill>
                <a:srgbClr val="000000"/>
              </a:solidFill>
            </p:grpSpPr>
            <p:sp>
              <p:nvSpPr>
                <p:cNvPr id="6668" name="자유형: 도형 6667">
                  <a:extLst>
                    <a:ext uri="{FF2B5EF4-FFF2-40B4-BE49-F238E27FC236}">
                      <a16:creationId xmlns:a16="http://schemas.microsoft.com/office/drawing/2014/main" id="{D3D4D2FD-B9FD-4265-A9DC-3765DFAC2DC5}"/>
                    </a:ext>
                  </a:extLst>
                </p:cNvPr>
                <p:cNvSpPr/>
                <p:nvPr/>
              </p:nvSpPr>
              <p:spPr>
                <a:xfrm>
                  <a:off x="1204656" y="1443275"/>
                  <a:ext cx="165413" cy="33082"/>
                </a:xfrm>
                <a:custGeom>
                  <a:avLst/>
                  <a:gdLst>
                    <a:gd name="connsiteX0" fmla="*/ 0 w 165413"/>
                    <a:gd name="connsiteY0" fmla="*/ 0 h 33082"/>
                    <a:gd name="connsiteX1" fmla="*/ 165414 w 165413"/>
                    <a:gd name="connsiteY1" fmla="*/ 0 h 33082"/>
                    <a:gd name="connsiteX2" fmla="*/ 165414 w 165413"/>
                    <a:gd name="connsiteY2" fmla="*/ 33083 h 33082"/>
                    <a:gd name="connsiteX3" fmla="*/ 0 w 165413"/>
                    <a:gd name="connsiteY3" fmla="*/ 33083 h 33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08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3083"/>
                      </a:lnTo>
                      <a:lnTo>
                        <a:pt x="0" y="3308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69" name="자유형: 도형 6668">
                  <a:extLst>
                    <a:ext uri="{FF2B5EF4-FFF2-40B4-BE49-F238E27FC236}">
                      <a16:creationId xmlns:a16="http://schemas.microsoft.com/office/drawing/2014/main" id="{D9CCC909-3135-4A0A-8C86-7DC867082128}"/>
                    </a:ext>
                  </a:extLst>
                </p:cNvPr>
                <p:cNvSpPr/>
                <p:nvPr/>
              </p:nvSpPr>
              <p:spPr>
                <a:xfrm>
                  <a:off x="1204656" y="1443275"/>
                  <a:ext cx="165413" cy="33082"/>
                </a:xfrm>
                <a:custGeom>
                  <a:avLst/>
                  <a:gdLst>
                    <a:gd name="connsiteX0" fmla="*/ 0 w 165413"/>
                    <a:gd name="connsiteY0" fmla="*/ 0 h 33082"/>
                    <a:gd name="connsiteX1" fmla="*/ 165414 w 165413"/>
                    <a:gd name="connsiteY1" fmla="*/ 0 h 33082"/>
                    <a:gd name="connsiteX2" fmla="*/ 165414 w 165413"/>
                    <a:gd name="connsiteY2" fmla="*/ 33083 h 33082"/>
                    <a:gd name="connsiteX3" fmla="*/ 0 w 165413"/>
                    <a:gd name="connsiteY3" fmla="*/ 33083 h 33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08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3083"/>
                      </a:lnTo>
                      <a:lnTo>
                        <a:pt x="0" y="33083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7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1588725"/>
                <a:ext cx="165413" cy="30230"/>
                <a:chOff x="1388322" y="1588725"/>
                <a:chExt cx="165413" cy="30230"/>
              </a:xfrm>
              <a:solidFill>
                <a:srgbClr val="000000"/>
              </a:solidFill>
            </p:grpSpPr>
            <p:sp>
              <p:nvSpPr>
                <p:cNvPr id="6671" name="자유형: 도형 6670">
                  <a:extLst>
                    <a:ext uri="{FF2B5EF4-FFF2-40B4-BE49-F238E27FC236}">
                      <a16:creationId xmlns:a16="http://schemas.microsoft.com/office/drawing/2014/main" id="{D5057558-449C-4161-B7D8-21C300673BED}"/>
                    </a:ext>
                  </a:extLst>
                </p:cNvPr>
                <p:cNvSpPr/>
                <p:nvPr/>
              </p:nvSpPr>
              <p:spPr>
                <a:xfrm>
                  <a:off x="1388322" y="1588725"/>
                  <a:ext cx="165413" cy="30230"/>
                </a:xfrm>
                <a:custGeom>
                  <a:avLst/>
                  <a:gdLst>
                    <a:gd name="connsiteX0" fmla="*/ 0 w 165413"/>
                    <a:gd name="connsiteY0" fmla="*/ 0 h 30230"/>
                    <a:gd name="connsiteX1" fmla="*/ 165413 w 165413"/>
                    <a:gd name="connsiteY1" fmla="*/ 0 h 30230"/>
                    <a:gd name="connsiteX2" fmla="*/ 165413 w 165413"/>
                    <a:gd name="connsiteY2" fmla="*/ 30231 h 30230"/>
                    <a:gd name="connsiteX3" fmla="*/ 0 w 165413"/>
                    <a:gd name="connsiteY3" fmla="*/ 30231 h 30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023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0231"/>
                      </a:lnTo>
                      <a:lnTo>
                        <a:pt x="0" y="3023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2" name="자유형: 도형 6671">
                  <a:extLst>
                    <a:ext uri="{FF2B5EF4-FFF2-40B4-BE49-F238E27FC236}">
                      <a16:creationId xmlns:a16="http://schemas.microsoft.com/office/drawing/2014/main" id="{55A47DA0-8EBB-4335-9DF7-6345BEA75127}"/>
                    </a:ext>
                  </a:extLst>
                </p:cNvPr>
                <p:cNvSpPr/>
                <p:nvPr/>
              </p:nvSpPr>
              <p:spPr>
                <a:xfrm>
                  <a:off x="1388322" y="1588725"/>
                  <a:ext cx="165413" cy="30230"/>
                </a:xfrm>
                <a:custGeom>
                  <a:avLst/>
                  <a:gdLst>
                    <a:gd name="connsiteX0" fmla="*/ 0 w 165413"/>
                    <a:gd name="connsiteY0" fmla="*/ 0 h 30230"/>
                    <a:gd name="connsiteX1" fmla="*/ 165413 w 165413"/>
                    <a:gd name="connsiteY1" fmla="*/ 0 h 30230"/>
                    <a:gd name="connsiteX2" fmla="*/ 165413 w 165413"/>
                    <a:gd name="connsiteY2" fmla="*/ 30231 h 30230"/>
                    <a:gd name="connsiteX3" fmla="*/ 0 w 165413"/>
                    <a:gd name="connsiteY3" fmla="*/ 30231 h 30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023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0231"/>
                      </a:lnTo>
                      <a:lnTo>
                        <a:pt x="0" y="30231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7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1426163"/>
                <a:ext cx="165413" cy="26808"/>
                <a:chOff x="1571988" y="1426163"/>
                <a:chExt cx="165413" cy="26808"/>
              </a:xfrm>
              <a:solidFill>
                <a:srgbClr val="000000"/>
              </a:solidFill>
            </p:grpSpPr>
            <p:sp>
              <p:nvSpPr>
                <p:cNvPr id="6674" name="자유형: 도형 6673">
                  <a:extLst>
                    <a:ext uri="{FF2B5EF4-FFF2-40B4-BE49-F238E27FC236}">
                      <a16:creationId xmlns:a16="http://schemas.microsoft.com/office/drawing/2014/main" id="{0BA8D580-EE09-4940-8C2A-9E9B88311ECA}"/>
                    </a:ext>
                  </a:extLst>
                </p:cNvPr>
                <p:cNvSpPr/>
                <p:nvPr/>
              </p:nvSpPr>
              <p:spPr>
                <a:xfrm>
                  <a:off x="1571988" y="1426163"/>
                  <a:ext cx="165413" cy="26808"/>
                </a:xfrm>
                <a:custGeom>
                  <a:avLst/>
                  <a:gdLst>
                    <a:gd name="connsiteX0" fmla="*/ 0 w 165413"/>
                    <a:gd name="connsiteY0" fmla="*/ 0 h 26808"/>
                    <a:gd name="connsiteX1" fmla="*/ 165413 w 165413"/>
                    <a:gd name="connsiteY1" fmla="*/ 0 h 26808"/>
                    <a:gd name="connsiteX2" fmla="*/ 165413 w 165413"/>
                    <a:gd name="connsiteY2" fmla="*/ 26808 h 26808"/>
                    <a:gd name="connsiteX3" fmla="*/ 0 w 165413"/>
                    <a:gd name="connsiteY3" fmla="*/ 26808 h 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80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808"/>
                      </a:lnTo>
                      <a:lnTo>
                        <a:pt x="0" y="2680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5" name="자유형: 도형 6674">
                  <a:extLst>
                    <a:ext uri="{FF2B5EF4-FFF2-40B4-BE49-F238E27FC236}">
                      <a16:creationId xmlns:a16="http://schemas.microsoft.com/office/drawing/2014/main" id="{22D7C61F-C38D-4C58-8634-6FDC6F207942}"/>
                    </a:ext>
                  </a:extLst>
                </p:cNvPr>
                <p:cNvSpPr/>
                <p:nvPr/>
              </p:nvSpPr>
              <p:spPr>
                <a:xfrm>
                  <a:off x="1571988" y="1426163"/>
                  <a:ext cx="165413" cy="26808"/>
                </a:xfrm>
                <a:custGeom>
                  <a:avLst/>
                  <a:gdLst>
                    <a:gd name="connsiteX0" fmla="*/ 0 w 165413"/>
                    <a:gd name="connsiteY0" fmla="*/ 0 h 26808"/>
                    <a:gd name="connsiteX1" fmla="*/ 165413 w 165413"/>
                    <a:gd name="connsiteY1" fmla="*/ 0 h 26808"/>
                    <a:gd name="connsiteX2" fmla="*/ 165413 w 165413"/>
                    <a:gd name="connsiteY2" fmla="*/ 26808 h 26808"/>
                    <a:gd name="connsiteX3" fmla="*/ 0 w 165413"/>
                    <a:gd name="connsiteY3" fmla="*/ 26808 h 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80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808"/>
                      </a:lnTo>
                      <a:lnTo>
                        <a:pt x="0" y="26808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7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1336612"/>
                <a:ext cx="165413" cy="36505"/>
                <a:chOff x="1755654" y="1336612"/>
                <a:chExt cx="165413" cy="36505"/>
              </a:xfrm>
              <a:solidFill>
                <a:srgbClr val="000000"/>
              </a:solidFill>
            </p:grpSpPr>
            <p:sp>
              <p:nvSpPr>
                <p:cNvPr id="6677" name="자유형: 도형 6676">
                  <a:extLst>
                    <a:ext uri="{FF2B5EF4-FFF2-40B4-BE49-F238E27FC236}">
                      <a16:creationId xmlns:a16="http://schemas.microsoft.com/office/drawing/2014/main" id="{5DFA1FED-F4D2-4AEA-9493-8E68F61FC52E}"/>
                    </a:ext>
                  </a:extLst>
                </p:cNvPr>
                <p:cNvSpPr/>
                <p:nvPr/>
              </p:nvSpPr>
              <p:spPr>
                <a:xfrm>
                  <a:off x="1755654" y="1336612"/>
                  <a:ext cx="165413" cy="36505"/>
                </a:xfrm>
                <a:custGeom>
                  <a:avLst/>
                  <a:gdLst>
                    <a:gd name="connsiteX0" fmla="*/ 0 w 165413"/>
                    <a:gd name="connsiteY0" fmla="*/ 0 h 36505"/>
                    <a:gd name="connsiteX1" fmla="*/ 165413 w 165413"/>
                    <a:gd name="connsiteY1" fmla="*/ 0 h 36505"/>
                    <a:gd name="connsiteX2" fmla="*/ 165413 w 165413"/>
                    <a:gd name="connsiteY2" fmla="*/ 36505 h 36505"/>
                    <a:gd name="connsiteX3" fmla="*/ 0 w 165413"/>
                    <a:gd name="connsiteY3" fmla="*/ 36505 h 36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650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6505"/>
                      </a:lnTo>
                      <a:lnTo>
                        <a:pt x="0" y="3650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8" name="자유형: 도형 6677">
                  <a:extLst>
                    <a:ext uri="{FF2B5EF4-FFF2-40B4-BE49-F238E27FC236}">
                      <a16:creationId xmlns:a16="http://schemas.microsoft.com/office/drawing/2014/main" id="{F5BE19E1-52D4-4B0E-BA53-E712A95115E9}"/>
                    </a:ext>
                  </a:extLst>
                </p:cNvPr>
                <p:cNvSpPr/>
                <p:nvPr/>
              </p:nvSpPr>
              <p:spPr>
                <a:xfrm>
                  <a:off x="1755654" y="1336612"/>
                  <a:ext cx="165413" cy="36505"/>
                </a:xfrm>
                <a:custGeom>
                  <a:avLst/>
                  <a:gdLst>
                    <a:gd name="connsiteX0" fmla="*/ 0 w 165413"/>
                    <a:gd name="connsiteY0" fmla="*/ 0 h 36505"/>
                    <a:gd name="connsiteX1" fmla="*/ 165413 w 165413"/>
                    <a:gd name="connsiteY1" fmla="*/ 0 h 36505"/>
                    <a:gd name="connsiteX2" fmla="*/ 165413 w 165413"/>
                    <a:gd name="connsiteY2" fmla="*/ 36505 h 36505"/>
                    <a:gd name="connsiteX3" fmla="*/ 0 w 165413"/>
                    <a:gd name="connsiteY3" fmla="*/ 36505 h 36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650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6505"/>
                      </a:lnTo>
                      <a:lnTo>
                        <a:pt x="0" y="36505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7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1325774"/>
                <a:ext cx="165413" cy="21104"/>
                <a:chOff x="1938750" y="1325774"/>
                <a:chExt cx="165413" cy="21104"/>
              </a:xfrm>
              <a:solidFill>
                <a:srgbClr val="000000"/>
              </a:solidFill>
            </p:grpSpPr>
            <p:sp>
              <p:nvSpPr>
                <p:cNvPr id="6680" name="자유형: 도형 6679">
                  <a:extLst>
                    <a:ext uri="{FF2B5EF4-FFF2-40B4-BE49-F238E27FC236}">
                      <a16:creationId xmlns:a16="http://schemas.microsoft.com/office/drawing/2014/main" id="{82BA8BDC-2E43-4410-8F41-09AC81EAE623}"/>
                    </a:ext>
                  </a:extLst>
                </p:cNvPr>
                <p:cNvSpPr/>
                <p:nvPr/>
              </p:nvSpPr>
              <p:spPr>
                <a:xfrm>
                  <a:off x="1938750" y="1325774"/>
                  <a:ext cx="165413" cy="21104"/>
                </a:xfrm>
                <a:custGeom>
                  <a:avLst/>
                  <a:gdLst>
                    <a:gd name="connsiteX0" fmla="*/ 0 w 165413"/>
                    <a:gd name="connsiteY0" fmla="*/ 0 h 21104"/>
                    <a:gd name="connsiteX1" fmla="*/ 165413 w 165413"/>
                    <a:gd name="connsiteY1" fmla="*/ 0 h 21104"/>
                    <a:gd name="connsiteX2" fmla="*/ 165413 w 165413"/>
                    <a:gd name="connsiteY2" fmla="*/ 21104 h 21104"/>
                    <a:gd name="connsiteX3" fmla="*/ 0 w 165413"/>
                    <a:gd name="connsiteY3" fmla="*/ 21104 h 21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10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104"/>
                      </a:lnTo>
                      <a:lnTo>
                        <a:pt x="0" y="2110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1" name="자유형: 도형 6680">
                  <a:extLst>
                    <a:ext uri="{FF2B5EF4-FFF2-40B4-BE49-F238E27FC236}">
                      <a16:creationId xmlns:a16="http://schemas.microsoft.com/office/drawing/2014/main" id="{904FC0D7-ABE4-4FFA-A3A0-F1278A21B99A}"/>
                    </a:ext>
                  </a:extLst>
                </p:cNvPr>
                <p:cNvSpPr/>
                <p:nvPr/>
              </p:nvSpPr>
              <p:spPr>
                <a:xfrm>
                  <a:off x="1938750" y="1325774"/>
                  <a:ext cx="165413" cy="21104"/>
                </a:xfrm>
                <a:custGeom>
                  <a:avLst/>
                  <a:gdLst>
                    <a:gd name="connsiteX0" fmla="*/ 0 w 165413"/>
                    <a:gd name="connsiteY0" fmla="*/ 0 h 21104"/>
                    <a:gd name="connsiteX1" fmla="*/ 165413 w 165413"/>
                    <a:gd name="connsiteY1" fmla="*/ 0 h 21104"/>
                    <a:gd name="connsiteX2" fmla="*/ 165413 w 165413"/>
                    <a:gd name="connsiteY2" fmla="*/ 21104 h 21104"/>
                    <a:gd name="connsiteX3" fmla="*/ 0 w 165413"/>
                    <a:gd name="connsiteY3" fmla="*/ 21104 h 21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10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104"/>
                      </a:lnTo>
                      <a:lnTo>
                        <a:pt x="0" y="21104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8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1376539"/>
                <a:ext cx="165413" cy="17111"/>
                <a:chOff x="2122416" y="1376539"/>
                <a:chExt cx="165413" cy="17111"/>
              </a:xfrm>
              <a:solidFill>
                <a:srgbClr val="000000"/>
              </a:solidFill>
            </p:grpSpPr>
            <p:sp>
              <p:nvSpPr>
                <p:cNvPr id="6683" name="자유형: 도형 6682">
                  <a:extLst>
                    <a:ext uri="{FF2B5EF4-FFF2-40B4-BE49-F238E27FC236}">
                      <a16:creationId xmlns:a16="http://schemas.microsoft.com/office/drawing/2014/main" id="{2A678B56-822A-4F43-B18B-A952BABB61D8}"/>
                    </a:ext>
                  </a:extLst>
                </p:cNvPr>
                <p:cNvSpPr/>
                <p:nvPr/>
              </p:nvSpPr>
              <p:spPr>
                <a:xfrm>
                  <a:off x="2122416" y="1376539"/>
                  <a:ext cx="165413" cy="17111"/>
                </a:xfrm>
                <a:custGeom>
                  <a:avLst/>
                  <a:gdLst>
                    <a:gd name="connsiteX0" fmla="*/ 0 w 165413"/>
                    <a:gd name="connsiteY0" fmla="*/ 0 h 17111"/>
                    <a:gd name="connsiteX1" fmla="*/ 165413 w 165413"/>
                    <a:gd name="connsiteY1" fmla="*/ 0 h 17111"/>
                    <a:gd name="connsiteX2" fmla="*/ 165413 w 165413"/>
                    <a:gd name="connsiteY2" fmla="*/ 17112 h 17111"/>
                    <a:gd name="connsiteX3" fmla="*/ 0 w 165413"/>
                    <a:gd name="connsiteY3" fmla="*/ 17112 h 17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2"/>
                      </a:lnTo>
                      <a:lnTo>
                        <a:pt x="0" y="1711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4" name="자유형: 도형 6683">
                  <a:extLst>
                    <a:ext uri="{FF2B5EF4-FFF2-40B4-BE49-F238E27FC236}">
                      <a16:creationId xmlns:a16="http://schemas.microsoft.com/office/drawing/2014/main" id="{0AA26A8F-717C-47C2-B3CB-9CF0363CD008}"/>
                    </a:ext>
                  </a:extLst>
                </p:cNvPr>
                <p:cNvSpPr/>
                <p:nvPr/>
              </p:nvSpPr>
              <p:spPr>
                <a:xfrm>
                  <a:off x="2122416" y="1376539"/>
                  <a:ext cx="165413" cy="17111"/>
                </a:xfrm>
                <a:custGeom>
                  <a:avLst/>
                  <a:gdLst>
                    <a:gd name="connsiteX0" fmla="*/ 0 w 165413"/>
                    <a:gd name="connsiteY0" fmla="*/ 0 h 17111"/>
                    <a:gd name="connsiteX1" fmla="*/ 165413 w 165413"/>
                    <a:gd name="connsiteY1" fmla="*/ 0 h 17111"/>
                    <a:gd name="connsiteX2" fmla="*/ 165413 w 165413"/>
                    <a:gd name="connsiteY2" fmla="*/ 17112 h 17111"/>
                    <a:gd name="connsiteX3" fmla="*/ 0 w 165413"/>
                    <a:gd name="connsiteY3" fmla="*/ 17112 h 17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2"/>
                      </a:lnTo>
                      <a:lnTo>
                        <a:pt x="0" y="17112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8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1328626"/>
                <a:ext cx="165413" cy="18252"/>
                <a:chOff x="2306082" y="1328626"/>
                <a:chExt cx="165413" cy="18252"/>
              </a:xfrm>
              <a:solidFill>
                <a:srgbClr val="000000"/>
              </a:solidFill>
            </p:grpSpPr>
            <p:sp>
              <p:nvSpPr>
                <p:cNvPr id="6686" name="자유형: 도형 6685">
                  <a:extLst>
                    <a:ext uri="{FF2B5EF4-FFF2-40B4-BE49-F238E27FC236}">
                      <a16:creationId xmlns:a16="http://schemas.microsoft.com/office/drawing/2014/main" id="{DFCD2CB8-63CD-4497-AAA2-0F78908CDF15}"/>
                    </a:ext>
                  </a:extLst>
                </p:cNvPr>
                <p:cNvSpPr/>
                <p:nvPr/>
              </p:nvSpPr>
              <p:spPr>
                <a:xfrm>
                  <a:off x="2306082" y="1328626"/>
                  <a:ext cx="165413" cy="18252"/>
                </a:xfrm>
                <a:custGeom>
                  <a:avLst/>
                  <a:gdLst>
                    <a:gd name="connsiteX0" fmla="*/ 0 w 165413"/>
                    <a:gd name="connsiteY0" fmla="*/ 0 h 18252"/>
                    <a:gd name="connsiteX1" fmla="*/ 165414 w 165413"/>
                    <a:gd name="connsiteY1" fmla="*/ 0 h 18252"/>
                    <a:gd name="connsiteX2" fmla="*/ 165414 w 165413"/>
                    <a:gd name="connsiteY2" fmla="*/ 18252 h 18252"/>
                    <a:gd name="connsiteX3" fmla="*/ 0 w 165413"/>
                    <a:gd name="connsiteY3" fmla="*/ 18252 h 1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252"/>
                      </a:lnTo>
                      <a:lnTo>
                        <a:pt x="0" y="182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7" name="자유형: 도형 6686">
                  <a:extLst>
                    <a:ext uri="{FF2B5EF4-FFF2-40B4-BE49-F238E27FC236}">
                      <a16:creationId xmlns:a16="http://schemas.microsoft.com/office/drawing/2014/main" id="{FFA71D2E-81FE-429A-A51B-369BB1C59D64}"/>
                    </a:ext>
                  </a:extLst>
                </p:cNvPr>
                <p:cNvSpPr/>
                <p:nvPr/>
              </p:nvSpPr>
              <p:spPr>
                <a:xfrm>
                  <a:off x="2306082" y="1328626"/>
                  <a:ext cx="165413" cy="18252"/>
                </a:xfrm>
                <a:custGeom>
                  <a:avLst/>
                  <a:gdLst>
                    <a:gd name="connsiteX0" fmla="*/ 0 w 165413"/>
                    <a:gd name="connsiteY0" fmla="*/ 0 h 18252"/>
                    <a:gd name="connsiteX1" fmla="*/ 165414 w 165413"/>
                    <a:gd name="connsiteY1" fmla="*/ 0 h 18252"/>
                    <a:gd name="connsiteX2" fmla="*/ 165414 w 165413"/>
                    <a:gd name="connsiteY2" fmla="*/ 18252 h 18252"/>
                    <a:gd name="connsiteX3" fmla="*/ 0 w 165413"/>
                    <a:gd name="connsiteY3" fmla="*/ 18252 h 1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252"/>
                      </a:lnTo>
                      <a:lnTo>
                        <a:pt x="0" y="18252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8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1474646"/>
                <a:ext cx="165413" cy="23956"/>
                <a:chOff x="2489748" y="1474646"/>
                <a:chExt cx="165413" cy="23956"/>
              </a:xfrm>
              <a:solidFill>
                <a:srgbClr val="000000"/>
              </a:solidFill>
            </p:grpSpPr>
            <p:sp>
              <p:nvSpPr>
                <p:cNvPr id="6689" name="자유형: 도형 6688">
                  <a:extLst>
                    <a:ext uri="{FF2B5EF4-FFF2-40B4-BE49-F238E27FC236}">
                      <a16:creationId xmlns:a16="http://schemas.microsoft.com/office/drawing/2014/main" id="{B11D39D3-FAE0-4C6F-AAEE-2F67287B33FD}"/>
                    </a:ext>
                  </a:extLst>
                </p:cNvPr>
                <p:cNvSpPr/>
                <p:nvPr/>
              </p:nvSpPr>
              <p:spPr>
                <a:xfrm>
                  <a:off x="2489748" y="1474646"/>
                  <a:ext cx="165413" cy="23956"/>
                </a:xfrm>
                <a:custGeom>
                  <a:avLst/>
                  <a:gdLst>
                    <a:gd name="connsiteX0" fmla="*/ 0 w 165413"/>
                    <a:gd name="connsiteY0" fmla="*/ 0 h 23956"/>
                    <a:gd name="connsiteX1" fmla="*/ 165413 w 165413"/>
                    <a:gd name="connsiteY1" fmla="*/ 0 h 23956"/>
                    <a:gd name="connsiteX2" fmla="*/ 165413 w 165413"/>
                    <a:gd name="connsiteY2" fmla="*/ 23956 h 23956"/>
                    <a:gd name="connsiteX3" fmla="*/ 0 w 165413"/>
                    <a:gd name="connsiteY3" fmla="*/ 23956 h 2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95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956"/>
                      </a:lnTo>
                      <a:lnTo>
                        <a:pt x="0" y="2395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90" name="자유형: 도형 6689">
                  <a:extLst>
                    <a:ext uri="{FF2B5EF4-FFF2-40B4-BE49-F238E27FC236}">
                      <a16:creationId xmlns:a16="http://schemas.microsoft.com/office/drawing/2014/main" id="{67A7642E-2D76-4F1F-B0A9-85CA973DB8F5}"/>
                    </a:ext>
                  </a:extLst>
                </p:cNvPr>
                <p:cNvSpPr/>
                <p:nvPr/>
              </p:nvSpPr>
              <p:spPr>
                <a:xfrm>
                  <a:off x="2489748" y="1474646"/>
                  <a:ext cx="165413" cy="23956"/>
                </a:xfrm>
                <a:custGeom>
                  <a:avLst/>
                  <a:gdLst>
                    <a:gd name="connsiteX0" fmla="*/ 0 w 165413"/>
                    <a:gd name="connsiteY0" fmla="*/ 0 h 23956"/>
                    <a:gd name="connsiteX1" fmla="*/ 165413 w 165413"/>
                    <a:gd name="connsiteY1" fmla="*/ 0 h 23956"/>
                    <a:gd name="connsiteX2" fmla="*/ 165413 w 165413"/>
                    <a:gd name="connsiteY2" fmla="*/ 23956 h 23956"/>
                    <a:gd name="connsiteX3" fmla="*/ 0 w 165413"/>
                    <a:gd name="connsiteY3" fmla="*/ 23956 h 2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95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956"/>
                      </a:lnTo>
                      <a:lnTo>
                        <a:pt x="0" y="23956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9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1249342"/>
                <a:ext cx="165413" cy="37075"/>
                <a:chOff x="2673414" y="1249342"/>
                <a:chExt cx="165413" cy="37075"/>
              </a:xfrm>
              <a:solidFill>
                <a:srgbClr val="000000"/>
              </a:solidFill>
            </p:grpSpPr>
            <p:sp>
              <p:nvSpPr>
                <p:cNvPr id="6692" name="자유형: 도형 6691">
                  <a:extLst>
                    <a:ext uri="{FF2B5EF4-FFF2-40B4-BE49-F238E27FC236}">
                      <a16:creationId xmlns:a16="http://schemas.microsoft.com/office/drawing/2014/main" id="{203CFC0F-D341-4A47-9188-97BB4EDB7649}"/>
                    </a:ext>
                  </a:extLst>
                </p:cNvPr>
                <p:cNvSpPr/>
                <p:nvPr/>
              </p:nvSpPr>
              <p:spPr>
                <a:xfrm>
                  <a:off x="2673414" y="1249342"/>
                  <a:ext cx="165413" cy="37075"/>
                </a:xfrm>
                <a:custGeom>
                  <a:avLst/>
                  <a:gdLst>
                    <a:gd name="connsiteX0" fmla="*/ 0 w 165413"/>
                    <a:gd name="connsiteY0" fmla="*/ 0 h 37075"/>
                    <a:gd name="connsiteX1" fmla="*/ 165414 w 165413"/>
                    <a:gd name="connsiteY1" fmla="*/ 0 h 37075"/>
                    <a:gd name="connsiteX2" fmla="*/ 165414 w 165413"/>
                    <a:gd name="connsiteY2" fmla="*/ 37075 h 37075"/>
                    <a:gd name="connsiteX3" fmla="*/ 0 w 165413"/>
                    <a:gd name="connsiteY3" fmla="*/ 37075 h 37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07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7075"/>
                      </a:lnTo>
                      <a:lnTo>
                        <a:pt x="0" y="370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93" name="자유형: 도형 6692">
                  <a:extLst>
                    <a:ext uri="{FF2B5EF4-FFF2-40B4-BE49-F238E27FC236}">
                      <a16:creationId xmlns:a16="http://schemas.microsoft.com/office/drawing/2014/main" id="{5AB27F1B-29F7-4083-A065-F07C76D5AC5E}"/>
                    </a:ext>
                  </a:extLst>
                </p:cNvPr>
                <p:cNvSpPr/>
                <p:nvPr/>
              </p:nvSpPr>
              <p:spPr>
                <a:xfrm>
                  <a:off x="2673414" y="1249342"/>
                  <a:ext cx="165413" cy="37075"/>
                </a:xfrm>
                <a:custGeom>
                  <a:avLst/>
                  <a:gdLst>
                    <a:gd name="connsiteX0" fmla="*/ 0 w 165413"/>
                    <a:gd name="connsiteY0" fmla="*/ 0 h 37075"/>
                    <a:gd name="connsiteX1" fmla="*/ 165414 w 165413"/>
                    <a:gd name="connsiteY1" fmla="*/ 0 h 37075"/>
                    <a:gd name="connsiteX2" fmla="*/ 165414 w 165413"/>
                    <a:gd name="connsiteY2" fmla="*/ 37075 h 37075"/>
                    <a:gd name="connsiteX3" fmla="*/ 0 w 165413"/>
                    <a:gd name="connsiteY3" fmla="*/ 37075 h 37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07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7075"/>
                      </a:lnTo>
                      <a:lnTo>
                        <a:pt x="0" y="37075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9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1063965"/>
                <a:ext cx="165413" cy="20534"/>
                <a:chOff x="2857080" y="1063965"/>
                <a:chExt cx="165413" cy="20534"/>
              </a:xfrm>
              <a:solidFill>
                <a:srgbClr val="000000"/>
              </a:solidFill>
            </p:grpSpPr>
            <p:sp>
              <p:nvSpPr>
                <p:cNvPr id="6695" name="자유형: 도형 6694">
                  <a:extLst>
                    <a:ext uri="{FF2B5EF4-FFF2-40B4-BE49-F238E27FC236}">
                      <a16:creationId xmlns:a16="http://schemas.microsoft.com/office/drawing/2014/main" id="{4B10016A-9709-41E1-92E3-E624D4D19FEE}"/>
                    </a:ext>
                  </a:extLst>
                </p:cNvPr>
                <p:cNvSpPr/>
                <p:nvPr/>
              </p:nvSpPr>
              <p:spPr>
                <a:xfrm>
                  <a:off x="2857080" y="1063965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96" name="자유형: 도형 6695">
                  <a:extLst>
                    <a:ext uri="{FF2B5EF4-FFF2-40B4-BE49-F238E27FC236}">
                      <a16:creationId xmlns:a16="http://schemas.microsoft.com/office/drawing/2014/main" id="{67DDDCCA-D23C-41FA-9D25-C01EFC5A2C07}"/>
                    </a:ext>
                  </a:extLst>
                </p:cNvPr>
                <p:cNvSpPr/>
                <p:nvPr/>
              </p:nvSpPr>
              <p:spPr>
                <a:xfrm>
                  <a:off x="2857080" y="1063965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69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1264742"/>
                <a:ext cx="165413" cy="39357"/>
                <a:chOff x="3040746" y="1264742"/>
                <a:chExt cx="165413" cy="39357"/>
              </a:xfrm>
              <a:solidFill>
                <a:srgbClr val="000000"/>
              </a:solidFill>
            </p:grpSpPr>
            <p:sp>
              <p:nvSpPr>
                <p:cNvPr id="6698" name="자유형: 도형 6697">
                  <a:extLst>
                    <a:ext uri="{FF2B5EF4-FFF2-40B4-BE49-F238E27FC236}">
                      <a16:creationId xmlns:a16="http://schemas.microsoft.com/office/drawing/2014/main" id="{1E106826-8A92-4738-A936-BAFA59ABBDAA}"/>
                    </a:ext>
                  </a:extLst>
                </p:cNvPr>
                <p:cNvSpPr/>
                <p:nvPr/>
              </p:nvSpPr>
              <p:spPr>
                <a:xfrm>
                  <a:off x="3040746" y="1264742"/>
                  <a:ext cx="165413" cy="39357"/>
                </a:xfrm>
                <a:custGeom>
                  <a:avLst/>
                  <a:gdLst>
                    <a:gd name="connsiteX0" fmla="*/ 0 w 165413"/>
                    <a:gd name="connsiteY0" fmla="*/ 0 h 39357"/>
                    <a:gd name="connsiteX1" fmla="*/ 165413 w 165413"/>
                    <a:gd name="connsiteY1" fmla="*/ 0 h 39357"/>
                    <a:gd name="connsiteX2" fmla="*/ 165413 w 165413"/>
                    <a:gd name="connsiteY2" fmla="*/ 39357 h 39357"/>
                    <a:gd name="connsiteX3" fmla="*/ 0 w 165413"/>
                    <a:gd name="connsiteY3" fmla="*/ 39357 h 39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3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357"/>
                      </a:lnTo>
                      <a:lnTo>
                        <a:pt x="0" y="3935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99" name="자유형: 도형 6698">
                  <a:extLst>
                    <a:ext uri="{FF2B5EF4-FFF2-40B4-BE49-F238E27FC236}">
                      <a16:creationId xmlns:a16="http://schemas.microsoft.com/office/drawing/2014/main" id="{9A1B8762-87E1-44AE-8046-51AD50F4F2DF}"/>
                    </a:ext>
                  </a:extLst>
                </p:cNvPr>
                <p:cNvSpPr/>
                <p:nvPr/>
              </p:nvSpPr>
              <p:spPr>
                <a:xfrm>
                  <a:off x="3040746" y="1264742"/>
                  <a:ext cx="165413" cy="39357"/>
                </a:xfrm>
                <a:custGeom>
                  <a:avLst/>
                  <a:gdLst>
                    <a:gd name="connsiteX0" fmla="*/ 0 w 165413"/>
                    <a:gd name="connsiteY0" fmla="*/ 0 h 39357"/>
                    <a:gd name="connsiteX1" fmla="*/ 165413 w 165413"/>
                    <a:gd name="connsiteY1" fmla="*/ 0 h 39357"/>
                    <a:gd name="connsiteX2" fmla="*/ 165413 w 165413"/>
                    <a:gd name="connsiteY2" fmla="*/ 39357 h 39357"/>
                    <a:gd name="connsiteX3" fmla="*/ 0 w 165413"/>
                    <a:gd name="connsiteY3" fmla="*/ 39357 h 39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3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357"/>
                      </a:lnTo>
                      <a:lnTo>
                        <a:pt x="0" y="39357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0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1394221"/>
                <a:ext cx="165413" cy="26238"/>
                <a:chOff x="3224412" y="1394221"/>
                <a:chExt cx="165413" cy="26238"/>
              </a:xfrm>
              <a:solidFill>
                <a:srgbClr val="000000"/>
              </a:solidFill>
            </p:grpSpPr>
            <p:sp>
              <p:nvSpPr>
                <p:cNvPr id="6701" name="자유형: 도형 6700">
                  <a:extLst>
                    <a:ext uri="{FF2B5EF4-FFF2-40B4-BE49-F238E27FC236}">
                      <a16:creationId xmlns:a16="http://schemas.microsoft.com/office/drawing/2014/main" id="{E4DD21DB-B2B0-4059-AAF3-C5C9817BBB60}"/>
                    </a:ext>
                  </a:extLst>
                </p:cNvPr>
                <p:cNvSpPr/>
                <p:nvPr/>
              </p:nvSpPr>
              <p:spPr>
                <a:xfrm>
                  <a:off x="3224412" y="1394221"/>
                  <a:ext cx="165413" cy="26238"/>
                </a:xfrm>
                <a:custGeom>
                  <a:avLst/>
                  <a:gdLst>
                    <a:gd name="connsiteX0" fmla="*/ 0 w 165413"/>
                    <a:gd name="connsiteY0" fmla="*/ 0 h 26238"/>
                    <a:gd name="connsiteX1" fmla="*/ 165414 w 165413"/>
                    <a:gd name="connsiteY1" fmla="*/ 0 h 26238"/>
                    <a:gd name="connsiteX2" fmla="*/ 165414 w 165413"/>
                    <a:gd name="connsiteY2" fmla="*/ 26238 h 26238"/>
                    <a:gd name="connsiteX3" fmla="*/ 0 w 165413"/>
                    <a:gd name="connsiteY3" fmla="*/ 26238 h 2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23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6238"/>
                      </a:lnTo>
                      <a:lnTo>
                        <a:pt x="0" y="2623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2" name="자유형: 도형 6701">
                  <a:extLst>
                    <a:ext uri="{FF2B5EF4-FFF2-40B4-BE49-F238E27FC236}">
                      <a16:creationId xmlns:a16="http://schemas.microsoft.com/office/drawing/2014/main" id="{59C6C814-5605-44FD-891A-EC7B44C85476}"/>
                    </a:ext>
                  </a:extLst>
                </p:cNvPr>
                <p:cNvSpPr/>
                <p:nvPr/>
              </p:nvSpPr>
              <p:spPr>
                <a:xfrm>
                  <a:off x="3224412" y="1394221"/>
                  <a:ext cx="165413" cy="26238"/>
                </a:xfrm>
                <a:custGeom>
                  <a:avLst/>
                  <a:gdLst>
                    <a:gd name="connsiteX0" fmla="*/ 0 w 165413"/>
                    <a:gd name="connsiteY0" fmla="*/ 0 h 26238"/>
                    <a:gd name="connsiteX1" fmla="*/ 165414 w 165413"/>
                    <a:gd name="connsiteY1" fmla="*/ 0 h 26238"/>
                    <a:gd name="connsiteX2" fmla="*/ 165414 w 165413"/>
                    <a:gd name="connsiteY2" fmla="*/ 26238 h 26238"/>
                    <a:gd name="connsiteX3" fmla="*/ 0 w 165413"/>
                    <a:gd name="connsiteY3" fmla="*/ 26238 h 2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23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6238"/>
                      </a:lnTo>
                      <a:lnTo>
                        <a:pt x="0" y="26238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0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1228237"/>
                <a:ext cx="165413" cy="24526"/>
                <a:chOff x="3408078" y="1228237"/>
                <a:chExt cx="165413" cy="24526"/>
              </a:xfrm>
              <a:solidFill>
                <a:srgbClr val="000000"/>
              </a:solidFill>
            </p:grpSpPr>
            <p:sp>
              <p:nvSpPr>
                <p:cNvPr id="6704" name="자유형: 도형 6703">
                  <a:extLst>
                    <a:ext uri="{FF2B5EF4-FFF2-40B4-BE49-F238E27FC236}">
                      <a16:creationId xmlns:a16="http://schemas.microsoft.com/office/drawing/2014/main" id="{B72D8771-FB41-4D8E-B6EE-BD3D42F85676}"/>
                    </a:ext>
                  </a:extLst>
                </p:cNvPr>
                <p:cNvSpPr/>
                <p:nvPr/>
              </p:nvSpPr>
              <p:spPr>
                <a:xfrm>
                  <a:off x="3408078" y="1228237"/>
                  <a:ext cx="165413" cy="24526"/>
                </a:xfrm>
                <a:custGeom>
                  <a:avLst/>
                  <a:gdLst>
                    <a:gd name="connsiteX0" fmla="*/ 0 w 165413"/>
                    <a:gd name="connsiteY0" fmla="*/ 0 h 24526"/>
                    <a:gd name="connsiteX1" fmla="*/ 165414 w 165413"/>
                    <a:gd name="connsiteY1" fmla="*/ 0 h 24526"/>
                    <a:gd name="connsiteX2" fmla="*/ 165414 w 165413"/>
                    <a:gd name="connsiteY2" fmla="*/ 24527 h 24526"/>
                    <a:gd name="connsiteX3" fmla="*/ 0 w 165413"/>
                    <a:gd name="connsiteY3" fmla="*/ 24527 h 2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452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4527"/>
                      </a:lnTo>
                      <a:lnTo>
                        <a:pt x="0" y="2452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5" name="자유형: 도형 6704">
                  <a:extLst>
                    <a:ext uri="{FF2B5EF4-FFF2-40B4-BE49-F238E27FC236}">
                      <a16:creationId xmlns:a16="http://schemas.microsoft.com/office/drawing/2014/main" id="{A1B3C33D-891D-4544-8B00-B8841B627A01}"/>
                    </a:ext>
                  </a:extLst>
                </p:cNvPr>
                <p:cNvSpPr/>
                <p:nvPr/>
              </p:nvSpPr>
              <p:spPr>
                <a:xfrm>
                  <a:off x="3408078" y="1228237"/>
                  <a:ext cx="165413" cy="24526"/>
                </a:xfrm>
                <a:custGeom>
                  <a:avLst/>
                  <a:gdLst>
                    <a:gd name="connsiteX0" fmla="*/ 0 w 165413"/>
                    <a:gd name="connsiteY0" fmla="*/ 0 h 24526"/>
                    <a:gd name="connsiteX1" fmla="*/ 165414 w 165413"/>
                    <a:gd name="connsiteY1" fmla="*/ 0 h 24526"/>
                    <a:gd name="connsiteX2" fmla="*/ 165414 w 165413"/>
                    <a:gd name="connsiteY2" fmla="*/ 24527 h 24526"/>
                    <a:gd name="connsiteX3" fmla="*/ 0 w 165413"/>
                    <a:gd name="connsiteY3" fmla="*/ 24527 h 2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452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4527"/>
                      </a:lnTo>
                      <a:lnTo>
                        <a:pt x="0" y="24527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0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1470654"/>
                <a:ext cx="165413" cy="18252"/>
                <a:chOff x="3591744" y="1470654"/>
                <a:chExt cx="165413" cy="18252"/>
              </a:xfrm>
              <a:solidFill>
                <a:srgbClr val="000000"/>
              </a:solidFill>
            </p:grpSpPr>
            <p:sp>
              <p:nvSpPr>
                <p:cNvPr id="6707" name="자유형: 도형 6706">
                  <a:extLst>
                    <a:ext uri="{FF2B5EF4-FFF2-40B4-BE49-F238E27FC236}">
                      <a16:creationId xmlns:a16="http://schemas.microsoft.com/office/drawing/2014/main" id="{4AE30C25-2730-4D1F-844A-0CA659DEC436}"/>
                    </a:ext>
                  </a:extLst>
                </p:cNvPr>
                <p:cNvSpPr/>
                <p:nvPr/>
              </p:nvSpPr>
              <p:spPr>
                <a:xfrm>
                  <a:off x="3591744" y="1470654"/>
                  <a:ext cx="165413" cy="18252"/>
                </a:xfrm>
                <a:custGeom>
                  <a:avLst/>
                  <a:gdLst>
                    <a:gd name="connsiteX0" fmla="*/ 0 w 165413"/>
                    <a:gd name="connsiteY0" fmla="*/ 0 h 18252"/>
                    <a:gd name="connsiteX1" fmla="*/ 165413 w 165413"/>
                    <a:gd name="connsiteY1" fmla="*/ 0 h 18252"/>
                    <a:gd name="connsiteX2" fmla="*/ 165413 w 165413"/>
                    <a:gd name="connsiteY2" fmla="*/ 18253 h 18252"/>
                    <a:gd name="connsiteX3" fmla="*/ 0 w 165413"/>
                    <a:gd name="connsiteY3" fmla="*/ 18253 h 1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253"/>
                      </a:lnTo>
                      <a:lnTo>
                        <a:pt x="0" y="1825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8" name="자유형: 도형 6707">
                  <a:extLst>
                    <a:ext uri="{FF2B5EF4-FFF2-40B4-BE49-F238E27FC236}">
                      <a16:creationId xmlns:a16="http://schemas.microsoft.com/office/drawing/2014/main" id="{B055C496-5C06-4BD0-A721-BFCE82C75F69}"/>
                    </a:ext>
                  </a:extLst>
                </p:cNvPr>
                <p:cNvSpPr/>
                <p:nvPr/>
              </p:nvSpPr>
              <p:spPr>
                <a:xfrm>
                  <a:off x="3591744" y="1470654"/>
                  <a:ext cx="165413" cy="18252"/>
                </a:xfrm>
                <a:custGeom>
                  <a:avLst/>
                  <a:gdLst>
                    <a:gd name="connsiteX0" fmla="*/ 0 w 165413"/>
                    <a:gd name="connsiteY0" fmla="*/ 0 h 18252"/>
                    <a:gd name="connsiteX1" fmla="*/ 165413 w 165413"/>
                    <a:gd name="connsiteY1" fmla="*/ 0 h 18252"/>
                    <a:gd name="connsiteX2" fmla="*/ 165413 w 165413"/>
                    <a:gd name="connsiteY2" fmla="*/ 18253 h 18252"/>
                    <a:gd name="connsiteX3" fmla="*/ 0 w 165413"/>
                    <a:gd name="connsiteY3" fmla="*/ 18253 h 1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253"/>
                      </a:lnTo>
                      <a:lnTo>
                        <a:pt x="0" y="18253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0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1341745"/>
                <a:ext cx="165413" cy="25097"/>
                <a:chOff x="3775410" y="1341745"/>
                <a:chExt cx="165413" cy="25097"/>
              </a:xfrm>
              <a:solidFill>
                <a:srgbClr val="000000"/>
              </a:solidFill>
            </p:grpSpPr>
            <p:sp>
              <p:nvSpPr>
                <p:cNvPr id="6710" name="자유형: 도형 6709">
                  <a:extLst>
                    <a:ext uri="{FF2B5EF4-FFF2-40B4-BE49-F238E27FC236}">
                      <a16:creationId xmlns:a16="http://schemas.microsoft.com/office/drawing/2014/main" id="{080B72F2-F4DD-4CEF-B573-7BB9B38F27EA}"/>
                    </a:ext>
                  </a:extLst>
                </p:cNvPr>
                <p:cNvSpPr/>
                <p:nvPr/>
              </p:nvSpPr>
              <p:spPr>
                <a:xfrm>
                  <a:off x="3775410" y="1341745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3 w 165413"/>
                    <a:gd name="connsiteY1" fmla="*/ 0 h 25097"/>
                    <a:gd name="connsiteX2" fmla="*/ 165413 w 165413"/>
                    <a:gd name="connsiteY2" fmla="*/ 25097 h 25097"/>
                    <a:gd name="connsiteX3" fmla="*/ 0 w 165413"/>
                    <a:gd name="connsiteY3" fmla="*/ 25097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97"/>
                      </a:lnTo>
                      <a:lnTo>
                        <a:pt x="0" y="250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11" name="자유형: 도형 6710">
                  <a:extLst>
                    <a:ext uri="{FF2B5EF4-FFF2-40B4-BE49-F238E27FC236}">
                      <a16:creationId xmlns:a16="http://schemas.microsoft.com/office/drawing/2014/main" id="{12E53D69-E1F1-4EBE-99CA-AE176826682D}"/>
                    </a:ext>
                  </a:extLst>
                </p:cNvPr>
                <p:cNvSpPr/>
                <p:nvPr/>
              </p:nvSpPr>
              <p:spPr>
                <a:xfrm>
                  <a:off x="3775410" y="1341745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3 w 165413"/>
                    <a:gd name="connsiteY1" fmla="*/ 0 h 25097"/>
                    <a:gd name="connsiteX2" fmla="*/ 165413 w 165413"/>
                    <a:gd name="connsiteY2" fmla="*/ 25097 h 25097"/>
                    <a:gd name="connsiteX3" fmla="*/ 0 w 165413"/>
                    <a:gd name="connsiteY3" fmla="*/ 25097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97"/>
                      </a:lnTo>
                      <a:lnTo>
                        <a:pt x="0" y="25097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1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1131271"/>
                <a:ext cx="165413" cy="45060"/>
                <a:chOff x="3959076" y="1131271"/>
                <a:chExt cx="165413" cy="45060"/>
              </a:xfrm>
              <a:solidFill>
                <a:srgbClr val="000000"/>
              </a:solidFill>
            </p:grpSpPr>
            <p:sp>
              <p:nvSpPr>
                <p:cNvPr id="6713" name="자유형: 도형 6712">
                  <a:extLst>
                    <a:ext uri="{FF2B5EF4-FFF2-40B4-BE49-F238E27FC236}">
                      <a16:creationId xmlns:a16="http://schemas.microsoft.com/office/drawing/2014/main" id="{C7E291D7-C910-4442-B8B9-C700AF51107D}"/>
                    </a:ext>
                  </a:extLst>
                </p:cNvPr>
                <p:cNvSpPr/>
                <p:nvPr/>
              </p:nvSpPr>
              <p:spPr>
                <a:xfrm>
                  <a:off x="3959076" y="1131271"/>
                  <a:ext cx="165413" cy="45060"/>
                </a:xfrm>
                <a:custGeom>
                  <a:avLst/>
                  <a:gdLst>
                    <a:gd name="connsiteX0" fmla="*/ 0 w 165413"/>
                    <a:gd name="connsiteY0" fmla="*/ 0 h 45060"/>
                    <a:gd name="connsiteX1" fmla="*/ 165413 w 165413"/>
                    <a:gd name="connsiteY1" fmla="*/ 0 h 45060"/>
                    <a:gd name="connsiteX2" fmla="*/ 165413 w 165413"/>
                    <a:gd name="connsiteY2" fmla="*/ 45061 h 45060"/>
                    <a:gd name="connsiteX3" fmla="*/ 0 w 165413"/>
                    <a:gd name="connsiteY3" fmla="*/ 45061 h 45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06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061"/>
                      </a:lnTo>
                      <a:lnTo>
                        <a:pt x="0" y="4506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14" name="자유형: 도형 6713">
                  <a:extLst>
                    <a:ext uri="{FF2B5EF4-FFF2-40B4-BE49-F238E27FC236}">
                      <a16:creationId xmlns:a16="http://schemas.microsoft.com/office/drawing/2014/main" id="{CE4D5A45-47EA-4978-89A5-0AA40B83F465}"/>
                    </a:ext>
                  </a:extLst>
                </p:cNvPr>
                <p:cNvSpPr/>
                <p:nvPr/>
              </p:nvSpPr>
              <p:spPr>
                <a:xfrm>
                  <a:off x="3959076" y="1131271"/>
                  <a:ext cx="165413" cy="45060"/>
                </a:xfrm>
                <a:custGeom>
                  <a:avLst/>
                  <a:gdLst>
                    <a:gd name="connsiteX0" fmla="*/ 0 w 165413"/>
                    <a:gd name="connsiteY0" fmla="*/ 0 h 45060"/>
                    <a:gd name="connsiteX1" fmla="*/ 165413 w 165413"/>
                    <a:gd name="connsiteY1" fmla="*/ 0 h 45060"/>
                    <a:gd name="connsiteX2" fmla="*/ 165413 w 165413"/>
                    <a:gd name="connsiteY2" fmla="*/ 45061 h 45060"/>
                    <a:gd name="connsiteX3" fmla="*/ 0 w 165413"/>
                    <a:gd name="connsiteY3" fmla="*/ 45061 h 45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06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061"/>
                      </a:lnTo>
                      <a:lnTo>
                        <a:pt x="0" y="45061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1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1071380"/>
                <a:ext cx="165413" cy="47342"/>
                <a:chOff x="4142742" y="1071380"/>
                <a:chExt cx="165413" cy="47342"/>
              </a:xfrm>
              <a:solidFill>
                <a:srgbClr val="000000"/>
              </a:solidFill>
            </p:grpSpPr>
            <p:sp>
              <p:nvSpPr>
                <p:cNvPr id="6716" name="자유형: 도형 6715">
                  <a:extLst>
                    <a:ext uri="{FF2B5EF4-FFF2-40B4-BE49-F238E27FC236}">
                      <a16:creationId xmlns:a16="http://schemas.microsoft.com/office/drawing/2014/main" id="{1D63FF8E-090B-4097-83C0-13940F01C5E6}"/>
                    </a:ext>
                  </a:extLst>
                </p:cNvPr>
                <p:cNvSpPr/>
                <p:nvPr/>
              </p:nvSpPr>
              <p:spPr>
                <a:xfrm>
                  <a:off x="4142742" y="1071380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4 w 165413"/>
                    <a:gd name="connsiteY1" fmla="*/ 0 h 47342"/>
                    <a:gd name="connsiteX2" fmla="*/ 165414 w 165413"/>
                    <a:gd name="connsiteY2" fmla="*/ 47342 h 47342"/>
                    <a:gd name="connsiteX3" fmla="*/ 0 w 165413"/>
                    <a:gd name="connsiteY3" fmla="*/ 47342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342"/>
                      </a:lnTo>
                      <a:lnTo>
                        <a:pt x="0" y="4734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17" name="자유형: 도형 6716">
                  <a:extLst>
                    <a:ext uri="{FF2B5EF4-FFF2-40B4-BE49-F238E27FC236}">
                      <a16:creationId xmlns:a16="http://schemas.microsoft.com/office/drawing/2014/main" id="{36F679E6-B8FB-4956-A71B-9FB40BAC3D7F}"/>
                    </a:ext>
                  </a:extLst>
                </p:cNvPr>
                <p:cNvSpPr/>
                <p:nvPr/>
              </p:nvSpPr>
              <p:spPr>
                <a:xfrm>
                  <a:off x="4142742" y="1071380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4 w 165413"/>
                    <a:gd name="connsiteY1" fmla="*/ 0 h 47342"/>
                    <a:gd name="connsiteX2" fmla="*/ 165414 w 165413"/>
                    <a:gd name="connsiteY2" fmla="*/ 47342 h 47342"/>
                    <a:gd name="connsiteX3" fmla="*/ 0 w 165413"/>
                    <a:gd name="connsiteY3" fmla="*/ 47342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342"/>
                      </a:lnTo>
                      <a:lnTo>
                        <a:pt x="0" y="47342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1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1231660"/>
                <a:ext cx="165413" cy="31941"/>
                <a:chOff x="4325837" y="1231660"/>
                <a:chExt cx="165413" cy="31941"/>
              </a:xfrm>
              <a:solidFill>
                <a:srgbClr val="000000"/>
              </a:solidFill>
            </p:grpSpPr>
            <p:sp>
              <p:nvSpPr>
                <p:cNvPr id="6719" name="자유형: 도형 6718">
                  <a:extLst>
                    <a:ext uri="{FF2B5EF4-FFF2-40B4-BE49-F238E27FC236}">
                      <a16:creationId xmlns:a16="http://schemas.microsoft.com/office/drawing/2014/main" id="{EC4C78B4-0B53-4BEF-B8AC-0290863C3491}"/>
                    </a:ext>
                  </a:extLst>
                </p:cNvPr>
                <p:cNvSpPr/>
                <p:nvPr/>
              </p:nvSpPr>
              <p:spPr>
                <a:xfrm>
                  <a:off x="4325837" y="1231660"/>
                  <a:ext cx="165413" cy="31941"/>
                </a:xfrm>
                <a:custGeom>
                  <a:avLst/>
                  <a:gdLst>
                    <a:gd name="connsiteX0" fmla="*/ 0 w 165413"/>
                    <a:gd name="connsiteY0" fmla="*/ 0 h 31941"/>
                    <a:gd name="connsiteX1" fmla="*/ 165413 w 165413"/>
                    <a:gd name="connsiteY1" fmla="*/ 0 h 31941"/>
                    <a:gd name="connsiteX2" fmla="*/ 165413 w 165413"/>
                    <a:gd name="connsiteY2" fmla="*/ 31942 h 31941"/>
                    <a:gd name="connsiteX3" fmla="*/ 0 w 165413"/>
                    <a:gd name="connsiteY3" fmla="*/ 31942 h 3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94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1942"/>
                      </a:lnTo>
                      <a:lnTo>
                        <a:pt x="0" y="3194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20" name="자유형: 도형 6719">
                  <a:extLst>
                    <a:ext uri="{FF2B5EF4-FFF2-40B4-BE49-F238E27FC236}">
                      <a16:creationId xmlns:a16="http://schemas.microsoft.com/office/drawing/2014/main" id="{59BA6CD4-20F4-4C18-8F09-6FDB923C465C}"/>
                    </a:ext>
                  </a:extLst>
                </p:cNvPr>
                <p:cNvSpPr/>
                <p:nvPr/>
              </p:nvSpPr>
              <p:spPr>
                <a:xfrm>
                  <a:off x="4325837" y="1231660"/>
                  <a:ext cx="165413" cy="31941"/>
                </a:xfrm>
                <a:custGeom>
                  <a:avLst/>
                  <a:gdLst>
                    <a:gd name="connsiteX0" fmla="*/ 0 w 165413"/>
                    <a:gd name="connsiteY0" fmla="*/ 0 h 31941"/>
                    <a:gd name="connsiteX1" fmla="*/ 165413 w 165413"/>
                    <a:gd name="connsiteY1" fmla="*/ 0 h 31941"/>
                    <a:gd name="connsiteX2" fmla="*/ 165413 w 165413"/>
                    <a:gd name="connsiteY2" fmla="*/ 31942 h 31941"/>
                    <a:gd name="connsiteX3" fmla="*/ 0 w 165413"/>
                    <a:gd name="connsiteY3" fmla="*/ 31942 h 3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94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1942"/>
                      </a:lnTo>
                      <a:lnTo>
                        <a:pt x="0" y="31942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2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1209414"/>
                <a:ext cx="165413" cy="25667"/>
                <a:chOff x="4509503" y="1209414"/>
                <a:chExt cx="165413" cy="25667"/>
              </a:xfrm>
              <a:solidFill>
                <a:srgbClr val="000000"/>
              </a:solidFill>
            </p:grpSpPr>
            <p:sp>
              <p:nvSpPr>
                <p:cNvPr id="6722" name="자유형: 도형 6721">
                  <a:extLst>
                    <a:ext uri="{FF2B5EF4-FFF2-40B4-BE49-F238E27FC236}">
                      <a16:creationId xmlns:a16="http://schemas.microsoft.com/office/drawing/2014/main" id="{B9FD63DD-3AAE-47C5-9EA5-82BB7C0A7D08}"/>
                    </a:ext>
                  </a:extLst>
                </p:cNvPr>
                <p:cNvSpPr/>
                <p:nvPr/>
              </p:nvSpPr>
              <p:spPr>
                <a:xfrm>
                  <a:off x="4509503" y="1209414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3 w 165413"/>
                    <a:gd name="connsiteY1" fmla="*/ 0 h 25667"/>
                    <a:gd name="connsiteX2" fmla="*/ 165413 w 165413"/>
                    <a:gd name="connsiteY2" fmla="*/ 25668 h 25667"/>
                    <a:gd name="connsiteX3" fmla="*/ 0 w 165413"/>
                    <a:gd name="connsiteY3" fmla="*/ 25668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668"/>
                      </a:lnTo>
                      <a:lnTo>
                        <a:pt x="0" y="2566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23" name="자유형: 도형 6722">
                  <a:extLst>
                    <a:ext uri="{FF2B5EF4-FFF2-40B4-BE49-F238E27FC236}">
                      <a16:creationId xmlns:a16="http://schemas.microsoft.com/office/drawing/2014/main" id="{AA0D70BC-A58F-46F2-85A4-25DD8EAC3AE8}"/>
                    </a:ext>
                  </a:extLst>
                </p:cNvPr>
                <p:cNvSpPr/>
                <p:nvPr/>
              </p:nvSpPr>
              <p:spPr>
                <a:xfrm>
                  <a:off x="4509503" y="1209414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3 w 165413"/>
                    <a:gd name="connsiteY1" fmla="*/ 0 h 25667"/>
                    <a:gd name="connsiteX2" fmla="*/ 165413 w 165413"/>
                    <a:gd name="connsiteY2" fmla="*/ 25668 h 25667"/>
                    <a:gd name="connsiteX3" fmla="*/ 0 w 165413"/>
                    <a:gd name="connsiteY3" fmla="*/ 25668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668"/>
                      </a:lnTo>
                      <a:lnTo>
                        <a:pt x="0" y="25668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2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1339464"/>
                <a:ext cx="165413" cy="17682"/>
                <a:chOff x="4693169" y="1339464"/>
                <a:chExt cx="165413" cy="17682"/>
              </a:xfrm>
              <a:solidFill>
                <a:srgbClr val="000000"/>
              </a:solidFill>
            </p:grpSpPr>
            <p:sp>
              <p:nvSpPr>
                <p:cNvPr id="6725" name="자유형: 도형 6724">
                  <a:extLst>
                    <a:ext uri="{FF2B5EF4-FFF2-40B4-BE49-F238E27FC236}">
                      <a16:creationId xmlns:a16="http://schemas.microsoft.com/office/drawing/2014/main" id="{F69FFA74-43C6-4AF1-B32A-8B1D1DA238CD}"/>
                    </a:ext>
                  </a:extLst>
                </p:cNvPr>
                <p:cNvSpPr/>
                <p:nvPr/>
              </p:nvSpPr>
              <p:spPr>
                <a:xfrm>
                  <a:off x="4693169" y="1339464"/>
                  <a:ext cx="165413" cy="17682"/>
                </a:xfrm>
                <a:custGeom>
                  <a:avLst/>
                  <a:gdLst>
                    <a:gd name="connsiteX0" fmla="*/ 0 w 165413"/>
                    <a:gd name="connsiteY0" fmla="*/ 0 h 17682"/>
                    <a:gd name="connsiteX1" fmla="*/ 165414 w 165413"/>
                    <a:gd name="connsiteY1" fmla="*/ 0 h 17682"/>
                    <a:gd name="connsiteX2" fmla="*/ 165414 w 165413"/>
                    <a:gd name="connsiteY2" fmla="*/ 17682 h 17682"/>
                    <a:gd name="connsiteX3" fmla="*/ 0 w 165413"/>
                    <a:gd name="connsiteY3" fmla="*/ 17682 h 17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68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682"/>
                      </a:lnTo>
                      <a:lnTo>
                        <a:pt x="0" y="1768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26" name="자유형: 도형 6725">
                  <a:extLst>
                    <a:ext uri="{FF2B5EF4-FFF2-40B4-BE49-F238E27FC236}">
                      <a16:creationId xmlns:a16="http://schemas.microsoft.com/office/drawing/2014/main" id="{A614349B-BE67-46A0-96A1-186FDC514A53}"/>
                    </a:ext>
                  </a:extLst>
                </p:cNvPr>
                <p:cNvSpPr/>
                <p:nvPr/>
              </p:nvSpPr>
              <p:spPr>
                <a:xfrm>
                  <a:off x="4693169" y="1339464"/>
                  <a:ext cx="165413" cy="17682"/>
                </a:xfrm>
                <a:custGeom>
                  <a:avLst/>
                  <a:gdLst>
                    <a:gd name="connsiteX0" fmla="*/ 0 w 165413"/>
                    <a:gd name="connsiteY0" fmla="*/ 0 h 17682"/>
                    <a:gd name="connsiteX1" fmla="*/ 165414 w 165413"/>
                    <a:gd name="connsiteY1" fmla="*/ 0 h 17682"/>
                    <a:gd name="connsiteX2" fmla="*/ 165414 w 165413"/>
                    <a:gd name="connsiteY2" fmla="*/ 17682 h 17682"/>
                    <a:gd name="connsiteX3" fmla="*/ 0 w 165413"/>
                    <a:gd name="connsiteY3" fmla="*/ 17682 h 17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68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682"/>
                      </a:lnTo>
                      <a:lnTo>
                        <a:pt x="0" y="17682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2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1300677"/>
                <a:ext cx="165413" cy="25667"/>
                <a:chOff x="4876835" y="1300677"/>
                <a:chExt cx="165413" cy="25667"/>
              </a:xfrm>
              <a:solidFill>
                <a:srgbClr val="000000"/>
              </a:solidFill>
            </p:grpSpPr>
            <p:sp>
              <p:nvSpPr>
                <p:cNvPr id="6728" name="자유형: 도형 6727">
                  <a:extLst>
                    <a:ext uri="{FF2B5EF4-FFF2-40B4-BE49-F238E27FC236}">
                      <a16:creationId xmlns:a16="http://schemas.microsoft.com/office/drawing/2014/main" id="{D21116EA-4080-4208-A582-26BB68CDF26D}"/>
                    </a:ext>
                  </a:extLst>
                </p:cNvPr>
                <p:cNvSpPr/>
                <p:nvPr/>
              </p:nvSpPr>
              <p:spPr>
                <a:xfrm>
                  <a:off x="4876835" y="1300677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4 w 165413"/>
                    <a:gd name="connsiteY1" fmla="*/ 0 h 25667"/>
                    <a:gd name="connsiteX2" fmla="*/ 165414 w 165413"/>
                    <a:gd name="connsiteY2" fmla="*/ 25668 h 25667"/>
                    <a:gd name="connsiteX3" fmla="*/ 0 w 165413"/>
                    <a:gd name="connsiteY3" fmla="*/ 25668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5668"/>
                      </a:lnTo>
                      <a:lnTo>
                        <a:pt x="0" y="2566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29" name="자유형: 도형 6728">
                  <a:extLst>
                    <a:ext uri="{FF2B5EF4-FFF2-40B4-BE49-F238E27FC236}">
                      <a16:creationId xmlns:a16="http://schemas.microsoft.com/office/drawing/2014/main" id="{0FC0F6CA-2397-4EDC-9855-44B3B9ECABC1}"/>
                    </a:ext>
                  </a:extLst>
                </p:cNvPr>
                <p:cNvSpPr/>
                <p:nvPr/>
              </p:nvSpPr>
              <p:spPr>
                <a:xfrm>
                  <a:off x="4876835" y="1300677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4 w 165413"/>
                    <a:gd name="connsiteY1" fmla="*/ 0 h 25667"/>
                    <a:gd name="connsiteX2" fmla="*/ 165414 w 165413"/>
                    <a:gd name="connsiteY2" fmla="*/ 25668 h 25667"/>
                    <a:gd name="connsiteX3" fmla="*/ 0 w 165413"/>
                    <a:gd name="connsiteY3" fmla="*/ 25668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5668"/>
                      </a:lnTo>
                      <a:lnTo>
                        <a:pt x="0" y="25668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3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1021185"/>
                <a:ext cx="165413" cy="43920"/>
                <a:chOff x="5060501" y="1021185"/>
                <a:chExt cx="165413" cy="43920"/>
              </a:xfrm>
              <a:solidFill>
                <a:srgbClr val="000000"/>
              </a:solidFill>
            </p:grpSpPr>
            <p:sp>
              <p:nvSpPr>
                <p:cNvPr id="6731" name="자유형: 도형 6730">
                  <a:extLst>
                    <a:ext uri="{FF2B5EF4-FFF2-40B4-BE49-F238E27FC236}">
                      <a16:creationId xmlns:a16="http://schemas.microsoft.com/office/drawing/2014/main" id="{E5869C12-9D04-4BC3-B216-0E6C503AAF72}"/>
                    </a:ext>
                  </a:extLst>
                </p:cNvPr>
                <p:cNvSpPr/>
                <p:nvPr/>
              </p:nvSpPr>
              <p:spPr>
                <a:xfrm>
                  <a:off x="5060501" y="1021185"/>
                  <a:ext cx="165413" cy="43920"/>
                </a:xfrm>
                <a:custGeom>
                  <a:avLst/>
                  <a:gdLst>
                    <a:gd name="connsiteX0" fmla="*/ 0 w 165413"/>
                    <a:gd name="connsiteY0" fmla="*/ 0 h 43920"/>
                    <a:gd name="connsiteX1" fmla="*/ 165413 w 165413"/>
                    <a:gd name="connsiteY1" fmla="*/ 0 h 43920"/>
                    <a:gd name="connsiteX2" fmla="*/ 165413 w 165413"/>
                    <a:gd name="connsiteY2" fmla="*/ 43920 h 43920"/>
                    <a:gd name="connsiteX3" fmla="*/ 0 w 165413"/>
                    <a:gd name="connsiteY3" fmla="*/ 43920 h 4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92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920"/>
                      </a:lnTo>
                      <a:lnTo>
                        <a:pt x="0" y="4392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32" name="자유형: 도형 6731">
                  <a:extLst>
                    <a:ext uri="{FF2B5EF4-FFF2-40B4-BE49-F238E27FC236}">
                      <a16:creationId xmlns:a16="http://schemas.microsoft.com/office/drawing/2014/main" id="{76A061D1-1E59-4BAC-A200-A4EEA3CE78C6}"/>
                    </a:ext>
                  </a:extLst>
                </p:cNvPr>
                <p:cNvSpPr/>
                <p:nvPr/>
              </p:nvSpPr>
              <p:spPr>
                <a:xfrm>
                  <a:off x="5060501" y="1021185"/>
                  <a:ext cx="165413" cy="43920"/>
                </a:xfrm>
                <a:custGeom>
                  <a:avLst/>
                  <a:gdLst>
                    <a:gd name="connsiteX0" fmla="*/ 0 w 165413"/>
                    <a:gd name="connsiteY0" fmla="*/ 0 h 43920"/>
                    <a:gd name="connsiteX1" fmla="*/ 165413 w 165413"/>
                    <a:gd name="connsiteY1" fmla="*/ 0 h 43920"/>
                    <a:gd name="connsiteX2" fmla="*/ 165413 w 165413"/>
                    <a:gd name="connsiteY2" fmla="*/ 43920 h 43920"/>
                    <a:gd name="connsiteX3" fmla="*/ 0 w 165413"/>
                    <a:gd name="connsiteY3" fmla="*/ 43920 h 4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92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920"/>
                      </a:lnTo>
                      <a:lnTo>
                        <a:pt x="0" y="43920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3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1066246"/>
                <a:ext cx="165413" cy="20534"/>
                <a:chOff x="5244167" y="1066246"/>
                <a:chExt cx="165413" cy="20534"/>
              </a:xfrm>
              <a:solidFill>
                <a:srgbClr val="000000"/>
              </a:solidFill>
            </p:grpSpPr>
            <p:sp>
              <p:nvSpPr>
                <p:cNvPr id="6734" name="자유형: 도형 6733">
                  <a:extLst>
                    <a:ext uri="{FF2B5EF4-FFF2-40B4-BE49-F238E27FC236}">
                      <a16:creationId xmlns:a16="http://schemas.microsoft.com/office/drawing/2014/main" id="{191E2CFB-2676-4312-B47C-6E68A17DA482}"/>
                    </a:ext>
                  </a:extLst>
                </p:cNvPr>
                <p:cNvSpPr/>
                <p:nvPr/>
              </p:nvSpPr>
              <p:spPr>
                <a:xfrm>
                  <a:off x="5244167" y="1066246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35" name="자유형: 도형 6734">
                  <a:extLst>
                    <a:ext uri="{FF2B5EF4-FFF2-40B4-BE49-F238E27FC236}">
                      <a16:creationId xmlns:a16="http://schemas.microsoft.com/office/drawing/2014/main" id="{ED6499A0-DDA0-43CA-B159-CD460C09F2E2}"/>
                    </a:ext>
                  </a:extLst>
                </p:cNvPr>
                <p:cNvSpPr/>
                <p:nvPr/>
              </p:nvSpPr>
              <p:spPr>
                <a:xfrm>
                  <a:off x="5244167" y="1066246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3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1097047"/>
                <a:ext cx="165413" cy="25667"/>
                <a:chOff x="5427833" y="1097047"/>
                <a:chExt cx="165413" cy="25667"/>
              </a:xfrm>
              <a:solidFill>
                <a:srgbClr val="000000"/>
              </a:solidFill>
            </p:grpSpPr>
            <p:sp>
              <p:nvSpPr>
                <p:cNvPr id="6737" name="자유형: 도형 6736">
                  <a:extLst>
                    <a:ext uri="{FF2B5EF4-FFF2-40B4-BE49-F238E27FC236}">
                      <a16:creationId xmlns:a16="http://schemas.microsoft.com/office/drawing/2014/main" id="{EC157536-67E1-4C6A-BD9D-42503BE760B2}"/>
                    </a:ext>
                  </a:extLst>
                </p:cNvPr>
                <p:cNvSpPr/>
                <p:nvPr/>
              </p:nvSpPr>
              <p:spPr>
                <a:xfrm>
                  <a:off x="5427833" y="1097047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3 w 165413"/>
                    <a:gd name="connsiteY1" fmla="*/ 0 h 25667"/>
                    <a:gd name="connsiteX2" fmla="*/ 165413 w 165413"/>
                    <a:gd name="connsiteY2" fmla="*/ 25668 h 25667"/>
                    <a:gd name="connsiteX3" fmla="*/ 0 w 165413"/>
                    <a:gd name="connsiteY3" fmla="*/ 25668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668"/>
                      </a:lnTo>
                      <a:lnTo>
                        <a:pt x="0" y="2566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38" name="자유형: 도형 6737">
                  <a:extLst>
                    <a:ext uri="{FF2B5EF4-FFF2-40B4-BE49-F238E27FC236}">
                      <a16:creationId xmlns:a16="http://schemas.microsoft.com/office/drawing/2014/main" id="{A263B260-1428-4BE7-B2BE-99D6192769A1}"/>
                    </a:ext>
                  </a:extLst>
                </p:cNvPr>
                <p:cNvSpPr/>
                <p:nvPr/>
              </p:nvSpPr>
              <p:spPr>
                <a:xfrm>
                  <a:off x="5427833" y="1097047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3 w 165413"/>
                    <a:gd name="connsiteY1" fmla="*/ 0 h 25667"/>
                    <a:gd name="connsiteX2" fmla="*/ 165413 w 165413"/>
                    <a:gd name="connsiteY2" fmla="*/ 25668 h 25667"/>
                    <a:gd name="connsiteX3" fmla="*/ 0 w 165413"/>
                    <a:gd name="connsiteY3" fmla="*/ 25668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668"/>
                      </a:lnTo>
                      <a:lnTo>
                        <a:pt x="0" y="25668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3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993236"/>
                <a:ext cx="165413" cy="18252"/>
                <a:chOff x="5611499" y="993236"/>
                <a:chExt cx="165413" cy="18252"/>
              </a:xfrm>
              <a:solidFill>
                <a:srgbClr val="000000"/>
              </a:solidFill>
            </p:grpSpPr>
            <p:sp>
              <p:nvSpPr>
                <p:cNvPr id="6740" name="자유형: 도형 6739">
                  <a:extLst>
                    <a:ext uri="{FF2B5EF4-FFF2-40B4-BE49-F238E27FC236}">
                      <a16:creationId xmlns:a16="http://schemas.microsoft.com/office/drawing/2014/main" id="{84CDC4C8-FDF9-49F8-8AD6-B61325E253C4}"/>
                    </a:ext>
                  </a:extLst>
                </p:cNvPr>
                <p:cNvSpPr/>
                <p:nvPr/>
              </p:nvSpPr>
              <p:spPr>
                <a:xfrm>
                  <a:off x="5611499" y="993236"/>
                  <a:ext cx="165413" cy="18252"/>
                </a:xfrm>
                <a:custGeom>
                  <a:avLst/>
                  <a:gdLst>
                    <a:gd name="connsiteX0" fmla="*/ 0 w 165413"/>
                    <a:gd name="connsiteY0" fmla="*/ 0 h 18252"/>
                    <a:gd name="connsiteX1" fmla="*/ 165414 w 165413"/>
                    <a:gd name="connsiteY1" fmla="*/ 0 h 18252"/>
                    <a:gd name="connsiteX2" fmla="*/ 165414 w 165413"/>
                    <a:gd name="connsiteY2" fmla="*/ 18253 h 18252"/>
                    <a:gd name="connsiteX3" fmla="*/ 0 w 165413"/>
                    <a:gd name="connsiteY3" fmla="*/ 18253 h 1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253"/>
                      </a:lnTo>
                      <a:lnTo>
                        <a:pt x="0" y="1825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41" name="자유형: 도형 6740">
                  <a:extLst>
                    <a:ext uri="{FF2B5EF4-FFF2-40B4-BE49-F238E27FC236}">
                      <a16:creationId xmlns:a16="http://schemas.microsoft.com/office/drawing/2014/main" id="{D8D17D51-914F-4BB8-8EE0-634BB89B0E55}"/>
                    </a:ext>
                  </a:extLst>
                </p:cNvPr>
                <p:cNvSpPr/>
                <p:nvPr/>
              </p:nvSpPr>
              <p:spPr>
                <a:xfrm>
                  <a:off x="5611499" y="993236"/>
                  <a:ext cx="165413" cy="18252"/>
                </a:xfrm>
                <a:custGeom>
                  <a:avLst/>
                  <a:gdLst>
                    <a:gd name="connsiteX0" fmla="*/ 0 w 165413"/>
                    <a:gd name="connsiteY0" fmla="*/ 0 h 18252"/>
                    <a:gd name="connsiteX1" fmla="*/ 165414 w 165413"/>
                    <a:gd name="connsiteY1" fmla="*/ 0 h 18252"/>
                    <a:gd name="connsiteX2" fmla="*/ 165414 w 165413"/>
                    <a:gd name="connsiteY2" fmla="*/ 18253 h 18252"/>
                    <a:gd name="connsiteX3" fmla="*/ 0 w 165413"/>
                    <a:gd name="connsiteY3" fmla="*/ 18253 h 1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253"/>
                      </a:lnTo>
                      <a:lnTo>
                        <a:pt x="0" y="18253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4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1105603"/>
                <a:ext cx="165413" cy="41638"/>
                <a:chOff x="5795165" y="1105603"/>
                <a:chExt cx="165413" cy="41638"/>
              </a:xfrm>
              <a:solidFill>
                <a:srgbClr val="000000"/>
              </a:solidFill>
            </p:grpSpPr>
            <p:sp>
              <p:nvSpPr>
                <p:cNvPr id="6743" name="자유형: 도형 6742">
                  <a:extLst>
                    <a:ext uri="{FF2B5EF4-FFF2-40B4-BE49-F238E27FC236}">
                      <a16:creationId xmlns:a16="http://schemas.microsoft.com/office/drawing/2014/main" id="{038512BE-AA22-4EDD-BB21-40B4D4944007}"/>
                    </a:ext>
                  </a:extLst>
                </p:cNvPr>
                <p:cNvSpPr/>
                <p:nvPr/>
              </p:nvSpPr>
              <p:spPr>
                <a:xfrm>
                  <a:off x="5795165" y="1105603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4 w 165413"/>
                    <a:gd name="connsiteY1" fmla="*/ 0 h 41638"/>
                    <a:gd name="connsiteX2" fmla="*/ 165414 w 165413"/>
                    <a:gd name="connsiteY2" fmla="*/ 41639 h 41638"/>
                    <a:gd name="connsiteX3" fmla="*/ 0 w 165413"/>
                    <a:gd name="connsiteY3" fmla="*/ 41639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1639"/>
                      </a:lnTo>
                      <a:lnTo>
                        <a:pt x="0" y="416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44" name="자유형: 도형 6743">
                  <a:extLst>
                    <a:ext uri="{FF2B5EF4-FFF2-40B4-BE49-F238E27FC236}">
                      <a16:creationId xmlns:a16="http://schemas.microsoft.com/office/drawing/2014/main" id="{142AE01F-8266-4D1C-946A-90811676F086}"/>
                    </a:ext>
                  </a:extLst>
                </p:cNvPr>
                <p:cNvSpPr/>
                <p:nvPr/>
              </p:nvSpPr>
              <p:spPr>
                <a:xfrm>
                  <a:off x="5795165" y="1105603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4 w 165413"/>
                    <a:gd name="connsiteY1" fmla="*/ 0 h 41638"/>
                    <a:gd name="connsiteX2" fmla="*/ 165414 w 165413"/>
                    <a:gd name="connsiteY2" fmla="*/ 41639 h 41638"/>
                    <a:gd name="connsiteX3" fmla="*/ 0 w 165413"/>
                    <a:gd name="connsiteY3" fmla="*/ 41639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1639"/>
                      </a:lnTo>
                      <a:lnTo>
                        <a:pt x="0" y="41639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4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1117581"/>
                <a:ext cx="165413" cy="48483"/>
                <a:chOff x="5978831" y="1117581"/>
                <a:chExt cx="165413" cy="48483"/>
              </a:xfrm>
              <a:solidFill>
                <a:srgbClr val="000000"/>
              </a:solidFill>
            </p:grpSpPr>
            <p:sp>
              <p:nvSpPr>
                <p:cNvPr id="6746" name="자유형: 도형 6745">
                  <a:extLst>
                    <a:ext uri="{FF2B5EF4-FFF2-40B4-BE49-F238E27FC236}">
                      <a16:creationId xmlns:a16="http://schemas.microsoft.com/office/drawing/2014/main" id="{68456201-3ACD-4554-BA44-C4F213A22178}"/>
                    </a:ext>
                  </a:extLst>
                </p:cNvPr>
                <p:cNvSpPr/>
                <p:nvPr/>
              </p:nvSpPr>
              <p:spPr>
                <a:xfrm>
                  <a:off x="5978831" y="1117581"/>
                  <a:ext cx="165413" cy="48483"/>
                </a:xfrm>
                <a:custGeom>
                  <a:avLst/>
                  <a:gdLst>
                    <a:gd name="connsiteX0" fmla="*/ 0 w 165413"/>
                    <a:gd name="connsiteY0" fmla="*/ 0 h 48483"/>
                    <a:gd name="connsiteX1" fmla="*/ 165413 w 165413"/>
                    <a:gd name="connsiteY1" fmla="*/ 0 h 48483"/>
                    <a:gd name="connsiteX2" fmla="*/ 165413 w 165413"/>
                    <a:gd name="connsiteY2" fmla="*/ 48483 h 48483"/>
                    <a:gd name="connsiteX3" fmla="*/ 0 w 165413"/>
                    <a:gd name="connsiteY3" fmla="*/ 48483 h 4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848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8483"/>
                      </a:lnTo>
                      <a:lnTo>
                        <a:pt x="0" y="4848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47" name="자유형: 도형 6746">
                  <a:extLst>
                    <a:ext uri="{FF2B5EF4-FFF2-40B4-BE49-F238E27FC236}">
                      <a16:creationId xmlns:a16="http://schemas.microsoft.com/office/drawing/2014/main" id="{8EFB6600-8948-486D-B420-C913DA3413A4}"/>
                    </a:ext>
                  </a:extLst>
                </p:cNvPr>
                <p:cNvSpPr/>
                <p:nvPr/>
              </p:nvSpPr>
              <p:spPr>
                <a:xfrm>
                  <a:off x="5978831" y="1117581"/>
                  <a:ext cx="165413" cy="48483"/>
                </a:xfrm>
                <a:custGeom>
                  <a:avLst/>
                  <a:gdLst>
                    <a:gd name="connsiteX0" fmla="*/ 0 w 165413"/>
                    <a:gd name="connsiteY0" fmla="*/ 0 h 48483"/>
                    <a:gd name="connsiteX1" fmla="*/ 165413 w 165413"/>
                    <a:gd name="connsiteY1" fmla="*/ 0 h 48483"/>
                    <a:gd name="connsiteX2" fmla="*/ 165413 w 165413"/>
                    <a:gd name="connsiteY2" fmla="*/ 48483 h 48483"/>
                    <a:gd name="connsiteX3" fmla="*/ 0 w 165413"/>
                    <a:gd name="connsiteY3" fmla="*/ 48483 h 4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848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8483"/>
                      </a:lnTo>
                      <a:lnTo>
                        <a:pt x="0" y="48483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4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1036586"/>
                <a:ext cx="165413" cy="35934"/>
                <a:chOff x="6162497" y="1036586"/>
                <a:chExt cx="165413" cy="35934"/>
              </a:xfrm>
              <a:solidFill>
                <a:srgbClr val="000000"/>
              </a:solidFill>
            </p:grpSpPr>
            <p:sp>
              <p:nvSpPr>
                <p:cNvPr id="6749" name="자유형: 도형 6748">
                  <a:extLst>
                    <a:ext uri="{FF2B5EF4-FFF2-40B4-BE49-F238E27FC236}">
                      <a16:creationId xmlns:a16="http://schemas.microsoft.com/office/drawing/2014/main" id="{AB06D92D-620C-4894-A7E3-4D876838774B}"/>
                    </a:ext>
                  </a:extLst>
                </p:cNvPr>
                <p:cNvSpPr/>
                <p:nvPr/>
              </p:nvSpPr>
              <p:spPr>
                <a:xfrm>
                  <a:off x="6162497" y="1036586"/>
                  <a:ext cx="165413" cy="35934"/>
                </a:xfrm>
                <a:custGeom>
                  <a:avLst/>
                  <a:gdLst>
                    <a:gd name="connsiteX0" fmla="*/ 0 w 165413"/>
                    <a:gd name="connsiteY0" fmla="*/ 0 h 35934"/>
                    <a:gd name="connsiteX1" fmla="*/ 165413 w 165413"/>
                    <a:gd name="connsiteY1" fmla="*/ 0 h 35934"/>
                    <a:gd name="connsiteX2" fmla="*/ 165413 w 165413"/>
                    <a:gd name="connsiteY2" fmla="*/ 35935 h 35934"/>
                    <a:gd name="connsiteX3" fmla="*/ 0 w 165413"/>
                    <a:gd name="connsiteY3" fmla="*/ 35935 h 3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9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935"/>
                      </a:lnTo>
                      <a:lnTo>
                        <a:pt x="0" y="3593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50" name="자유형: 도형 6749">
                  <a:extLst>
                    <a:ext uri="{FF2B5EF4-FFF2-40B4-BE49-F238E27FC236}">
                      <a16:creationId xmlns:a16="http://schemas.microsoft.com/office/drawing/2014/main" id="{6B53CFCF-2CAE-43C3-B872-C4235BC9DA57}"/>
                    </a:ext>
                  </a:extLst>
                </p:cNvPr>
                <p:cNvSpPr/>
                <p:nvPr/>
              </p:nvSpPr>
              <p:spPr>
                <a:xfrm>
                  <a:off x="6162497" y="1036586"/>
                  <a:ext cx="165413" cy="35934"/>
                </a:xfrm>
                <a:custGeom>
                  <a:avLst/>
                  <a:gdLst>
                    <a:gd name="connsiteX0" fmla="*/ 0 w 165413"/>
                    <a:gd name="connsiteY0" fmla="*/ 0 h 35934"/>
                    <a:gd name="connsiteX1" fmla="*/ 165413 w 165413"/>
                    <a:gd name="connsiteY1" fmla="*/ 0 h 35934"/>
                    <a:gd name="connsiteX2" fmla="*/ 165413 w 165413"/>
                    <a:gd name="connsiteY2" fmla="*/ 35935 h 35934"/>
                    <a:gd name="connsiteX3" fmla="*/ 0 w 165413"/>
                    <a:gd name="connsiteY3" fmla="*/ 35935 h 3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9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935"/>
                      </a:lnTo>
                      <a:lnTo>
                        <a:pt x="0" y="35935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5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998940"/>
                <a:ext cx="165413" cy="35934"/>
                <a:chOff x="6346163" y="998940"/>
                <a:chExt cx="165413" cy="35934"/>
              </a:xfrm>
              <a:solidFill>
                <a:srgbClr val="000000"/>
              </a:solidFill>
            </p:grpSpPr>
            <p:sp>
              <p:nvSpPr>
                <p:cNvPr id="6752" name="자유형: 도형 6751">
                  <a:extLst>
                    <a:ext uri="{FF2B5EF4-FFF2-40B4-BE49-F238E27FC236}">
                      <a16:creationId xmlns:a16="http://schemas.microsoft.com/office/drawing/2014/main" id="{6CE0D8CD-8BB0-47BA-87D6-440D961A6D9F}"/>
                    </a:ext>
                  </a:extLst>
                </p:cNvPr>
                <p:cNvSpPr/>
                <p:nvPr/>
              </p:nvSpPr>
              <p:spPr>
                <a:xfrm>
                  <a:off x="6346163" y="998940"/>
                  <a:ext cx="165413" cy="35934"/>
                </a:xfrm>
                <a:custGeom>
                  <a:avLst/>
                  <a:gdLst>
                    <a:gd name="connsiteX0" fmla="*/ 0 w 165413"/>
                    <a:gd name="connsiteY0" fmla="*/ 0 h 35934"/>
                    <a:gd name="connsiteX1" fmla="*/ 165413 w 165413"/>
                    <a:gd name="connsiteY1" fmla="*/ 0 h 35934"/>
                    <a:gd name="connsiteX2" fmla="*/ 165413 w 165413"/>
                    <a:gd name="connsiteY2" fmla="*/ 35935 h 35934"/>
                    <a:gd name="connsiteX3" fmla="*/ 0 w 165413"/>
                    <a:gd name="connsiteY3" fmla="*/ 35935 h 3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9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935"/>
                      </a:lnTo>
                      <a:lnTo>
                        <a:pt x="0" y="3593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53" name="자유형: 도형 6752">
                  <a:extLst>
                    <a:ext uri="{FF2B5EF4-FFF2-40B4-BE49-F238E27FC236}">
                      <a16:creationId xmlns:a16="http://schemas.microsoft.com/office/drawing/2014/main" id="{15D5C968-3D39-489F-9924-8FC9C8BC68AD}"/>
                    </a:ext>
                  </a:extLst>
                </p:cNvPr>
                <p:cNvSpPr/>
                <p:nvPr/>
              </p:nvSpPr>
              <p:spPr>
                <a:xfrm>
                  <a:off x="6346163" y="998940"/>
                  <a:ext cx="165413" cy="35934"/>
                </a:xfrm>
                <a:custGeom>
                  <a:avLst/>
                  <a:gdLst>
                    <a:gd name="connsiteX0" fmla="*/ 0 w 165413"/>
                    <a:gd name="connsiteY0" fmla="*/ 0 h 35934"/>
                    <a:gd name="connsiteX1" fmla="*/ 165413 w 165413"/>
                    <a:gd name="connsiteY1" fmla="*/ 0 h 35934"/>
                    <a:gd name="connsiteX2" fmla="*/ 165413 w 165413"/>
                    <a:gd name="connsiteY2" fmla="*/ 35935 h 35934"/>
                    <a:gd name="connsiteX3" fmla="*/ 0 w 165413"/>
                    <a:gd name="connsiteY3" fmla="*/ 35935 h 3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9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935"/>
                      </a:lnTo>
                      <a:lnTo>
                        <a:pt x="0" y="35935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5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1004073"/>
                <a:ext cx="165413" cy="27949"/>
                <a:chOff x="6529829" y="1004073"/>
                <a:chExt cx="165413" cy="27949"/>
              </a:xfrm>
              <a:solidFill>
                <a:srgbClr val="000000"/>
              </a:solidFill>
            </p:grpSpPr>
            <p:sp>
              <p:nvSpPr>
                <p:cNvPr id="6755" name="자유형: 도형 6754">
                  <a:extLst>
                    <a:ext uri="{FF2B5EF4-FFF2-40B4-BE49-F238E27FC236}">
                      <a16:creationId xmlns:a16="http://schemas.microsoft.com/office/drawing/2014/main" id="{6CDB48E5-5313-46BC-8281-E3FCF486A670}"/>
                    </a:ext>
                  </a:extLst>
                </p:cNvPr>
                <p:cNvSpPr/>
                <p:nvPr/>
              </p:nvSpPr>
              <p:spPr>
                <a:xfrm>
                  <a:off x="6529829" y="1004073"/>
                  <a:ext cx="165413" cy="27949"/>
                </a:xfrm>
                <a:custGeom>
                  <a:avLst/>
                  <a:gdLst>
                    <a:gd name="connsiteX0" fmla="*/ 0 w 165413"/>
                    <a:gd name="connsiteY0" fmla="*/ 0 h 27949"/>
                    <a:gd name="connsiteX1" fmla="*/ 165413 w 165413"/>
                    <a:gd name="connsiteY1" fmla="*/ 0 h 27949"/>
                    <a:gd name="connsiteX2" fmla="*/ 165413 w 165413"/>
                    <a:gd name="connsiteY2" fmla="*/ 27949 h 27949"/>
                    <a:gd name="connsiteX3" fmla="*/ 0 w 165413"/>
                    <a:gd name="connsiteY3" fmla="*/ 27949 h 27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94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949"/>
                      </a:lnTo>
                      <a:lnTo>
                        <a:pt x="0" y="2794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56" name="자유형: 도형 6755">
                  <a:extLst>
                    <a:ext uri="{FF2B5EF4-FFF2-40B4-BE49-F238E27FC236}">
                      <a16:creationId xmlns:a16="http://schemas.microsoft.com/office/drawing/2014/main" id="{33284B99-713D-4971-90AD-12FBDDA029C1}"/>
                    </a:ext>
                  </a:extLst>
                </p:cNvPr>
                <p:cNvSpPr/>
                <p:nvPr/>
              </p:nvSpPr>
              <p:spPr>
                <a:xfrm>
                  <a:off x="6529829" y="1004073"/>
                  <a:ext cx="165413" cy="27949"/>
                </a:xfrm>
                <a:custGeom>
                  <a:avLst/>
                  <a:gdLst>
                    <a:gd name="connsiteX0" fmla="*/ 0 w 165413"/>
                    <a:gd name="connsiteY0" fmla="*/ 0 h 27949"/>
                    <a:gd name="connsiteX1" fmla="*/ 165413 w 165413"/>
                    <a:gd name="connsiteY1" fmla="*/ 0 h 27949"/>
                    <a:gd name="connsiteX2" fmla="*/ 165413 w 165413"/>
                    <a:gd name="connsiteY2" fmla="*/ 27949 h 27949"/>
                    <a:gd name="connsiteX3" fmla="*/ 0 w 165413"/>
                    <a:gd name="connsiteY3" fmla="*/ 27949 h 27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94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949"/>
                      </a:lnTo>
                      <a:lnTo>
                        <a:pt x="0" y="27949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5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1083358"/>
                <a:ext cx="165413" cy="45631"/>
                <a:chOff x="6712925" y="1083358"/>
                <a:chExt cx="165413" cy="45631"/>
              </a:xfrm>
              <a:solidFill>
                <a:srgbClr val="000000"/>
              </a:solidFill>
            </p:grpSpPr>
            <p:sp>
              <p:nvSpPr>
                <p:cNvPr id="6758" name="자유형: 도형 6757">
                  <a:extLst>
                    <a:ext uri="{FF2B5EF4-FFF2-40B4-BE49-F238E27FC236}">
                      <a16:creationId xmlns:a16="http://schemas.microsoft.com/office/drawing/2014/main" id="{AF99A8C1-04F4-402B-9ACB-38B6425D9DBD}"/>
                    </a:ext>
                  </a:extLst>
                </p:cNvPr>
                <p:cNvSpPr/>
                <p:nvPr/>
              </p:nvSpPr>
              <p:spPr>
                <a:xfrm>
                  <a:off x="6712925" y="1083358"/>
                  <a:ext cx="165413" cy="45631"/>
                </a:xfrm>
                <a:custGeom>
                  <a:avLst/>
                  <a:gdLst>
                    <a:gd name="connsiteX0" fmla="*/ 0 w 165413"/>
                    <a:gd name="connsiteY0" fmla="*/ 0 h 45631"/>
                    <a:gd name="connsiteX1" fmla="*/ 165414 w 165413"/>
                    <a:gd name="connsiteY1" fmla="*/ 0 h 45631"/>
                    <a:gd name="connsiteX2" fmla="*/ 165414 w 165413"/>
                    <a:gd name="connsiteY2" fmla="*/ 45631 h 45631"/>
                    <a:gd name="connsiteX3" fmla="*/ 0 w 165413"/>
                    <a:gd name="connsiteY3" fmla="*/ 45631 h 4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631"/>
                      </a:lnTo>
                      <a:lnTo>
                        <a:pt x="0" y="4563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59" name="자유형: 도형 6758">
                  <a:extLst>
                    <a:ext uri="{FF2B5EF4-FFF2-40B4-BE49-F238E27FC236}">
                      <a16:creationId xmlns:a16="http://schemas.microsoft.com/office/drawing/2014/main" id="{BC4B3776-761E-47BA-8567-FDFC13F01607}"/>
                    </a:ext>
                  </a:extLst>
                </p:cNvPr>
                <p:cNvSpPr/>
                <p:nvPr/>
              </p:nvSpPr>
              <p:spPr>
                <a:xfrm>
                  <a:off x="6712925" y="1083358"/>
                  <a:ext cx="165413" cy="45631"/>
                </a:xfrm>
                <a:custGeom>
                  <a:avLst/>
                  <a:gdLst>
                    <a:gd name="connsiteX0" fmla="*/ 0 w 165413"/>
                    <a:gd name="connsiteY0" fmla="*/ 0 h 45631"/>
                    <a:gd name="connsiteX1" fmla="*/ 165414 w 165413"/>
                    <a:gd name="connsiteY1" fmla="*/ 0 h 45631"/>
                    <a:gd name="connsiteX2" fmla="*/ 165414 w 165413"/>
                    <a:gd name="connsiteY2" fmla="*/ 45631 h 45631"/>
                    <a:gd name="connsiteX3" fmla="*/ 0 w 165413"/>
                    <a:gd name="connsiteY3" fmla="*/ 45631 h 4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631"/>
                      </a:lnTo>
                      <a:lnTo>
                        <a:pt x="0" y="45631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6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1100470"/>
                <a:ext cx="165413" cy="38216"/>
                <a:chOff x="6896591" y="1100470"/>
                <a:chExt cx="165413" cy="38216"/>
              </a:xfrm>
              <a:solidFill>
                <a:srgbClr val="000000"/>
              </a:solidFill>
            </p:grpSpPr>
            <p:sp>
              <p:nvSpPr>
                <p:cNvPr id="6761" name="자유형: 도형 6760">
                  <a:extLst>
                    <a:ext uri="{FF2B5EF4-FFF2-40B4-BE49-F238E27FC236}">
                      <a16:creationId xmlns:a16="http://schemas.microsoft.com/office/drawing/2014/main" id="{ECF8CD1C-20E6-4875-BC0F-15CA7BE8AEF5}"/>
                    </a:ext>
                  </a:extLst>
                </p:cNvPr>
                <p:cNvSpPr/>
                <p:nvPr/>
              </p:nvSpPr>
              <p:spPr>
                <a:xfrm>
                  <a:off x="6896591" y="1100470"/>
                  <a:ext cx="165413" cy="38216"/>
                </a:xfrm>
                <a:custGeom>
                  <a:avLst/>
                  <a:gdLst>
                    <a:gd name="connsiteX0" fmla="*/ 0 w 165413"/>
                    <a:gd name="connsiteY0" fmla="*/ 0 h 38216"/>
                    <a:gd name="connsiteX1" fmla="*/ 165413 w 165413"/>
                    <a:gd name="connsiteY1" fmla="*/ 0 h 38216"/>
                    <a:gd name="connsiteX2" fmla="*/ 165413 w 165413"/>
                    <a:gd name="connsiteY2" fmla="*/ 38216 h 38216"/>
                    <a:gd name="connsiteX3" fmla="*/ 0 w 165413"/>
                    <a:gd name="connsiteY3" fmla="*/ 38216 h 3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821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8216"/>
                      </a:lnTo>
                      <a:lnTo>
                        <a:pt x="0" y="3821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62" name="자유형: 도형 6761">
                  <a:extLst>
                    <a:ext uri="{FF2B5EF4-FFF2-40B4-BE49-F238E27FC236}">
                      <a16:creationId xmlns:a16="http://schemas.microsoft.com/office/drawing/2014/main" id="{13627AAF-E83A-49EB-A528-94F1BB93145C}"/>
                    </a:ext>
                  </a:extLst>
                </p:cNvPr>
                <p:cNvSpPr/>
                <p:nvPr/>
              </p:nvSpPr>
              <p:spPr>
                <a:xfrm>
                  <a:off x="6896591" y="1100470"/>
                  <a:ext cx="165413" cy="38216"/>
                </a:xfrm>
                <a:custGeom>
                  <a:avLst/>
                  <a:gdLst>
                    <a:gd name="connsiteX0" fmla="*/ 0 w 165413"/>
                    <a:gd name="connsiteY0" fmla="*/ 0 h 38216"/>
                    <a:gd name="connsiteX1" fmla="*/ 165413 w 165413"/>
                    <a:gd name="connsiteY1" fmla="*/ 0 h 38216"/>
                    <a:gd name="connsiteX2" fmla="*/ 165413 w 165413"/>
                    <a:gd name="connsiteY2" fmla="*/ 38216 h 38216"/>
                    <a:gd name="connsiteX3" fmla="*/ 0 w 165413"/>
                    <a:gd name="connsiteY3" fmla="*/ 38216 h 3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821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8216"/>
                      </a:lnTo>
                      <a:lnTo>
                        <a:pt x="0" y="38216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6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1175761"/>
                <a:ext cx="165413" cy="49624"/>
                <a:chOff x="7080257" y="1175761"/>
                <a:chExt cx="165413" cy="49624"/>
              </a:xfrm>
              <a:solidFill>
                <a:srgbClr val="000000"/>
              </a:solidFill>
            </p:grpSpPr>
            <p:sp>
              <p:nvSpPr>
                <p:cNvPr id="6764" name="자유형: 도형 6763">
                  <a:extLst>
                    <a:ext uri="{FF2B5EF4-FFF2-40B4-BE49-F238E27FC236}">
                      <a16:creationId xmlns:a16="http://schemas.microsoft.com/office/drawing/2014/main" id="{D8671D6E-342B-4860-8143-77E50B3DDE2E}"/>
                    </a:ext>
                  </a:extLst>
                </p:cNvPr>
                <p:cNvSpPr/>
                <p:nvPr/>
              </p:nvSpPr>
              <p:spPr>
                <a:xfrm>
                  <a:off x="7080257" y="1175761"/>
                  <a:ext cx="165413" cy="49624"/>
                </a:xfrm>
                <a:custGeom>
                  <a:avLst/>
                  <a:gdLst>
                    <a:gd name="connsiteX0" fmla="*/ 0 w 165413"/>
                    <a:gd name="connsiteY0" fmla="*/ 0 h 49624"/>
                    <a:gd name="connsiteX1" fmla="*/ 165413 w 165413"/>
                    <a:gd name="connsiteY1" fmla="*/ 0 h 49624"/>
                    <a:gd name="connsiteX2" fmla="*/ 165413 w 165413"/>
                    <a:gd name="connsiteY2" fmla="*/ 49624 h 49624"/>
                    <a:gd name="connsiteX3" fmla="*/ 0 w 165413"/>
                    <a:gd name="connsiteY3" fmla="*/ 49624 h 4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96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9624"/>
                      </a:lnTo>
                      <a:lnTo>
                        <a:pt x="0" y="4962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65" name="자유형: 도형 6764">
                  <a:extLst>
                    <a:ext uri="{FF2B5EF4-FFF2-40B4-BE49-F238E27FC236}">
                      <a16:creationId xmlns:a16="http://schemas.microsoft.com/office/drawing/2014/main" id="{682BED21-C984-4DD7-AFB8-54FF3533113D}"/>
                    </a:ext>
                  </a:extLst>
                </p:cNvPr>
                <p:cNvSpPr/>
                <p:nvPr/>
              </p:nvSpPr>
              <p:spPr>
                <a:xfrm>
                  <a:off x="7080257" y="1175761"/>
                  <a:ext cx="165413" cy="49624"/>
                </a:xfrm>
                <a:custGeom>
                  <a:avLst/>
                  <a:gdLst>
                    <a:gd name="connsiteX0" fmla="*/ 0 w 165413"/>
                    <a:gd name="connsiteY0" fmla="*/ 0 h 49624"/>
                    <a:gd name="connsiteX1" fmla="*/ 165413 w 165413"/>
                    <a:gd name="connsiteY1" fmla="*/ 0 h 49624"/>
                    <a:gd name="connsiteX2" fmla="*/ 165413 w 165413"/>
                    <a:gd name="connsiteY2" fmla="*/ 49624 h 49624"/>
                    <a:gd name="connsiteX3" fmla="*/ 0 w 165413"/>
                    <a:gd name="connsiteY3" fmla="*/ 49624 h 4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96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9624"/>
                      </a:lnTo>
                      <a:lnTo>
                        <a:pt x="0" y="49624"/>
                      </a:lnTo>
                      <a:close/>
                    </a:path>
                  </a:pathLst>
                </a:custGeom>
                <a:solidFill>
                  <a:srgbClr val="EFA2B5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6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2116336"/>
                <a:ext cx="165413" cy="5703"/>
                <a:chOff x="653658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67" name="자유형: 도형 6766">
                  <a:extLst>
                    <a:ext uri="{FF2B5EF4-FFF2-40B4-BE49-F238E27FC236}">
                      <a16:creationId xmlns:a16="http://schemas.microsoft.com/office/drawing/2014/main" id="{C9414B28-861A-46E0-8374-9151EDB8E36E}"/>
                    </a:ext>
                  </a:extLst>
                </p:cNvPr>
                <p:cNvSpPr/>
                <p:nvPr/>
              </p:nvSpPr>
              <p:spPr>
                <a:xfrm>
                  <a:off x="65365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68" name="자유형: 도형 6767">
                  <a:extLst>
                    <a:ext uri="{FF2B5EF4-FFF2-40B4-BE49-F238E27FC236}">
                      <a16:creationId xmlns:a16="http://schemas.microsoft.com/office/drawing/2014/main" id="{7C842BB9-B8A6-4198-8C5D-F74F7931DD5E}"/>
                    </a:ext>
                  </a:extLst>
                </p:cNvPr>
                <p:cNvSpPr/>
                <p:nvPr/>
              </p:nvSpPr>
              <p:spPr>
                <a:xfrm>
                  <a:off x="65365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6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2116336"/>
                <a:ext cx="165413" cy="5703"/>
                <a:chOff x="837324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70" name="자유형: 도형 6769">
                  <a:extLst>
                    <a:ext uri="{FF2B5EF4-FFF2-40B4-BE49-F238E27FC236}">
                      <a16:creationId xmlns:a16="http://schemas.microsoft.com/office/drawing/2014/main" id="{BFB45533-0040-4078-9757-1B5862AA0B36}"/>
                    </a:ext>
                  </a:extLst>
                </p:cNvPr>
                <p:cNvSpPr/>
                <p:nvPr/>
              </p:nvSpPr>
              <p:spPr>
                <a:xfrm>
                  <a:off x="83732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71" name="자유형: 도형 6770">
                  <a:extLst>
                    <a:ext uri="{FF2B5EF4-FFF2-40B4-BE49-F238E27FC236}">
                      <a16:creationId xmlns:a16="http://schemas.microsoft.com/office/drawing/2014/main" id="{DDFFF53D-F8F6-4157-A963-2FCD23D9F129}"/>
                    </a:ext>
                  </a:extLst>
                </p:cNvPr>
                <p:cNvSpPr/>
                <p:nvPr/>
              </p:nvSpPr>
              <p:spPr>
                <a:xfrm>
                  <a:off x="83732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7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2116336"/>
                <a:ext cx="165413" cy="5703"/>
                <a:chOff x="1020990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73" name="자유형: 도형 6772">
                  <a:extLst>
                    <a:ext uri="{FF2B5EF4-FFF2-40B4-BE49-F238E27FC236}">
                      <a16:creationId xmlns:a16="http://schemas.microsoft.com/office/drawing/2014/main" id="{2656CF74-3F1B-493E-9B87-B187E0E230BD}"/>
                    </a:ext>
                  </a:extLst>
                </p:cNvPr>
                <p:cNvSpPr/>
                <p:nvPr/>
              </p:nvSpPr>
              <p:spPr>
                <a:xfrm>
                  <a:off x="102099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74" name="자유형: 도형 6773">
                  <a:extLst>
                    <a:ext uri="{FF2B5EF4-FFF2-40B4-BE49-F238E27FC236}">
                      <a16:creationId xmlns:a16="http://schemas.microsoft.com/office/drawing/2014/main" id="{13F2403C-53BB-4258-BE99-CC63BFA6187E}"/>
                    </a:ext>
                  </a:extLst>
                </p:cNvPr>
                <p:cNvSpPr/>
                <p:nvPr/>
              </p:nvSpPr>
              <p:spPr>
                <a:xfrm>
                  <a:off x="102099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7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2116336"/>
                <a:ext cx="165413" cy="5703"/>
                <a:chOff x="1204656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76" name="자유형: 도형 6775">
                  <a:extLst>
                    <a:ext uri="{FF2B5EF4-FFF2-40B4-BE49-F238E27FC236}">
                      <a16:creationId xmlns:a16="http://schemas.microsoft.com/office/drawing/2014/main" id="{0F0E5878-85AC-46B3-B0EC-69EF9FD808CD}"/>
                    </a:ext>
                  </a:extLst>
                </p:cNvPr>
                <p:cNvSpPr/>
                <p:nvPr/>
              </p:nvSpPr>
              <p:spPr>
                <a:xfrm>
                  <a:off x="120465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77" name="자유형: 도형 6776">
                  <a:extLst>
                    <a:ext uri="{FF2B5EF4-FFF2-40B4-BE49-F238E27FC236}">
                      <a16:creationId xmlns:a16="http://schemas.microsoft.com/office/drawing/2014/main" id="{47D841A5-3738-4AC2-9C8C-AA54468B5677}"/>
                    </a:ext>
                  </a:extLst>
                </p:cNvPr>
                <p:cNvSpPr/>
                <p:nvPr/>
              </p:nvSpPr>
              <p:spPr>
                <a:xfrm>
                  <a:off x="120465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7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2116336"/>
                <a:ext cx="165413" cy="5703"/>
                <a:chOff x="1388322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79" name="자유형: 도형 6778">
                  <a:extLst>
                    <a:ext uri="{FF2B5EF4-FFF2-40B4-BE49-F238E27FC236}">
                      <a16:creationId xmlns:a16="http://schemas.microsoft.com/office/drawing/2014/main" id="{01F9D47D-E398-400A-9454-4C725F314251}"/>
                    </a:ext>
                  </a:extLst>
                </p:cNvPr>
                <p:cNvSpPr/>
                <p:nvPr/>
              </p:nvSpPr>
              <p:spPr>
                <a:xfrm>
                  <a:off x="138832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80" name="자유형: 도형 6779">
                  <a:extLst>
                    <a:ext uri="{FF2B5EF4-FFF2-40B4-BE49-F238E27FC236}">
                      <a16:creationId xmlns:a16="http://schemas.microsoft.com/office/drawing/2014/main" id="{438A906B-BBD4-4B9C-B76C-DD3838B72944}"/>
                    </a:ext>
                  </a:extLst>
                </p:cNvPr>
                <p:cNvSpPr/>
                <p:nvPr/>
              </p:nvSpPr>
              <p:spPr>
                <a:xfrm>
                  <a:off x="138832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8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2116336"/>
                <a:ext cx="165413" cy="5703"/>
                <a:chOff x="1571988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82" name="자유형: 도형 6781">
                  <a:extLst>
                    <a:ext uri="{FF2B5EF4-FFF2-40B4-BE49-F238E27FC236}">
                      <a16:creationId xmlns:a16="http://schemas.microsoft.com/office/drawing/2014/main" id="{90FAC3AB-A259-4229-BDB8-12E013CBFA5C}"/>
                    </a:ext>
                  </a:extLst>
                </p:cNvPr>
                <p:cNvSpPr/>
                <p:nvPr/>
              </p:nvSpPr>
              <p:spPr>
                <a:xfrm>
                  <a:off x="157198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83" name="자유형: 도형 6782">
                  <a:extLst>
                    <a:ext uri="{FF2B5EF4-FFF2-40B4-BE49-F238E27FC236}">
                      <a16:creationId xmlns:a16="http://schemas.microsoft.com/office/drawing/2014/main" id="{5381EB61-B688-46A7-98F2-F7A001E18E0A}"/>
                    </a:ext>
                  </a:extLst>
                </p:cNvPr>
                <p:cNvSpPr/>
                <p:nvPr/>
              </p:nvSpPr>
              <p:spPr>
                <a:xfrm>
                  <a:off x="157198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8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2116336"/>
                <a:ext cx="165413" cy="5703"/>
                <a:chOff x="1755654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85" name="자유형: 도형 6784">
                  <a:extLst>
                    <a:ext uri="{FF2B5EF4-FFF2-40B4-BE49-F238E27FC236}">
                      <a16:creationId xmlns:a16="http://schemas.microsoft.com/office/drawing/2014/main" id="{86B7960A-DBFC-4151-A3A3-F620342E64A6}"/>
                    </a:ext>
                  </a:extLst>
                </p:cNvPr>
                <p:cNvSpPr/>
                <p:nvPr/>
              </p:nvSpPr>
              <p:spPr>
                <a:xfrm>
                  <a:off x="175565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86" name="자유형: 도형 6785">
                  <a:extLst>
                    <a:ext uri="{FF2B5EF4-FFF2-40B4-BE49-F238E27FC236}">
                      <a16:creationId xmlns:a16="http://schemas.microsoft.com/office/drawing/2014/main" id="{100EC91F-92A4-4E89-9018-8330EB521008}"/>
                    </a:ext>
                  </a:extLst>
                </p:cNvPr>
                <p:cNvSpPr/>
                <p:nvPr/>
              </p:nvSpPr>
              <p:spPr>
                <a:xfrm>
                  <a:off x="175565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8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2116336"/>
                <a:ext cx="165413" cy="5703"/>
                <a:chOff x="1938750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88" name="자유형: 도형 6787">
                  <a:extLst>
                    <a:ext uri="{FF2B5EF4-FFF2-40B4-BE49-F238E27FC236}">
                      <a16:creationId xmlns:a16="http://schemas.microsoft.com/office/drawing/2014/main" id="{9EAC1525-21DE-42E6-A322-509DCFA955D9}"/>
                    </a:ext>
                  </a:extLst>
                </p:cNvPr>
                <p:cNvSpPr/>
                <p:nvPr/>
              </p:nvSpPr>
              <p:spPr>
                <a:xfrm>
                  <a:off x="193875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89" name="자유형: 도형 6788">
                  <a:extLst>
                    <a:ext uri="{FF2B5EF4-FFF2-40B4-BE49-F238E27FC236}">
                      <a16:creationId xmlns:a16="http://schemas.microsoft.com/office/drawing/2014/main" id="{CD1C1229-2684-4761-9B0C-BD181DE5FBBE}"/>
                    </a:ext>
                  </a:extLst>
                </p:cNvPr>
                <p:cNvSpPr/>
                <p:nvPr/>
              </p:nvSpPr>
              <p:spPr>
                <a:xfrm>
                  <a:off x="193875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9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2116336"/>
                <a:ext cx="165413" cy="5703"/>
                <a:chOff x="2122416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91" name="자유형: 도형 6790">
                  <a:extLst>
                    <a:ext uri="{FF2B5EF4-FFF2-40B4-BE49-F238E27FC236}">
                      <a16:creationId xmlns:a16="http://schemas.microsoft.com/office/drawing/2014/main" id="{52AB5962-6142-4217-8E70-A189E6A740BE}"/>
                    </a:ext>
                  </a:extLst>
                </p:cNvPr>
                <p:cNvSpPr/>
                <p:nvPr/>
              </p:nvSpPr>
              <p:spPr>
                <a:xfrm>
                  <a:off x="212241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92" name="자유형: 도형 6791">
                  <a:extLst>
                    <a:ext uri="{FF2B5EF4-FFF2-40B4-BE49-F238E27FC236}">
                      <a16:creationId xmlns:a16="http://schemas.microsoft.com/office/drawing/2014/main" id="{1B801CEF-055E-4EE0-B92D-4099668A1D1B}"/>
                    </a:ext>
                  </a:extLst>
                </p:cNvPr>
                <p:cNvSpPr/>
                <p:nvPr/>
              </p:nvSpPr>
              <p:spPr>
                <a:xfrm>
                  <a:off x="212241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9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2116336"/>
                <a:ext cx="165413" cy="5703"/>
                <a:chOff x="2306082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94" name="자유형: 도형 6793">
                  <a:extLst>
                    <a:ext uri="{FF2B5EF4-FFF2-40B4-BE49-F238E27FC236}">
                      <a16:creationId xmlns:a16="http://schemas.microsoft.com/office/drawing/2014/main" id="{335B5E1D-4E0A-4579-93D5-03C4EA4E4624}"/>
                    </a:ext>
                  </a:extLst>
                </p:cNvPr>
                <p:cNvSpPr/>
                <p:nvPr/>
              </p:nvSpPr>
              <p:spPr>
                <a:xfrm>
                  <a:off x="230608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95" name="자유형: 도형 6794">
                  <a:extLst>
                    <a:ext uri="{FF2B5EF4-FFF2-40B4-BE49-F238E27FC236}">
                      <a16:creationId xmlns:a16="http://schemas.microsoft.com/office/drawing/2014/main" id="{6949EA7E-7A98-4754-8EC5-C878EAC7D081}"/>
                    </a:ext>
                  </a:extLst>
                </p:cNvPr>
                <p:cNvSpPr/>
                <p:nvPr/>
              </p:nvSpPr>
              <p:spPr>
                <a:xfrm>
                  <a:off x="230608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9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2116336"/>
                <a:ext cx="165413" cy="5703"/>
                <a:chOff x="2489748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797" name="자유형: 도형 6796">
                  <a:extLst>
                    <a:ext uri="{FF2B5EF4-FFF2-40B4-BE49-F238E27FC236}">
                      <a16:creationId xmlns:a16="http://schemas.microsoft.com/office/drawing/2014/main" id="{0EDDC291-E570-406E-80F4-5E24DEBFAAC5}"/>
                    </a:ext>
                  </a:extLst>
                </p:cNvPr>
                <p:cNvSpPr/>
                <p:nvPr/>
              </p:nvSpPr>
              <p:spPr>
                <a:xfrm>
                  <a:off x="248974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98" name="자유형: 도형 6797">
                  <a:extLst>
                    <a:ext uri="{FF2B5EF4-FFF2-40B4-BE49-F238E27FC236}">
                      <a16:creationId xmlns:a16="http://schemas.microsoft.com/office/drawing/2014/main" id="{29CCF815-B1FE-4AB9-826F-A658D81D54F4}"/>
                    </a:ext>
                  </a:extLst>
                </p:cNvPr>
                <p:cNvSpPr/>
                <p:nvPr/>
              </p:nvSpPr>
              <p:spPr>
                <a:xfrm>
                  <a:off x="248974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79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2116336"/>
                <a:ext cx="165413" cy="5703"/>
                <a:chOff x="2673414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00" name="자유형: 도형 6799">
                  <a:extLst>
                    <a:ext uri="{FF2B5EF4-FFF2-40B4-BE49-F238E27FC236}">
                      <a16:creationId xmlns:a16="http://schemas.microsoft.com/office/drawing/2014/main" id="{D247E501-BA65-406C-ABD4-AA6D72468D06}"/>
                    </a:ext>
                  </a:extLst>
                </p:cNvPr>
                <p:cNvSpPr/>
                <p:nvPr/>
              </p:nvSpPr>
              <p:spPr>
                <a:xfrm>
                  <a:off x="267341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01" name="자유형: 도형 6800">
                  <a:extLst>
                    <a:ext uri="{FF2B5EF4-FFF2-40B4-BE49-F238E27FC236}">
                      <a16:creationId xmlns:a16="http://schemas.microsoft.com/office/drawing/2014/main" id="{00404A79-526D-4DD0-9A7A-A03E6E1362CC}"/>
                    </a:ext>
                  </a:extLst>
                </p:cNvPr>
                <p:cNvSpPr/>
                <p:nvPr/>
              </p:nvSpPr>
              <p:spPr>
                <a:xfrm>
                  <a:off x="2673414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0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2116336"/>
                <a:ext cx="165413" cy="5703"/>
                <a:chOff x="2857080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03" name="자유형: 도형 6802">
                  <a:extLst>
                    <a:ext uri="{FF2B5EF4-FFF2-40B4-BE49-F238E27FC236}">
                      <a16:creationId xmlns:a16="http://schemas.microsoft.com/office/drawing/2014/main" id="{4CAE7011-B37B-48EE-86B7-E4C5B7EF4BEB}"/>
                    </a:ext>
                  </a:extLst>
                </p:cNvPr>
                <p:cNvSpPr/>
                <p:nvPr/>
              </p:nvSpPr>
              <p:spPr>
                <a:xfrm>
                  <a:off x="285708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04" name="자유형: 도형 6803">
                  <a:extLst>
                    <a:ext uri="{FF2B5EF4-FFF2-40B4-BE49-F238E27FC236}">
                      <a16:creationId xmlns:a16="http://schemas.microsoft.com/office/drawing/2014/main" id="{ABD993EB-046F-431B-81B6-2F377F343532}"/>
                    </a:ext>
                  </a:extLst>
                </p:cNvPr>
                <p:cNvSpPr/>
                <p:nvPr/>
              </p:nvSpPr>
              <p:spPr>
                <a:xfrm>
                  <a:off x="2857080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0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2116336"/>
                <a:ext cx="165413" cy="5703"/>
                <a:chOff x="3040746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06" name="자유형: 도형 6805">
                  <a:extLst>
                    <a:ext uri="{FF2B5EF4-FFF2-40B4-BE49-F238E27FC236}">
                      <a16:creationId xmlns:a16="http://schemas.microsoft.com/office/drawing/2014/main" id="{BAF174F7-6EB4-479F-AEA2-F90148B9BE70}"/>
                    </a:ext>
                  </a:extLst>
                </p:cNvPr>
                <p:cNvSpPr/>
                <p:nvPr/>
              </p:nvSpPr>
              <p:spPr>
                <a:xfrm>
                  <a:off x="304074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07" name="자유형: 도형 6806">
                  <a:extLst>
                    <a:ext uri="{FF2B5EF4-FFF2-40B4-BE49-F238E27FC236}">
                      <a16:creationId xmlns:a16="http://schemas.microsoft.com/office/drawing/2014/main" id="{F961FF60-1A17-48F2-ADA6-4E3CFE3823D0}"/>
                    </a:ext>
                  </a:extLst>
                </p:cNvPr>
                <p:cNvSpPr/>
                <p:nvPr/>
              </p:nvSpPr>
              <p:spPr>
                <a:xfrm>
                  <a:off x="304074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0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2116336"/>
                <a:ext cx="165413" cy="5703"/>
                <a:chOff x="3224412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09" name="자유형: 도형 6808">
                  <a:extLst>
                    <a:ext uri="{FF2B5EF4-FFF2-40B4-BE49-F238E27FC236}">
                      <a16:creationId xmlns:a16="http://schemas.microsoft.com/office/drawing/2014/main" id="{E30F7F37-7216-4F84-88BD-C4E72ABD182C}"/>
                    </a:ext>
                  </a:extLst>
                </p:cNvPr>
                <p:cNvSpPr/>
                <p:nvPr/>
              </p:nvSpPr>
              <p:spPr>
                <a:xfrm>
                  <a:off x="322441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10" name="자유형: 도형 6809">
                  <a:extLst>
                    <a:ext uri="{FF2B5EF4-FFF2-40B4-BE49-F238E27FC236}">
                      <a16:creationId xmlns:a16="http://schemas.microsoft.com/office/drawing/2014/main" id="{886BD373-F564-4238-A864-DB97F1493972}"/>
                    </a:ext>
                  </a:extLst>
                </p:cNvPr>
                <p:cNvSpPr/>
                <p:nvPr/>
              </p:nvSpPr>
              <p:spPr>
                <a:xfrm>
                  <a:off x="322441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1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2116336"/>
                <a:ext cx="165413" cy="5703"/>
                <a:chOff x="3408078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12" name="자유형: 도형 6811">
                  <a:extLst>
                    <a:ext uri="{FF2B5EF4-FFF2-40B4-BE49-F238E27FC236}">
                      <a16:creationId xmlns:a16="http://schemas.microsoft.com/office/drawing/2014/main" id="{9BFD0D4A-C8AD-423A-9FB2-DFF853D5EA82}"/>
                    </a:ext>
                  </a:extLst>
                </p:cNvPr>
                <p:cNvSpPr/>
                <p:nvPr/>
              </p:nvSpPr>
              <p:spPr>
                <a:xfrm>
                  <a:off x="340807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13" name="자유형: 도형 6812">
                  <a:extLst>
                    <a:ext uri="{FF2B5EF4-FFF2-40B4-BE49-F238E27FC236}">
                      <a16:creationId xmlns:a16="http://schemas.microsoft.com/office/drawing/2014/main" id="{4A117290-FE7D-4548-9B87-C6AB2B97926D}"/>
                    </a:ext>
                  </a:extLst>
                </p:cNvPr>
                <p:cNvSpPr/>
                <p:nvPr/>
              </p:nvSpPr>
              <p:spPr>
                <a:xfrm>
                  <a:off x="3408078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1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3" y="2116336"/>
                <a:ext cx="165413" cy="5703"/>
                <a:chOff x="3591743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15" name="자유형: 도형 6814">
                  <a:extLst>
                    <a:ext uri="{FF2B5EF4-FFF2-40B4-BE49-F238E27FC236}">
                      <a16:creationId xmlns:a16="http://schemas.microsoft.com/office/drawing/2014/main" id="{B4E0EAA8-0720-45DC-A0DE-438E0D2943F9}"/>
                    </a:ext>
                  </a:extLst>
                </p:cNvPr>
                <p:cNvSpPr/>
                <p:nvPr/>
              </p:nvSpPr>
              <p:spPr>
                <a:xfrm>
                  <a:off x="359174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16" name="자유형: 도형 6815">
                  <a:extLst>
                    <a:ext uri="{FF2B5EF4-FFF2-40B4-BE49-F238E27FC236}">
                      <a16:creationId xmlns:a16="http://schemas.microsoft.com/office/drawing/2014/main" id="{0D1E972D-20CE-4E8E-BA7E-0F0485908C59}"/>
                    </a:ext>
                  </a:extLst>
                </p:cNvPr>
                <p:cNvSpPr/>
                <p:nvPr/>
              </p:nvSpPr>
              <p:spPr>
                <a:xfrm>
                  <a:off x="359174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1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09" y="2116336"/>
                <a:ext cx="165413" cy="5703"/>
                <a:chOff x="3775409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18" name="자유형: 도형 6817">
                  <a:extLst>
                    <a:ext uri="{FF2B5EF4-FFF2-40B4-BE49-F238E27FC236}">
                      <a16:creationId xmlns:a16="http://schemas.microsoft.com/office/drawing/2014/main" id="{9B8D1F7B-F15F-478A-8CAB-8A18D1DFA12E}"/>
                    </a:ext>
                  </a:extLst>
                </p:cNvPr>
                <p:cNvSpPr/>
                <p:nvPr/>
              </p:nvSpPr>
              <p:spPr>
                <a:xfrm>
                  <a:off x="377540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19" name="자유형: 도형 6818">
                  <a:extLst>
                    <a:ext uri="{FF2B5EF4-FFF2-40B4-BE49-F238E27FC236}">
                      <a16:creationId xmlns:a16="http://schemas.microsoft.com/office/drawing/2014/main" id="{87A66BB5-AC8D-472B-866B-03DEFCDF8D05}"/>
                    </a:ext>
                  </a:extLst>
                </p:cNvPr>
                <p:cNvSpPr/>
                <p:nvPr/>
              </p:nvSpPr>
              <p:spPr>
                <a:xfrm>
                  <a:off x="377540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2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2116336"/>
                <a:ext cx="165413" cy="5703"/>
                <a:chOff x="3959076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21" name="자유형: 도형 6820">
                  <a:extLst>
                    <a:ext uri="{FF2B5EF4-FFF2-40B4-BE49-F238E27FC236}">
                      <a16:creationId xmlns:a16="http://schemas.microsoft.com/office/drawing/2014/main" id="{42BE6DC0-21C2-43FC-91A4-6F8BE46C2452}"/>
                    </a:ext>
                  </a:extLst>
                </p:cNvPr>
                <p:cNvSpPr/>
                <p:nvPr/>
              </p:nvSpPr>
              <p:spPr>
                <a:xfrm>
                  <a:off x="395907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22" name="자유형: 도형 6821">
                  <a:extLst>
                    <a:ext uri="{FF2B5EF4-FFF2-40B4-BE49-F238E27FC236}">
                      <a16:creationId xmlns:a16="http://schemas.microsoft.com/office/drawing/2014/main" id="{2001C778-08D9-46A0-A0CE-824D9E8961A9}"/>
                    </a:ext>
                  </a:extLst>
                </p:cNvPr>
                <p:cNvSpPr/>
                <p:nvPr/>
              </p:nvSpPr>
              <p:spPr>
                <a:xfrm>
                  <a:off x="3959076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2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2116336"/>
                <a:ext cx="165413" cy="5703"/>
                <a:chOff x="4142742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24" name="자유형: 도형 6823">
                  <a:extLst>
                    <a:ext uri="{FF2B5EF4-FFF2-40B4-BE49-F238E27FC236}">
                      <a16:creationId xmlns:a16="http://schemas.microsoft.com/office/drawing/2014/main" id="{85739423-27A0-4BEF-B063-B24CE37DAE26}"/>
                    </a:ext>
                  </a:extLst>
                </p:cNvPr>
                <p:cNvSpPr/>
                <p:nvPr/>
              </p:nvSpPr>
              <p:spPr>
                <a:xfrm>
                  <a:off x="414274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25" name="자유형: 도형 6824">
                  <a:extLst>
                    <a:ext uri="{FF2B5EF4-FFF2-40B4-BE49-F238E27FC236}">
                      <a16:creationId xmlns:a16="http://schemas.microsoft.com/office/drawing/2014/main" id="{B4ED1F44-71A6-4A17-B2FE-F443A13315D8}"/>
                    </a:ext>
                  </a:extLst>
                </p:cNvPr>
                <p:cNvSpPr/>
                <p:nvPr/>
              </p:nvSpPr>
              <p:spPr>
                <a:xfrm>
                  <a:off x="4142742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2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2116336"/>
                <a:ext cx="165413" cy="5703"/>
                <a:chOff x="4325837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27" name="자유형: 도형 6826">
                  <a:extLst>
                    <a:ext uri="{FF2B5EF4-FFF2-40B4-BE49-F238E27FC236}">
                      <a16:creationId xmlns:a16="http://schemas.microsoft.com/office/drawing/2014/main" id="{407BA82F-B503-4FBC-AA0B-1ACD0E798F32}"/>
                    </a:ext>
                  </a:extLst>
                </p:cNvPr>
                <p:cNvSpPr/>
                <p:nvPr/>
              </p:nvSpPr>
              <p:spPr>
                <a:xfrm>
                  <a:off x="4325837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28" name="자유형: 도형 6827">
                  <a:extLst>
                    <a:ext uri="{FF2B5EF4-FFF2-40B4-BE49-F238E27FC236}">
                      <a16:creationId xmlns:a16="http://schemas.microsoft.com/office/drawing/2014/main" id="{7BADF648-948D-403F-B087-9D18C2AAFD5A}"/>
                    </a:ext>
                  </a:extLst>
                </p:cNvPr>
                <p:cNvSpPr/>
                <p:nvPr/>
              </p:nvSpPr>
              <p:spPr>
                <a:xfrm>
                  <a:off x="4325837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2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2116336"/>
                <a:ext cx="165413" cy="5703"/>
                <a:chOff x="4509503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30" name="자유형: 도형 6829">
                  <a:extLst>
                    <a:ext uri="{FF2B5EF4-FFF2-40B4-BE49-F238E27FC236}">
                      <a16:creationId xmlns:a16="http://schemas.microsoft.com/office/drawing/2014/main" id="{4E34037E-B212-4824-95B1-0D8027F9EEB5}"/>
                    </a:ext>
                  </a:extLst>
                </p:cNvPr>
                <p:cNvSpPr/>
                <p:nvPr/>
              </p:nvSpPr>
              <p:spPr>
                <a:xfrm>
                  <a:off x="450950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31" name="자유형: 도형 6830">
                  <a:extLst>
                    <a:ext uri="{FF2B5EF4-FFF2-40B4-BE49-F238E27FC236}">
                      <a16:creationId xmlns:a16="http://schemas.microsoft.com/office/drawing/2014/main" id="{85B55A20-CCF6-4ADD-AD80-153232D0DA8B}"/>
                    </a:ext>
                  </a:extLst>
                </p:cNvPr>
                <p:cNvSpPr/>
                <p:nvPr/>
              </p:nvSpPr>
              <p:spPr>
                <a:xfrm>
                  <a:off x="450950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3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2116336"/>
                <a:ext cx="165413" cy="5703"/>
                <a:chOff x="4693169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33" name="자유형: 도형 6832">
                  <a:extLst>
                    <a:ext uri="{FF2B5EF4-FFF2-40B4-BE49-F238E27FC236}">
                      <a16:creationId xmlns:a16="http://schemas.microsoft.com/office/drawing/2014/main" id="{5D3558D7-0C3A-4DC4-BEDE-599E4A5AA626}"/>
                    </a:ext>
                  </a:extLst>
                </p:cNvPr>
                <p:cNvSpPr/>
                <p:nvPr/>
              </p:nvSpPr>
              <p:spPr>
                <a:xfrm>
                  <a:off x="469316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34" name="자유형: 도형 6833">
                  <a:extLst>
                    <a:ext uri="{FF2B5EF4-FFF2-40B4-BE49-F238E27FC236}">
                      <a16:creationId xmlns:a16="http://schemas.microsoft.com/office/drawing/2014/main" id="{83DE2A1A-4FE8-4801-98E5-C71115A04430}"/>
                    </a:ext>
                  </a:extLst>
                </p:cNvPr>
                <p:cNvSpPr/>
                <p:nvPr/>
              </p:nvSpPr>
              <p:spPr>
                <a:xfrm>
                  <a:off x="469316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3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2116336"/>
                <a:ext cx="165413" cy="5703"/>
                <a:chOff x="4876835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36" name="자유형: 도형 6835">
                  <a:extLst>
                    <a:ext uri="{FF2B5EF4-FFF2-40B4-BE49-F238E27FC236}">
                      <a16:creationId xmlns:a16="http://schemas.microsoft.com/office/drawing/2014/main" id="{38126BD3-95E8-43F7-86A4-39B58B873B9A}"/>
                    </a:ext>
                  </a:extLst>
                </p:cNvPr>
                <p:cNvSpPr/>
                <p:nvPr/>
              </p:nvSpPr>
              <p:spPr>
                <a:xfrm>
                  <a:off x="4876835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37" name="자유형: 도형 6836">
                  <a:extLst>
                    <a:ext uri="{FF2B5EF4-FFF2-40B4-BE49-F238E27FC236}">
                      <a16:creationId xmlns:a16="http://schemas.microsoft.com/office/drawing/2014/main" id="{5BB50990-EB0F-4495-A54C-C218CBEC0372}"/>
                    </a:ext>
                  </a:extLst>
                </p:cNvPr>
                <p:cNvSpPr/>
                <p:nvPr/>
              </p:nvSpPr>
              <p:spPr>
                <a:xfrm>
                  <a:off x="4876835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3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2116336"/>
                <a:ext cx="165413" cy="5703"/>
                <a:chOff x="5060501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39" name="자유형: 도형 6838">
                  <a:extLst>
                    <a:ext uri="{FF2B5EF4-FFF2-40B4-BE49-F238E27FC236}">
                      <a16:creationId xmlns:a16="http://schemas.microsoft.com/office/drawing/2014/main" id="{FD9B6A4E-89D2-462C-86D9-705ABFAF5514}"/>
                    </a:ext>
                  </a:extLst>
                </p:cNvPr>
                <p:cNvSpPr/>
                <p:nvPr/>
              </p:nvSpPr>
              <p:spPr>
                <a:xfrm>
                  <a:off x="5060501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40" name="자유형: 도형 6839">
                  <a:extLst>
                    <a:ext uri="{FF2B5EF4-FFF2-40B4-BE49-F238E27FC236}">
                      <a16:creationId xmlns:a16="http://schemas.microsoft.com/office/drawing/2014/main" id="{0CD4BD99-305F-4634-96EA-08EAFAEB00E7}"/>
                    </a:ext>
                  </a:extLst>
                </p:cNvPr>
                <p:cNvSpPr/>
                <p:nvPr/>
              </p:nvSpPr>
              <p:spPr>
                <a:xfrm>
                  <a:off x="5060501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4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2116336"/>
                <a:ext cx="165413" cy="5703"/>
                <a:chOff x="5244167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42" name="자유형: 도형 6841">
                  <a:extLst>
                    <a:ext uri="{FF2B5EF4-FFF2-40B4-BE49-F238E27FC236}">
                      <a16:creationId xmlns:a16="http://schemas.microsoft.com/office/drawing/2014/main" id="{E14B24A7-ADFF-43D4-B258-658CE5BE114B}"/>
                    </a:ext>
                  </a:extLst>
                </p:cNvPr>
                <p:cNvSpPr/>
                <p:nvPr/>
              </p:nvSpPr>
              <p:spPr>
                <a:xfrm>
                  <a:off x="5244167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43" name="자유형: 도형 6842">
                  <a:extLst>
                    <a:ext uri="{FF2B5EF4-FFF2-40B4-BE49-F238E27FC236}">
                      <a16:creationId xmlns:a16="http://schemas.microsoft.com/office/drawing/2014/main" id="{1BA1A080-E560-4965-964A-FE088649F64B}"/>
                    </a:ext>
                  </a:extLst>
                </p:cNvPr>
                <p:cNvSpPr/>
                <p:nvPr/>
              </p:nvSpPr>
              <p:spPr>
                <a:xfrm>
                  <a:off x="5244167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4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2116336"/>
                <a:ext cx="165413" cy="5703"/>
                <a:chOff x="5427833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45" name="자유형: 도형 6844">
                  <a:extLst>
                    <a:ext uri="{FF2B5EF4-FFF2-40B4-BE49-F238E27FC236}">
                      <a16:creationId xmlns:a16="http://schemas.microsoft.com/office/drawing/2014/main" id="{04273B95-9C7D-4ED2-BF3D-8E796E158FF7}"/>
                    </a:ext>
                  </a:extLst>
                </p:cNvPr>
                <p:cNvSpPr/>
                <p:nvPr/>
              </p:nvSpPr>
              <p:spPr>
                <a:xfrm>
                  <a:off x="542783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46" name="자유형: 도형 6845">
                  <a:extLst>
                    <a:ext uri="{FF2B5EF4-FFF2-40B4-BE49-F238E27FC236}">
                      <a16:creationId xmlns:a16="http://schemas.microsoft.com/office/drawing/2014/main" id="{FE784601-1B47-4A95-90FE-07BF01212D85}"/>
                    </a:ext>
                  </a:extLst>
                </p:cNvPr>
                <p:cNvSpPr/>
                <p:nvPr/>
              </p:nvSpPr>
              <p:spPr>
                <a:xfrm>
                  <a:off x="5427833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4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2116336"/>
                <a:ext cx="165413" cy="5703"/>
                <a:chOff x="5611499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48" name="자유형: 도형 6847">
                  <a:extLst>
                    <a:ext uri="{FF2B5EF4-FFF2-40B4-BE49-F238E27FC236}">
                      <a16:creationId xmlns:a16="http://schemas.microsoft.com/office/drawing/2014/main" id="{8B8D156D-2B25-4A43-91F1-8577B1F79B42}"/>
                    </a:ext>
                  </a:extLst>
                </p:cNvPr>
                <p:cNvSpPr/>
                <p:nvPr/>
              </p:nvSpPr>
              <p:spPr>
                <a:xfrm>
                  <a:off x="561149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49" name="자유형: 도형 6848">
                  <a:extLst>
                    <a:ext uri="{FF2B5EF4-FFF2-40B4-BE49-F238E27FC236}">
                      <a16:creationId xmlns:a16="http://schemas.microsoft.com/office/drawing/2014/main" id="{6E294796-1B50-4E03-86AD-0821567E7CED}"/>
                    </a:ext>
                  </a:extLst>
                </p:cNvPr>
                <p:cNvSpPr/>
                <p:nvPr/>
              </p:nvSpPr>
              <p:spPr>
                <a:xfrm>
                  <a:off x="5611499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5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2116336"/>
                <a:ext cx="165413" cy="5703"/>
                <a:chOff x="5795165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51" name="자유형: 도형 6850">
                  <a:extLst>
                    <a:ext uri="{FF2B5EF4-FFF2-40B4-BE49-F238E27FC236}">
                      <a16:creationId xmlns:a16="http://schemas.microsoft.com/office/drawing/2014/main" id="{61C4B9E8-3A13-4AD5-A504-025AF17534D9}"/>
                    </a:ext>
                  </a:extLst>
                </p:cNvPr>
                <p:cNvSpPr/>
                <p:nvPr/>
              </p:nvSpPr>
              <p:spPr>
                <a:xfrm>
                  <a:off x="5795165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52" name="자유형: 도형 6851">
                  <a:extLst>
                    <a:ext uri="{FF2B5EF4-FFF2-40B4-BE49-F238E27FC236}">
                      <a16:creationId xmlns:a16="http://schemas.microsoft.com/office/drawing/2014/main" id="{06608E0B-00C1-49AD-9D78-27CAB6806539}"/>
                    </a:ext>
                  </a:extLst>
                </p:cNvPr>
                <p:cNvSpPr/>
                <p:nvPr/>
              </p:nvSpPr>
              <p:spPr>
                <a:xfrm>
                  <a:off x="5795165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5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2116336"/>
                <a:ext cx="165413" cy="5703"/>
                <a:chOff x="5978831" y="2116336"/>
                <a:chExt cx="165413" cy="5703"/>
              </a:xfrm>
              <a:solidFill>
                <a:srgbClr val="000000"/>
              </a:solidFill>
            </p:grpSpPr>
            <p:sp>
              <p:nvSpPr>
                <p:cNvPr id="6854" name="자유형: 도형 6853">
                  <a:extLst>
                    <a:ext uri="{FF2B5EF4-FFF2-40B4-BE49-F238E27FC236}">
                      <a16:creationId xmlns:a16="http://schemas.microsoft.com/office/drawing/2014/main" id="{6602621A-A0DF-4CE2-ABD0-FF6536E4693D}"/>
                    </a:ext>
                  </a:extLst>
                </p:cNvPr>
                <p:cNvSpPr/>
                <p:nvPr/>
              </p:nvSpPr>
              <p:spPr>
                <a:xfrm>
                  <a:off x="5978831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55" name="자유형: 도형 6854">
                  <a:extLst>
                    <a:ext uri="{FF2B5EF4-FFF2-40B4-BE49-F238E27FC236}">
                      <a16:creationId xmlns:a16="http://schemas.microsoft.com/office/drawing/2014/main" id="{DC04B49F-62FC-49DA-9713-82A614ECF2B7}"/>
                    </a:ext>
                  </a:extLst>
                </p:cNvPr>
                <p:cNvSpPr/>
                <p:nvPr/>
              </p:nvSpPr>
              <p:spPr>
                <a:xfrm>
                  <a:off x="5978831" y="211633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5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1012059"/>
                <a:ext cx="165413" cy="24526"/>
                <a:chOff x="6162497" y="1012059"/>
                <a:chExt cx="165413" cy="24526"/>
              </a:xfrm>
              <a:solidFill>
                <a:srgbClr val="000000"/>
              </a:solidFill>
            </p:grpSpPr>
            <p:sp>
              <p:nvSpPr>
                <p:cNvPr id="6857" name="자유형: 도형 6856">
                  <a:extLst>
                    <a:ext uri="{FF2B5EF4-FFF2-40B4-BE49-F238E27FC236}">
                      <a16:creationId xmlns:a16="http://schemas.microsoft.com/office/drawing/2014/main" id="{F740F368-7D88-4F50-BE26-977A6BAA2CF4}"/>
                    </a:ext>
                  </a:extLst>
                </p:cNvPr>
                <p:cNvSpPr/>
                <p:nvPr/>
              </p:nvSpPr>
              <p:spPr>
                <a:xfrm>
                  <a:off x="6162497" y="1012059"/>
                  <a:ext cx="165413" cy="24526"/>
                </a:xfrm>
                <a:custGeom>
                  <a:avLst/>
                  <a:gdLst>
                    <a:gd name="connsiteX0" fmla="*/ 0 w 165413"/>
                    <a:gd name="connsiteY0" fmla="*/ 0 h 24526"/>
                    <a:gd name="connsiteX1" fmla="*/ 165413 w 165413"/>
                    <a:gd name="connsiteY1" fmla="*/ 0 h 24526"/>
                    <a:gd name="connsiteX2" fmla="*/ 165413 w 165413"/>
                    <a:gd name="connsiteY2" fmla="*/ 24527 h 24526"/>
                    <a:gd name="connsiteX3" fmla="*/ 0 w 165413"/>
                    <a:gd name="connsiteY3" fmla="*/ 24527 h 2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452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4527"/>
                      </a:lnTo>
                      <a:lnTo>
                        <a:pt x="0" y="2452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58" name="자유형: 도형 6857">
                  <a:extLst>
                    <a:ext uri="{FF2B5EF4-FFF2-40B4-BE49-F238E27FC236}">
                      <a16:creationId xmlns:a16="http://schemas.microsoft.com/office/drawing/2014/main" id="{1CA1406F-A1F9-4DF9-B468-5E8977A4C0CB}"/>
                    </a:ext>
                  </a:extLst>
                </p:cNvPr>
                <p:cNvSpPr/>
                <p:nvPr/>
              </p:nvSpPr>
              <p:spPr>
                <a:xfrm>
                  <a:off x="6162497" y="1012059"/>
                  <a:ext cx="165413" cy="24526"/>
                </a:xfrm>
                <a:custGeom>
                  <a:avLst/>
                  <a:gdLst>
                    <a:gd name="connsiteX0" fmla="*/ 0 w 165413"/>
                    <a:gd name="connsiteY0" fmla="*/ 0 h 24526"/>
                    <a:gd name="connsiteX1" fmla="*/ 165413 w 165413"/>
                    <a:gd name="connsiteY1" fmla="*/ 0 h 24526"/>
                    <a:gd name="connsiteX2" fmla="*/ 165413 w 165413"/>
                    <a:gd name="connsiteY2" fmla="*/ 24527 h 24526"/>
                    <a:gd name="connsiteX3" fmla="*/ 0 w 165413"/>
                    <a:gd name="connsiteY3" fmla="*/ 24527 h 2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452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4527"/>
                      </a:lnTo>
                      <a:lnTo>
                        <a:pt x="0" y="24527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5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974983"/>
                <a:ext cx="165413" cy="23956"/>
                <a:chOff x="6346163" y="974983"/>
                <a:chExt cx="165413" cy="23956"/>
              </a:xfrm>
              <a:solidFill>
                <a:srgbClr val="000000"/>
              </a:solidFill>
            </p:grpSpPr>
            <p:sp>
              <p:nvSpPr>
                <p:cNvPr id="6860" name="자유형: 도형 6859">
                  <a:extLst>
                    <a:ext uri="{FF2B5EF4-FFF2-40B4-BE49-F238E27FC236}">
                      <a16:creationId xmlns:a16="http://schemas.microsoft.com/office/drawing/2014/main" id="{50C71B10-FD2E-4BCF-9F8D-981B20D4EEBA}"/>
                    </a:ext>
                  </a:extLst>
                </p:cNvPr>
                <p:cNvSpPr/>
                <p:nvPr/>
              </p:nvSpPr>
              <p:spPr>
                <a:xfrm>
                  <a:off x="6346163" y="974983"/>
                  <a:ext cx="165413" cy="23956"/>
                </a:xfrm>
                <a:custGeom>
                  <a:avLst/>
                  <a:gdLst>
                    <a:gd name="connsiteX0" fmla="*/ 0 w 165413"/>
                    <a:gd name="connsiteY0" fmla="*/ 0 h 23956"/>
                    <a:gd name="connsiteX1" fmla="*/ 165413 w 165413"/>
                    <a:gd name="connsiteY1" fmla="*/ 0 h 23956"/>
                    <a:gd name="connsiteX2" fmla="*/ 165413 w 165413"/>
                    <a:gd name="connsiteY2" fmla="*/ 23956 h 23956"/>
                    <a:gd name="connsiteX3" fmla="*/ 0 w 165413"/>
                    <a:gd name="connsiteY3" fmla="*/ 23956 h 2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95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956"/>
                      </a:lnTo>
                      <a:lnTo>
                        <a:pt x="0" y="2395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61" name="자유형: 도형 6860">
                  <a:extLst>
                    <a:ext uri="{FF2B5EF4-FFF2-40B4-BE49-F238E27FC236}">
                      <a16:creationId xmlns:a16="http://schemas.microsoft.com/office/drawing/2014/main" id="{5883D415-DE62-40E8-B90A-A45EC5E3179D}"/>
                    </a:ext>
                  </a:extLst>
                </p:cNvPr>
                <p:cNvSpPr/>
                <p:nvPr/>
              </p:nvSpPr>
              <p:spPr>
                <a:xfrm>
                  <a:off x="6346163" y="974983"/>
                  <a:ext cx="165413" cy="23956"/>
                </a:xfrm>
                <a:custGeom>
                  <a:avLst/>
                  <a:gdLst>
                    <a:gd name="connsiteX0" fmla="*/ 0 w 165413"/>
                    <a:gd name="connsiteY0" fmla="*/ 0 h 23956"/>
                    <a:gd name="connsiteX1" fmla="*/ 165413 w 165413"/>
                    <a:gd name="connsiteY1" fmla="*/ 0 h 23956"/>
                    <a:gd name="connsiteX2" fmla="*/ 165413 w 165413"/>
                    <a:gd name="connsiteY2" fmla="*/ 23956 h 23956"/>
                    <a:gd name="connsiteX3" fmla="*/ 0 w 165413"/>
                    <a:gd name="connsiteY3" fmla="*/ 23956 h 2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95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956"/>
                      </a:lnTo>
                      <a:lnTo>
                        <a:pt x="0" y="23956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6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998370"/>
                <a:ext cx="165413" cy="5133"/>
                <a:chOff x="6529829" y="998370"/>
                <a:chExt cx="165413" cy="5133"/>
              </a:xfrm>
              <a:solidFill>
                <a:srgbClr val="000000"/>
              </a:solidFill>
            </p:grpSpPr>
            <p:sp>
              <p:nvSpPr>
                <p:cNvPr id="6863" name="자유형: 도형 6862">
                  <a:extLst>
                    <a:ext uri="{FF2B5EF4-FFF2-40B4-BE49-F238E27FC236}">
                      <a16:creationId xmlns:a16="http://schemas.microsoft.com/office/drawing/2014/main" id="{26E809DB-99AC-44B4-9AE3-1AB390EF27B8}"/>
                    </a:ext>
                  </a:extLst>
                </p:cNvPr>
                <p:cNvSpPr/>
                <p:nvPr/>
              </p:nvSpPr>
              <p:spPr>
                <a:xfrm>
                  <a:off x="6529829" y="998370"/>
                  <a:ext cx="165413" cy="5133"/>
                </a:xfrm>
                <a:custGeom>
                  <a:avLst/>
                  <a:gdLst>
                    <a:gd name="connsiteX0" fmla="*/ 0 w 165413"/>
                    <a:gd name="connsiteY0" fmla="*/ 0 h 5133"/>
                    <a:gd name="connsiteX1" fmla="*/ 165413 w 165413"/>
                    <a:gd name="connsiteY1" fmla="*/ 0 h 5133"/>
                    <a:gd name="connsiteX2" fmla="*/ 165413 w 165413"/>
                    <a:gd name="connsiteY2" fmla="*/ 5134 h 5133"/>
                    <a:gd name="connsiteX3" fmla="*/ 0 w 165413"/>
                    <a:gd name="connsiteY3" fmla="*/ 5134 h 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34"/>
                      </a:lnTo>
                      <a:lnTo>
                        <a:pt x="0" y="513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64" name="자유형: 도형 6863">
                  <a:extLst>
                    <a:ext uri="{FF2B5EF4-FFF2-40B4-BE49-F238E27FC236}">
                      <a16:creationId xmlns:a16="http://schemas.microsoft.com/office/drawing/2014/main" id="{2367BCE7-3BFB-4C7B-BE17-81F858A1109D}"/>
                    </a:ext>
                  </a:extLst>
                </p:cNvPr>
                <p:cNvSpPr/>
                <p:nvPr/>
              </p:nvSpPr>
              <p:spPr>
                <a:xfrm>
                  <a:off x="6529829" y="998370"/>
                  <a:ext cx="165413" cy="5133"/>
                </a:xfrm>
                <a:custGeom>
                  <a:avLst/>
                  <a:gdLst>
                    <a:gd name="connsiteX0" fmla="*/ 0 w 165413"/>
                    <a:gd name="connsiteY0" fmla="*/ 0 h 5133"/>
                    <a:gd name="connsiteX1" fmla="*/ 165413 w 165413"/>
                    <a:gd name="connsiteY1" fmla="*/ 0 h 5133"/>
                    <a:gd name="connsiteX2" fmla="*/ 165413 w 165413"/>
                    <a:gd name="connsiteY2" fmla="*/ 5134 h 5133"/>
                    <a:gd name="connsiteX3" fmla="*/ 0 w 165413"/>
                    <a:gd name="connsiteY3" fmla="*/ 5134 h 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34"/>
                      </a:lnTo>
                      <a:lnTo>
                        <a:pt x="0" y="5134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6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1080506"/>
                <a:ext cx="165413" cy="2851"/>
                <a:chOff x="6712925" y="1080506"/>
                <a:chExt cx="165413" cy="2851"/>
              </a:xfrm>
              <a:solidFill>
                <a:srgbClr val="000000"/>
              </a:solidFill>
            </p:grpSpPr>
            <p:sp>
              <p:nvSpPr>
                <p:cNvPr id="6866" name="자유형: 도형 6865">
                  <a:extLst>
                    <a:ext uri="{FF2B5EF4-FFF2-40B4-BE49-F238E27FC236}">
                      <a16:creationId xmlns:a16="http://schemas.microsoft.com/office/drawing/2014/main" id="{3E27022C-5A4E-41A3-8085-1414B06159CD}"/>
                    </a:ext>
                  </a:extLst>
                </p:cNvPr>
                <p:cNvSpPr/>
                <p:nvPr/>
              </p:nvSpPr>
              <p:spPr>
                <a:xfrm>
                  <a:off x="6712925" y="1080506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4 w 165413"/>
                    <a:gd name="connsiteY1" fmla="*/ 0 h 2851"/>
                    <a:gd name="connsiteX2" fmla="*/ 165414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67" name="자유형: 도형 6866">
                  <a:extLst>
                    <a:ext uri="{FF2B5EF4-FFF2-40B4-BE49-F238E27FC236}">
                      <a16:creationId xmlns:a16="http://schemas.microsoft.com/office/drawing/2014/main" id="{CE3053AD-5761-4EE2-BA8C-AAD7CAC6D431}"/>
                    </a:ext>
                  </a:extLst>
                </p:cNvPr>
                <p:cNvSpPr/>
                <p:nvPr/>
              </p:nvSpPr>
              <p:spPr>
                <a:xfrm>
                  <a:off x="6712925" y="1080506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4 w 165413"/>
                    <a:gd name="connsiteY1" fmla="*/ 0 h 2851"/>
                    <a:gd name="connsiteX2" fmla="*/ 165414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6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1097618"/>
                <a:ext cx="165413" cy="3422"/>
                <a:chOff x="6896591" y="1097618"/>
                <a:chExt cx="165413" cy="3422"/>
              </a:xfrm>
              <a:solidFill>
                <a:srgbClr val="000000"/>
              </a:solidFill>
            </p:grpSpPr>
            <p:sp>
              <p:nvSpPr>
                <p:cNvPr id="6869" name="자유형: 도형 6868">
                  <a:extLst>
                    <a:ext uri="{FF2B5EF4-FFF2-40B4-BE49-F238E27FC236}">
                      <a16:creationId xmlns:a16="http://schemas.microsoft.com/office/drawing/2014/main" id="{857D7C67-A89F-42A1-8521-4E7A95216781}"/>
                    </a:ext>
                  </a:extLst>
                </p:cNvPr>
                <p:cNvSpPr/>
                <p:nvPr/>
              </p:nvSpPr>
              <p:spPr>
                <a:xfrm>
                  <a:off x="6896591" y="1097618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3 w 165413"/>
                    <a:gd name="connsiteY1" fmla="*/ 0 h 3422"/>
                    <a:gd name="connsiteX2" fmla="*/ 165413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70" name="자유형: 도형 6869">
                  <a:extLst>
                    <a:ext uri="{FF2B5EF4-FFF2-40B4-BE49-F238E27FC236}">
                      <a16:creationId xmlns:a16="http://schemas.microsoft.com/office/drawing/2014/main" id="{AF81D8A6-4F2A-4EDB-B5CA-95F5360D88F4}"/>
                    </a:ext>
                  </a:extLst>
                </p:cNvPr>
                <p:cNvSpPr/>
                <p:nvPr/>
              </p:nvSpPr>
              <p:spPr>
                <a:xfrm>
                  <a:off x="6896591" y="1097618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3 w 165413"/>
                    <a:gd name="connsiteY1" fmla="*/ 0 h 3422"/>
                    <a:gd name="connsiteX2" fmla="*/ 165413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7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1173480"/>
                <a:ext cx="165413" cy="2281"/>
                <a:chOff x="7080257" y="1173480"/>
                <a:chExt cx="165413" cy="2281"/>
              </a:xfrm>
              <a:solidFill>
                <a:srgbClr val="000000"/>
              </a:solidFill>
            </p:grpSpPr>
            <p:sp>
              <p:nvSpPr>
                <p:cNvPr id="6872" name="자유형: 도형 6871">
                  <a:extLst>
                    <a:ext uri="{FF2B5EF4-FFF2-40B4-BE49-F238E27FC236}">
                      <a16:creationId xmlns:a16="http://schemas.microsoft.com/office/drawing/2014/main" id="{DE02B9EB-8EC1-4E81-9F0B-BBA55EA451C8}"/>
                    </a:ext>
                  </a:extLst>
                </p:cNvPr>
                <p:cNvSpPr/>
                <p:nvPr/>
              </p:nvSpPr>
              <p:spPr>
                <a:xfrm>
                  <a:off x="7080257" y="1173480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3 w 165413"/>
                    <a:gd name="connsiteY1" fmla="*/ 0 h 2281"/>
                    <a:gd name="connsiteX2" fmla="*/ 165413 w 165413"/>
                    <a:gd name="connsiteY2" fmla="*/ 2282 h 2281"/>
                    <a:gd name="connsiteX3" fmla="*/ 0 w 165413"/>
                    <a:gd name="connsiteY3" fmla="*/ 2282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82"/>
                      </a:lnTo>
                      <a:lnTo>
                        <a:pt x="0" y="228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73" name="자유형: 도형 6872">
                  <a:extLst>
                    <a:ext uri="{FF2B5EF4-FFF2-40B4-BE49-F238E27FC236}">
                      <a16:creationId xmlns:a16="http://schemas.microsoft.com/office/drawing/2014/main" id="{CB209E42-6CD4-4E6B-B710-286005835AFE}"/>
                    </a:ext>
                  </a:extLst>
                </p:cNvPr>
                <p:cNvSpPr/>
                <p:nvPr/>
              </p:nvSpPr>
              <p:spPr>
                <a:xfrm>
                  <a:off x="7080257" y="1173480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3 w 165413"/>
                    <a:gd name="connsiteY1" fmla="*/ 0 h 2281"/>
                    <a:gd name="connsiteX2" fmla="*/ 165413 w 165413"/>
                    <a:gd name="connsiteY2" fmla="*/ 2282 h 2281"/>
                    <a:gd name="connsiteX3" fmla="*/ 0 w 165413"/>
                    <a:gd name="connsiteY3" fmla="*/ 2282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82"/>
                      </a:lnTo>
                      <a:lnTo>
                        <a:pt x="0" y="2282"/>
                      </a:lnTo>
                      <a:close/>
                    </a:path>
                  </a:pathLst>
                </a:custGeom>
                <a:solidFill>
                  <a:srgbClr val="E5645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874" name="자유형: 도형 6873">
                <a:extLst>
                  <a:ext uri="{FF2B5EF4-FFF2-40B4-BE49-F238E27FC236}">
                    <a16:creationId xmlns:a16="http://schemas.microsoft.com/office/drawing/2014/main" id="{1AC765D8-12EC-444C-AD25-ACCBB58F5ECE}"/>
                  </a:ext>
                </a:extLst>
              </p:cNvPr>
              <p:cNvSpPr/>
              <p:nvPr/>
            </p:nvSpPr>
            <p:spPr>
              <a:xfrm>
                <a:off x="607456" y="875735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4558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75" name="TextBox 6874">
                <a:extLst>
                  <a:ext uri="{FF2B5EF4-FFF2-40B4-BE49-F238E27FC236}">
                    <a16:creationId xmlns:a16="http://schemas.microsoft.com/office/drawing/2014/main" id="{F7D96B65-5A49-4DAA-B5C1-C52677C81AD0}"/>
                  </a:ext>
                </a:extLst>
              </p:cNvPr>
              <p:cNvSpPr txBox="1"/>
              <p:nvPr/>
            </p:nvSpPr>
            <p:spPr>
              <a:xfrm>
                <a:off x="596488" y="1770659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13.2</a:t>
                </a:r>
              </a:p>
            </p:txBody>
          </p:sp>
          <p:sp>
            <p:nvSpPr>
              <p:cNvPr id="6876" name="TextBox 6875">
                <a:extLst>
                  <a:ext uri="{FF2B5EF4-FFF2-40B4-BE49-F238E27FC236}">
                    <a16:creationId xmlns:a16="http://schemas.microsoft.com/office/drawing/2014/main" id="{386A1CEC-B8EE-4949-B830-22A65368D23C}"/>
                  </a:ext>
                </a:extLst>
              </p:cNvPr>
              <p:cNvSpPr txBox="1"/>
              <p:nvPr/>
            </p:nvSpPr>
            <p:spPr>
              <a:xfrm>
                <a:off x="780110" y="1733875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15.0</a:t>
                </a:r>
              </a:p>
            </p:txBody>
          </p:sp>
          <p:sp>
            <p:nvSpPr>
              <p:cNvPr id="6877" name="TextBox 6876">
                <a:extLst>
                  <a:ext uri="{FF2B5EF4-FFF2-40B4-BE49-F238E27FC236}">
                    <a16:creationId xmlns:a16="http://schemas.microsoft.com/office/drawing/2014/main" id="{8AA4A09C-3CB3-487C-8B02-30972C9341F5}"/>
                  </a:ext>
                </a:extLst>
              </p:cNvPr>
              <p:cNvSpPr txBox="1"/>
              <p:nvPr/>
            </p:nvSpPr>
            <p:spPr>
              <a:xfrm>
                <a:off x="963732" y="1797730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</a:t>
                </a:r>
              </a:p>
            </p:txBody>
          </p:sp>
          <p:sp>
            <p:nvSpPr>
              <p:cNvPr id="6878" name="TextBox 6877">
                <a:extLst>
                  <a:ext uri="{FF2B5EF4-FFF2-40B4-BE49-F238E27FC236}">
                    <a16:creationId xmlns:a16="http://schemas.microsoft.com/office/drawing/2014/main" id="{3EDE0D98-9F12-40A1-A318-C4106A2294C1}"/>
                  </a:ext>
                </a:extLst>
              </p:cNvPr>
              <p:cNvSpPr txBox="1"/>
              <p:nvPr/>
            </p:nvSpPr>
            <p:spPr>
              <a:xfrm>
                <a:off x="1147354" y="1782181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</a:t>
                </a:r>
              </a:p>
            </p:txBody>
          </p:sp>
          <p:sp>
            <p:nvSpPr>
              <p:cNvPr id="6879" name="TextBox 6878">
                <a:extLst>
                  <a:ext uri="{FF2B5EF4-FFF2-40B4-BE49-F238E27FC236}">
                    <a16:creationId xmlns:a16="http://schemas.microsoft.com/office/drawing/2014/main" id="{69B9B9EE-A9ED-45CA-BCE0-D220118F419B}"/>
                  </a:ext>
                </a:extLst>
              </p:cNvPr>
              <p:cNvSpPr txBox="1"/>
              <p:nvPr/>
            </p:nvSpPr>
            <p:spPr>
              <a:xfrm>
                <a:off x="1344789" y="184511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9.6</a:t>
                </a:r>
              </a:p>
            </p:txBody>
          </p:sp>
          <p:sp>
            <p:nvSpPr>
              <p:cNvPr id="6880" name="TextBox 6879">
                <a:extLst>
                  <a:ext uri="{FF2B5EF4-FFF2-40B4-BE49-F238E27FC236}">
                    <a16:creationId xmlns:a16="http://schemas.microsoft.com/office/drawing/2014/main" id="{F418643E-B8AC-496F-90D1-D6C9CA9DE84B}"/>
                  </a:ext>
                </a:extLst>
              </p:cNvPr>
              <p:cNvSpPr txBox="1"/>
              <p:nvPr/>
            </p:nvSpPr>
            <p:spPr>
              <a:xfrm>
                <a:off x="1514600" y="1780065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12.7</a:t>
                </a:r>
              </a:p>
            </p:txBody>
          </p:sp>
          <p:sp>
            <p:nvSpPr>
              <p:cNvPr id="6881" name="TextBox 6880">
                <a:extLst>
                  <a:ext uri="{FF2B5EF4-FFF2-40B4-BE49-F238E27FC236}">
                    <a16:creationId xmlns:a16="http://schemas.microsoft.com/office/drawing/2014/main" id="{E8F58026-29D9-48F4-9844-B7CFE8418B45}"/>
                  </a:ext>
                </a:extLst>
              </p:cNvPr>
              <p:cNvSpPr txBox="1"/>
              <p:nvPr/>
            </p:nvSpPr>
            <p:spPr>
              <a:xfrm>
                <a:off x="1698221" y="1727247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15.3</a:t>
                </a:r>
              </a:p>
            </p:txBody>
          </p:sp>
          <p:sp>
            <p:nvSpPr>
              <p:cNvPr id="6882" name="TextBox 6881">
                <a:extLst>
                  <a:ext uri="{FF2B5EF4-FFF2-40B4-BE49-F238E27FC236}">
                    <a16:creationId xmlns:a16="http://schemas.microsoft.com/office/drawing/2014/main" id="{641E64DE-454F-4E3E-B3C9-33D96FB84182}"/>
                  </a:ext>
                </a:extLst>
              </p:cNvPr>
              <p:cNvSpPr txBox="1"/>
              <p:nvPr/>
            </p:nvSpPr>
            <p:spPr>
              <a:xfrm>
                <a:off x="1881841" y="1720191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15.6</a:t>
                </a:r>
              </a:p>
            </p:txBody>
          </p:sp>
          <p:sp>
            <p:nvSpPr>
              <p:cNvPr id="6883" name="TextBox 6882">
                <a:extLst>
                  <a:ext uri="{FF2B5EF4-FFF2-40B4-BE49-F238E27FC236}">
                    <a16:creationId xmlns:a16="http://schemas.microsoft.com/office/drawing/2014/main" id="{E034E431-F9AB-43C6-BF44-089A392757AC}"/>
                  </a:ext>
                </a:extLst>
              </p:cNvPr>
              <p:cNvSpPr txBox="1"/>
              <p:nvPr/>
            </p:nvSpPr>
            <p:spPr>
              <a:xfrm>
                <a:off x="2065467" y="1730190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15.1</a:t>
                </a:r>
              </a:p>
            </p:txBody>
          </p:sp>
          <p:sp>
            <p:nvSpPr>
              <p:cNvPr id="6884" name="TextBox 6883">
                <a:extLst>
                  <a:ext uri="{FF2B5EF4-FFF2-40B4-BE49-F238E27FC236}">
                    <a16:creationId xmlns:a16="http://schemas.microsoft.com/office/drawing/2014/main" id="{F11C6EAD-681E-4C5E-98CB-156C013FE5DD}"/>
                  </a:ext>
                </a:extLst>
              </p:cNvPr>
              <p:cNvSpPr txBox="1"/>
              <p:nvPr/>
            </p:nvSpPr>
            <p:spPr>
              <a:xfrm>
                <a:off x="2249088" y="1712337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16.0</a:t>
                </a:r>
              </a:p>
            </p:txBody>
          </p:sp>
          <p:sp>
            <p:nvSpPr>
              <p:cNvPr id="6885" name="TextBox 6884">
                <a:extLst>
                  <a:ext uri="{FF2B5EF4-FFF2-40B4-BE49-F238E27FC236}">
                    <a16:creationId xmlns:a16="http://schemas.microsoft.com/office/drawing/2014/main" id="{FADD3590-3277-4EA4-A5A4-84AD743F58F9}"/>
                  </a:ext>
                </a:extLst>
              </p:cNvPr>
              <p:cNvSpPr txBox="1"/>
              <p:nvPr/>
            </p:nvSpPr>
            <p:spPr>
              <a:xfrm>
                <a:off x="2432708" y="1784885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</a:t>
                </a:r>
              </a:p>
            </p:txBody>
          </p:sp>
          <p:sp>
            <p:nvSpPr>
              <p:cNvPr id="6886" name="TextBox 6885">
                <a:extLst>
                  <a:ext uri="{FF2B5EF4-FFF2-40B4-BE49-F238E27FC236}">
                    <a16:creationId xmlns:a16="http://schemas.microsoft.com/office/drawing/2014/main" id="{4DC28F6C-9199-4079-9E0C-2D8ABA3D6959}"/>
                  </a:ext>
                </a:extLst>
              </p:cNvPr>
              <p:cNvSpPr txBox="1"/>
              <p:nvPr/>
            </p:nvSpPr>
            <p:spPr>
              <a:xfrm>
                <a:off x="2616328" y="1698681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16.7</a:t>
                </a:r>
              </a:p>
            </p:txBody>
          </p:sp>
          <p:sp>
            <p:nvSpPr>
              <p:cNvPr id="6887" name="TextBox 6886">
                <a:extLst>
                  <a:ext uri="{FF2B5EF4-FFF2-40B4-BE49-F238E27FC236}">
                    <a16:creationId xmlns:a16="http://schemas.microsoft.com/office/drawing/2014/main" id="{BC60B17A-26D6-442B-9669-A4B48212DE04}"/>
                  </a:ext>
                </a:extLst>
              </p:cNvPr>
              <p:cNvSpPr txBox="1"/>
              <p:nvPr/>
            </p:nvSpPr>
            <p:spPr>
              <a:xfrm>
                <a:off x="2799954" y="1606888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21.1</a:t>
                </a:r>
              </a:p>
            </p:txBody>
          </p:sp>
          <p:sp>
            <p:nvSpPr>
              <p:cNvPr id="6888" name="TextBox 6887">
                <a:extLst>
                  <a:ext uri="{FF2B5EF4-FFF2-40B4-BE49-F238E27FC236}">
                    <a16:creationId xmlns:a16="http://schemas.microsoft.com/office/drawing/2014/main" id="{C7E326E4-C4D7-4E3F-AB49-DA33C9BFA24F}"/>
                  </a:ext>
                </a:extLst>
              </p:cNvPr>
              <p:cNvSpPr txBox="1"/>
              <p:nvPr/>
            </p:nvSpPr>
            <p:spPr>
              <a:xfrm>
                <a:off x="2983575" y="1689293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17.1</a:t>
                </a:r>
              </a:p>
            </p:txBody>
          </p:sp>
          <p:sp>
            <p:nvSpPr>
              <p:cNvPr id="6889" name="TextBox 6888">
                <a:extLst>
                  <a:ext uri="{FF2B5EF4-FFF2-40B4-BE49-F238E27FC236}">
                    <a16:creationId xmlns:a16="http://schemas.microsoft.com/office/drawing/2014/main" id="{9BC12579-9BA3-4174-AC45-6D9B60EB11B3}"/>
                  </a:ext>
                </a:extLst>
              </p:cNvPr>
              <p:cNvSpPr txBox="1"/>
              <p:nvPr/>
            </p:nvSpPr>
            <p:spPr>
              <a:xfrm>
                <a:off x="3167195" y="1755350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13.9</a:t>
                </a:r>
              </a:p>
            </p:txBody>
          </p:sp>
          <p:sp>
            <p:nvSpPr>
              <p:cNvPr id="6890" name="TextBox 6889">
                <a:extLst>
                  <a:ext uri="{FF2B5EF4-FFF2-40B4-BE49-F238E27FC236}">
                    <a16:creationId xmlns:a16="http://schemas.microsoft.com/office/drawing/2014/main" id="{5C688CA2-F4FE-4B6C-8C59-D365AF40976D}"/>
                  </a:ext>
                </a:extLst>
              </p:cNvPr>
              <p:cNvSpPr txBox="1"/>
              <p:nvPr/>
            </p:nvSpPr>
            <p:spPr>
              <a:xfrm>
                <a:off x="3350821" y="1661731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18.5</a:t>
                </a:r>
              </a:p>
            </p:txBody>
          </p:sp>
          <p:sp>
            <p:nvSpPr>
              <p:cNvPr id="6891" name="TextBox 6890">
                <a:extLst>
                  <a:ext uri="{FF2B5EF4-FFF2-40B4-BE49-F238E27FC236}">
                    <a16:creationId xmlns:a16="http://schemas.microsoft.com/office/drawing/2014/main" id="{E8CB12EB-1500-4B4E-8561-049CD21945E0}"/>
                  </a:ext>
                </a:extLst>
              </p:cNvPr>
              <p:cNvSpPr txBox="1"/>
              <p:nvPr/>
            </p:nvSpPr>
            <p:spPr>
              <a:xfrm>
                <a:off x="3534441" y="1790486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</a:t>
                </a:r>
              </a:p>
            </p:txBody>
          </p:sp>
          <p:sp>
            <p:nvSpPr>
              <p:cNvPr id="6892" name="TextBox 6891">
                <a:extLst>
                  <a:ext uri="{FF2B5EF4-FFF2-40B4-BE49-F238E27FC236}">
                    <a16:creationId xmlns:a16="http://schemas.microsoft.com/office/drawing/2014/main" id="{AAFEB6F6-CAF5-4194-B4E3-B36D761C61D4}"/>
                  </a:ext>
                </a:extLst>
              </p:cNvPr>
              <p:cNvSpPr txBox="1"/>
              <p:nvPr/>
            </p:nvSpPr>
            <p:spPr>
              <a:xfrm>
                <a:off x="3718062" y="1729391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</a:t>
                </a:r>
              </a:p>
            </p:txBody>
          </p:sp>
          <p:sp>
            <p:nvSpPr>
              <p:cNvPr id="6893" name="TextBox 6892">
                <a:extLst>
                  <a:ext uri="{FF2B5EF4-FFF2-40B4-BE49-F238E27FC236}">
                    <a16:creationId xmlns:a16="http://schemas.microsoft.com/office/drawing/2014/main" id="{3817086D-F268-46E5-B018-8CF42D91C317}"/>
                  </a:ext>
                </a:extLst>
              </p:cNvPr>
              <p:cNvSpPr txBox="1"/>
              <p:nvPr/>
            </p:nvSpPr>
            <p:spPr>
              <a:xfrm>
                <a:off x="3901688" y="1646131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19.2</a:t>
                </a:r>
              </a:p>
            </p:txBody>
          </p:sp>
          <p:sp>
            <p:nvSpPr>
              <p:cNvPr id="6894" name="TextBox 6893">
                <a:extLst>
                  <a:ext uri="{FF2B5EF4-FFF2-40B4-BE49-F238E27FC236}">
                    <a16:creationId xmlns:a16="http://schemas.microsoft.com/office/drawing/2014/main" id="{C63C4DA5-3219-43BB-BC2C-5441D699E76F}"/>
                  </a:ext>
                </a:extLst>
              </p:cNvPr>
              <p:cNvSpPr txBox="1"/>
              <p:nvPr/>
            </p:nvSpPr>
            <p:spPr>
              <a:xfrm>
                <a:off x="4085308" y="1631900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19.9</a:t>
                </a:r>
              </a:p>
            </p:txBody>
          </p:sp>
          <p:sp>
            <p:nvSpPr>
              <p:cNvPr id="6895" name="TextBox 6894">
                <a:extLst>
                  <a:ext uri="{FF2B5EF4-FFF2-40B4-BE49-F238E27FC236}">
                    <a16:creationId xmlns:a16="http://schemas.microsoft.com/office/drawing/2014/main" id="{659B7167-46DB-496B-888D-232C6A18E203}"/>
                  </a:ext>
                </a:extLst>
              </p:cNvPr>
              <p:cNvSpPr txBox="1"/>
              <p:nvPr/>
            </p:nvSpPr>
            <p:spPr>
              <a:xfrm>
                <a:off x="4268929" y="1693314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16.9</a:t>
                </a:r>
              </a:p>
            </p:txBody>
          </p:sp>
          <p:sp>
            <p:nvSpPr>
              <p:cNvPr id="6896" name="TextBox 6895">
                <a:extLst>
                  <a:ext uri="{FF2B5EF4-FFF2-40B4-BE49-F238E27FC236}">
                    <a16:creationId xmlns:a16="http://schemas.microsoft.com/office/drawing/2014/main" id="{84360613-5D1C-430E-A798-5A0EAF443E97}"/>
                  </a:ext>
                </a:extLst>
              </p:cNvPr>
              <p:cNvSpPr txBox="1"/>
              <p:nvPr/>
            </p:nvSpPr>
            <p:spPr>
              <a:xfrm>
                <a:off x="4452555" y="1674223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17.9</a:t>
                </a:r>
              </a:p>
            </p:txBody>
          </p:sp>
          <p:sp>
            <p:nvSpPr>
              <p:cNvPr id="6897" name="TextBox 6896">
                <a:extLst>
                  <a:ext uri="{FF2B5EF4-FFF2-40B4-BE49-F238E27FC236}">
                    <a16:creationId xmlns:a16="http://schemas.microsoft.com/office/drawing/2014/main" id="{9C73AFAB-67B5-4E78-823A-72AE74BDC28E}"/>
                  </a:ext>
                </a:extLst>
              </p:cNvPr>
              <p:cNvSpPr txBox="1"/>
              <p:nvPr/>
            </p:nvSpPr>
            <p:spPr>
              <a:xfrm>
                <a:off x="4636175" y="1728102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</a:t>
                </a:r>
              </a:p>
            </p:txBody>
          </p:sp>
          <p:sp>
            <p:nvSpPr>
              <p:cNvPr id="6898" name="TextBox 6897">
                <a:extLst>
                  <a:ext uri="{FF2B5EF4-FFF2-40B4-BE49-F238E27FC236}">
                    <a16:creationId xmlns:a16="http://schemas.microsoft.com/office/drawing/2014/main" id="{1AFB5D06-5583-407F-A71B-634084059B95}"/>
                  </a:ext>
                </a:extLst>
              </p:cNvPr>
              <p:cNvSpPr txBox="1"/>
              <p:nvPr/>
            </p:nvSpPr>
            <p:spPr>
              <a:xfrm>
                <a:off x="4819795" y="1724617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15.4</a:t>
                </a:r>
              </a:p>
            </p:txBody>
          </p:sp>
          <p:sp>
            <p:nvSpPr>
              <p:cNvPr id="6899" name="TextBox 6898">
                <a:extLst>
                  <a:ext uri="{FF2B5EF4-FFF2-40B4-BE49-F238E27FC236}">
                    <a16:creationId xmlns:a16="http://schemas.microsoft.com/office/drawing/2014/main" id="{912166F9-874C-4BB1-8ACC-EB5B6278CF2F}"/>
                  </a:ext>
                </a:extLst>
              </p:cNvPr>
              <p:cNvSpPr txBox="1"/>
              <p:nvPr/>
            </p:nvSpPr>
            <p:spPr>
              <a:xfrm>
                <a:off x="5003421" y="1596969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21.6</a:t>
                </a:r>
              </a:p>
            </p:txBody>
          </p:sp>
          <p:sp>
            <p:nvSpPr>
              <p:cNvPr id="6900" name="TextBox 6899">
                <a:extLst>
                  <a:ext uri="{FF2B5EF4-FFF2-40B4-BE49-F238E27FC236}">
                    <a16:creationId xmlns:a16="http://schemas.microsoft.com/office/drawing/2014/main" id="{B5527B29-2985-4A3E-BBBE-782E728FDA0A}"/>
                  </a:ext>
                </a:extLst>
              </p:cNvPr>
              <p:cNvSpPr txBox="1"/>
              <p:nvPr/>
            </p:nvSpPr>
            <p:spPr>
              <a:xfrm>
                <a:off x="5187036" y="1604327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21.2</a:t>
                </a:r>
              </a:p>
            </p:txBody>
          </p:sp>
          <p:sp>
            <p:nvSpPr>
              <p:cNvPr id="6901" name="TextBox 6900">
                <a:extLst>
                  <a:ext uri="{FF2B5EF4-FFF2-40B4-BE49-F238E27FC236}">
                    <a16:creationId xmlns:a16="http://schemas.microsoft.com/office/drawing/2014/main" id="{18A13868-B24A-47AD-BA1A-78A668450208}"/>
                  </a:ext>
                </a:extLst>
              </p:cNvPr>
              <p:cNvSpPr txBox="1"/>
              <p:nvPr/>
            </p:nvSpPr>
            <p:spPr>
              <a:xfrm>
                <a:off x="5370668" y="1646519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19.2</a:t>
                </a:r>
              </a:p>
            </p:txBody>
          </p:sp>
          <p:sp>
            <p:nvSpPr>
              <p:cNvPr id="6902" name="TextBox 6901">
                <a:extLst>
                  <a:ext uri="{FF2B5EF4-FFF2-40B4-BE49-F238E27FC236}">
                    <a16:creationId xmlns:a16="http://schemas.microsoft.com/office/drawing/2014/main" id="{06FF588B-8597-4171-9732-801A0CCBC9E7}"/>
                  </a:ext>
                </a:extLst>
              </p:cNvPr>
              <p:cNvSpPr txBox="1"/>
              <p:nvPr/>
            </p:nvSpPr>
            <p:spPr>
              <a:xfrm>
                <a:off x="5554283" y="1595640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21.7</a:t>
                </a:r>
              </a:p>
            </p:txBody>
          </p:sp>
          <p:sp>
            <p:nvSpPr>
              <p:cNvPr id="6903" name="TextBox 6902">
                <a:extLst>
                  <a:ext uri="{FF2B5EF4-FFF2-40B4-BE49-F238E27FC236}">
                    <a16:creationId xmlns:a16="http://schemas.microsoft.com/office/drawing/2014/main" id="{5EBC322E-A08E-4284-AD4C-AF50D5B00EBF}"/>
                  </a:ext>
                </a:extLst>
              </p:cNvPr>
              <p:cNvSpPr txBox="1"/>
              <p:nvPr/>
            </p:nvSpPr>
            <p:spPr>
              <a:xfrm>
                <a:off x="5737903" y="1648185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19.1</a:t>
                </a:r>
              </a:p>
            </p:txBody>
          </p:sp>
          <p:sp>
            <p:nvSpPr>
              <p:cNvPr id="6904" name="TextBox 6903">
                <a:extLst>
                  <a:ext uri="{FF2B5EF4-FFF2-40B4-BE49-F238E27FC236}">
                    <a16:creationId xmlns:a16="http://schemas.microsoft.com/office/drawing/2014/main" id="{7960B5B0-C466-4614-B1A4-CC2F7BF969F4}"/>
                  </a:ext>
                </a:extLst>
              </p:cNvPr>
              <p:cNvSpPr txBox="1"/>
              <p:nvPr/>
            </p:nvSpPr>
            <p:spPr>
              <a:xfrm>
                <a:off x="5921529" y="1650449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19.0</a:t>
                </a:r>
              </a:p>
            </p:txBody>
          </p:sp>
          <p:sp>
            <p:nvSpPr>
              <p:cNvPr id="6905" name="TextBox 6904">
                <a:extLst>
                  <a:ext uri="{FF2B5EF4-FFF2-40B4-BE49-F238E27FC236}">
                    <a16:creationId xmlns:a16="http://schemas.microsoft.com/office/drawing/2014/main" id="{B83450E2-DEAD-4069-BEF9-F5377E33736C}"/>
                  </a:ext>
                </a:extLst>
              </p:cNvPr>
              <p:cNvSpPr txBox="1"/>
              <p:nvPr/>
            </p:nvSpPr>
            <p:spPr>
              <a:xfrm>
                <a:off x="6105149" y="1613716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20.8</a:t>
                </a:r>
              </a:p>
            </p:txBody>
          </p:sp>
          <p:sp>
            <p:nvSpPr>
              <p:cNvPr id="6906" name="TextBox 6905">
                <a:extLst>
                  <a:ext uri="{FF2B5EF4-FFF2-40B4-BE49-F238E27FC236}">
                    <a16:creationId xmlns:a16="http://schemas.microsoft.com/office/drawing/2014/main" id="{6703B92B-F7F0-4F1F-A2DE-79A63C9E2239}"/>
                  </a:ext>
                </a:extLst>
              </p:cNvPr>
              <p:cNvSpPr txBox="1"/>
              <p:nvPr/>
            </p:nvSpPr>
            <p:spPr>
              <a:xfrm>
                <a:off x="6288775" y="1599821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21.4</a:t>
                </a:r>
              </a:p>
            </p:txBody>
          </p:sp>
          <p:sp>
            <p:nvSpPr>
              <p:cNvPr id="6907" name="TextBox 6906">
                <a:extLst>
                  <a:ext uri="{FF2B5EF4-FFF2-40B4-BE49-F238E27FC236}">
                    <a16:creationId xmlns:a16="http://schemas.microsoft.com/office/drawing/2014/main" id="{E847DE8B-B31E-4355-B12B-59CA356994A3}"/>
                  </a:ext>
                </a:extLst>
              </p:cNvPr>
              <p:cNvSpPr txBox="1"/>
              <p:nvPr/>
            </p:nvSpPr>
            <p:spPr>
              <a:xfrm>
                <a:off x="6472384" y="1584010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22.2</a:t>
                </a:r>
              </a:p>
            </p:txBody>
          </p:sp>
          <p:sp>
            <p:nvSpPr>
              <p:cNvPr id="6908" name="TextBox 6907">
                <a:extLst>
                  <a:ext uri="{FF2B5EF4-FFF2-40B4-BE49-F238E27FC236}">
                    <a16:creationId xmlns:a16="http://schemas.microsoft.com/office/drawing/2014/main" id="{BCEDB340-05A6-43A1-884A-42EDEFFAF2A1}"/>
                  </a:ext>
                </a:extLst>
              </p:cNvPr>
              <p:cNvSpPr txBox="1"/>
              <p:nvPr/>
            </p:nvSpPr>
            <p:spPr>
              <a:xfrm>
                <a:off x="6655993" y="1626150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20.1</a:t>
                </a:r>
              </a:p>
            </p:txBody>
          </p:sp>
          <p:sp>
            <p:nvSpPr>
              <p:cNvPr id="6909" name="TextBox 6908">
                <a:extLst>
                  <a:ext uri="{FF2B5EF4-FFF2-40B4-BE49-F238E27FC236}">
                    <a16:creationId xmlns:a16="http://schemas.microsoft.com/office/drawing/2014/main" id="{0F7F7309-16E7-468D-A0FF-47D3429F7880}"/>
                  </a:ext>
                </a:extLst>
              </p:cNvPr>
              <p:cNvSpPr txBox="1"/>
              <p:nvPr/>
            </p:nvSpPr>
            <p:spPr>
              <a:xfrm>
                <a:off x="6839659" y="1620429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20.4</a:t>
                </a:r>
              </a:p>
            </p:txBody>
          </p:sp>
          <p:sp>
            <p:nvSpPr>
              <p:cNvPr id="6910" name="TextBox 6909">
                <a:extLst>
                  <a:ext uri="{FF2B5EF4-FFF2-40B4-BE49-F238E27FC236}">
                    <a16:creationId xmlns:a16="http://schemas.microsoft.com/office/drawing/2014/main" id="{A5F5D0B6-A445-4050-8AA3-ADED185C26B0}"/>
                  </a:ext>
                </a:extLst>
              </p:cNvPr>
              <p:cNvSpPr txBox="1"/>
              <p:nvPr/>
            </p:nvSpPr>
            <p:spPr>
              <a:xfrm>
                <a:off x="7023268" y="1674793"/>
                <a:ext cx="27984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17.8</a:t>
                </a:r>
              </a:p>
            </p:txBody>
          </p:sp>
          <p:sp>
            <p:nvSpPr>
              <p:cNvPr id="6911" name="TextBox 6910">
                <a:extLst>
                  <a:ext uri="{FF2B5EF4-FFF2-40B4-BE49-F238E27FC236}">
                    <a16:creationId xmlns:a16="http://schemas.microsoft.com/office/drawing/2014/main" id="{FC3CA71D-C800-400E-A826-719EDCF3CD0B}"/>
                  </a:ext>
                </a:extLst>
              </p:cNvPr>
              <p:cNvSpPr txBox="1"/>
              <p:nvPr/>
            </p:nvSpPr>
            <p:spPr>
              <a:xfrm>
                <a:off x="610302" y="146548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6912" name="TextBox 6911">
                <a:extLst>
                  <a:ext uri="{FF2B5EF4-FFF2-40B4-BE49-F238E27FC236}">
                    <a16:creationId xmlns:a16="http://schemas.microsoft.com/office/drawing/2014/main" id="{A6FA0FF4-7A16-4A36-AB4D-3D81409ED551}"/>
                  </a:ext>
                </a:extLst>
              </p:cNvPr>
              <p:cNvSpPr txBox="1"/>
              <p:nvPr/>
            </p:nvSpPr>
            <p:spPr>
              <a:xfrm>
                <a:off x="793924" y="139665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6913" name="TextBox 6912">
                <a:extLst>
                  <a:ext uri="{FF2B5EF4-FFF2-40B4-BE49-F238E27FC236}">
                    <a16:creationId xmlns:a16="http://schemas.microsoft.com/office/drawing/2014/main" id="{2545D191-FE0F-417B-AD35-9A7EB00C63A4}"/>
                  </a:ext>
                </a:extLst>
              </p:cNvPr>
              <p:cNvSpPr txBox="1"/>
              <p:nvPr/>
            </p:nvSpPr>
            <p:spPr>
              <a:xfrm>
                <a:off x="977549" y="150655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2.2</a:t>
                </a:r>
              </a:p>
            </p:txBody>
          </p:sp>
          <p:sp>
            <p:nvSpPr>
              <p:cNvPr id="6914" name="TextBox 6913">
                <a:extLst>
                  <a:ext uri="{FF2B5EF4-FFF2-40B4-BE49-F238E27FC236}">
                    <a16:creationId xmlns:a16="http://schemas.microsoft.com/office/drawing/2014/main" id="{B704B515-D8B3-4FF4-A691-AF5B493C7CEB}"/>
                  </a:ext>
                </a:extLst>
              </p:cNvPr>
              <p:cNvSpPr txBox="1"/>
              <p:nvPr/>
            </p:nvSpPr>
            <p:spPr>
              <a:xfrm>
                <a:off x="1161169" y="149434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6915" name="TextBox 6914">
                <a:extLst>
                  <a:ext uri="{FF2B5EF4-FFF2-40B4-BE49-F238E27FC236}">
                    <a16:creationId xmlns:a16="http://schemas.microsoft.com/office/drawing/2014/main" id="{1573DA58-3164-4CF3-B210-1DFAFC923686}"/>
                  </a:ext>
                </a:extLst>
              </p:cNvPr>
              <p:cNvSpPr txBox="1"/>
              <p:nvPr/>
            </p:nvSpPr>
            <p:spPr>
              <a:xfrm>
                <a:off x="1344789" y="162142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6916" name="TextBox 6915">
                <a:extLst>
                  <a:ext uri="{FF2B5EF4-FFF2-40B4-BE49-F238E27FC236}">
                    <a16:creationId xmlns:a16="http://schemas.microsoft.com/office/drawing/2014/main" id="{B0C5F613-56B8-4353-99C0-DE6CA2609532}"/>
                  </a:ext>
                </a:extLst>
              </p:cNvPr>
              <p:cNvSpPr txBox="1"/>
              <p:nvPr/>
            </p:nvSpPr>
            <p:spPr>
              <a:xfrm>
                <a:off x="1528410" y="147750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1.9</a:t>
                </a:r>
              </a:p>
            </p:txBody>
          </p:sp>
          <p:sp>
            <p:nvSpPr>
              <p:cNvPr id="6917" name="TextBox 6916">
                <a:extLst>
                  <a:ext uri="{FF2B5EF4-FFF2-40B4-BE49-F238E27FC236}">
                    <a16:creationId xmlns:a16="http://schemas.microsoft.com/office/drawing/2014/main" id="{8C09A661-C58A-45D7-87FF-59411CA9820B}"/>
                  </a:ext>
                </a:extLst>
              </p:cNvPr>
              <p:cNvSpPr txBox="1"/>
              <p:nvPr/>
            </p:nvSpPr>
            <p:spPr>
              <a:xfrm>
                <a:off x="1712036" y="137728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6918" name="TextBox 6917">
                <a:extLst>
                  <a:ext uri="{FF2B5EF4-FFF2-40B4-BE49-F238E27FC236}">
                    <a16:creationId xmlns:a16="http://schemas.microsoft.com/office/drawing/2014/main" id="{CD96BBB0-4D18-4740-B706-967FCE4FA50F}"/>
                  </a:ext>
                </a:extLst>
              </p:cNvPr>
              <p:cNvSpPr txBox="1"/>
              <p:nvPr/>
            </p:nvSpPr>
            <p:spPr>
              <a:xfrm>
                <a:off x="1895656" y="136167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6919" name="TextBox 6918">
                <a:extLst>
                  <a:ext uri="{FF2B5EF4-FFF2-40B4-BE49-F238E27FC236}">
                    <a16:creationId xmlns:a16="http://schemas.microsoft.com/office/drawing/2014/main" id="{4F7D0154-C3F3-4F14-B317-DE6BFE0FA31A}"/>
                  </a:ext>
                </a:extLst>
              </p:cNvPr>
              <p:cNvSpPr txBox="1"/>
              <p:nvPr/>
            </p:nvSpPr>
            <p:spPr>
              <a:xfrm>
                <a:off x="2079282" y="139053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6920" name="TextBox 6919">
                <a:extLst>
                  <a:ext uri="{FF2B5EF4-FFF2-40B4-BE49-F238E27FC236}">
                    <a16:creationId xmlns:a16="http://schemas.microsoft.com/office/drawing/2014/main" id="{96990A4D-9DFC-4BF8-9E9F-3DD320F2873E}"/>
                  </a:ext>
                </a:extLst>
              </p:cNvPr>
              <p:cNvSpPr txBox="1"/>
              <p:nvPr/>
            </p:nvSpPr>
            <p:spPr>
              <a:xfrm>
                <a:off x="2262902" y="135265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1.4</a:t>
                </a:r>
              </a:p>
            </p:txBody>
          </p:sp>
          <p:sp>
            <p:nvSpPr>
              <p:cNvPr id="6921" name="TextBox 6920">
                <a:extLst>
                  <a:ext uri="{FF2B5EF4-FFF2-40B4-BE49-F238E27FC236}">
                    <a16:creationId xmlns:a16="http://schemas.microsoft.com/office/drawing/2014/main" id="{A026E535-8CAA-4FBE-BB39-34B8A9AC7EFF}"/>
                  </a:ext>
                </a:extLst>
              </p:cNvPr>
              <p:cNvSpPr txBox="1"/>
              <p:nvPr/>
            </p:nvSpPr>
            <p:spPr>
              <a:xfrm>
                <a:off x="2446523" y="149858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6922" name="TextBox 6921">
                <a:extLst>
                  <a:ext uri="{FF2B5EF4-FFF2-40B4-BE49-F238E27FC236}">
                    <a16:creationId xmlns:a16="http://schemas.microsoft.com/office/drawing/2014/main" id="{E673BFC5-57D4-4789-83DC-97D9452D27F4}"/>
                  </a:ext>
                </a:extLst>
              </p:cNvPr>
              <p:cNvSpPr txBox="1"/>
              <p:nvPr/>
            </p:nvSpPr>
            <p:spPr>
              <a:xfrm>
                <a:off x="2630143" y="131533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1.9</a:t>
                </a:r>
              </a:p>
            </p:txBody>
          </p:sp>
          <p:sp>
            <p:nvSpPr>
              <p:cNvPr id="6923" name="TextBox 6922">
                <a:extLst>
                  <a:ext uri="{FF2B5EF4-FFF2-40B4-BE49-F238E27FC236}">
                    <a16:creationId xmlns:a16="http://schemas.microsoft.com/office/drawing/2014/main" id="{4D5BFFD6-04BB-4A6F-AD5B-0A1073E8085C}"/>
                  </a:ext>
                </a:extLst>
              </p:cNvPr>
              <p:cNvSpPr txBox="1"/>
              <p:nvPr/>
            </p:nvSpPr>
            <p:spPr>
              <a:xfrm>
                <a:off x="2813769" y="111765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2.6</a:t>
                </a:r>
              </a:p>
            </p:txBody>
          </p:sp>
          <p:sp>
            <p:nvSpPr>
              <p:cNvPr id="6924" name="TextBox 6923">
                <a:extLst>
                  <a:ext uri="{FF2B5EF4-FFF2-40B4-BE49-F238E27FC236}">
                    <a16:creationId xmlns:a16="http://schemas.microsoft.com/office/drawing/2014/main" id="{7B7A9ECD-94D7-4D12-8488-F0B3CDDAECB7}"/>
                  </a:ext>
                </a:extLst>
              </p:cNvPr>
              <p:cNvSpPr txBox="1"/>
              <p:nvPr/>
            </p:nvSpPr>
            <p:spPr>
              <a:xfrm>
                <a:off x="2997390" y="130771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6925" name="TextBox 6924">
                <a:extLst>
                  <a:ext uri="{FF2B5EF4-FFF2-40B4-BE49-F238E27FC236}">
                    <a16:creationId xmlns:a16="http://schemas.microsoft.com/office/drawing/2014/main" id="{948F2F47-35DD-4D20-8796-BB4AF5235702}"/>
                  </a:ext>
                </a:extLst>
              </p:cNvPr>
              <p:cNvSpPr txBox="1"/>
              <p:nvPr/>
            </p:nvSpPr>
            <p:spPr>
              <a:xfrm>
                <a:off x="3181010" y="143439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6926" name="TextBox 6925">
                <a:extLst>
                  <a:ext uri="{FF2B5EF4-FFF2-40B4-BE49-F238E27FC236}">
                    <a16:creationId xmlns:a16="http://schemas.microsoft.com/office/drawing/2014/main" id="{1BBF9900-DA9C-4339-9FEA-685F7DD9DBFC}"/>
                  </a:ext>
                </a:extLst>
              </p:cNvPr>
              <p:cNvSpPr txBox="1"/>
              <p:nvPr/>
            </p:nvSpPr>
            <p:spPr>
              <a:xfrm>
                <a:off x="3364636" y="125282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6927" name="TextBox 6926">
                <a:extLst>
                  <a:ext uri="{FF2B5EF4-FFF2-40B4-BE49-F238E27FC236}">
                    <a16:creationId xmlns:a16="http://schemas.microsoft.com/office/drawing/2014/main" id="{77929949-438D-41C9-BF33-8402F75734D5}"/>
                  </a:ext>
                </a:extLst>
              </p:cNvPr>
              <p:cNvSpPr txBox="1"/>
              <p:nvPr/>
            </p:nvSpPr>
            <p:spPr>
              <a:xfrm>
                <a:off x="3548256" y="150843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1.4</a:t>
                </a:r>
              </a:p>
            </p:txBody>
          </p:sp>
          <p:sp>
            <p:nvSpPr>
              <p:cNvPr id="6928" name="TextBox 6927">
                <a:extLst>
                  <a:ext uri="{FF2B5EF4-FFF2-40B4-BE49-F238E27FC236}">
                    <a16:creationId xmlns:a16="http://schemas.microsoft.com/office/drawing/2014/main" id="{F4DDD849-B4F9-44FF-8EF3-E3D7857A0268}"/>
                  </a:ext>
                </a:extLst>
              </p:cNvPr>
              <p:cNvSpPr txBox="1"/>
              <p:nvPr/>
            </p:nvSpPr>
            <p:spPr>
              <a:xfrm>
                <a:off x="3731877" y="138585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1.4</a:t>
                </a:r>
              </a:p>
            </p:txBody>
          </p:sp>
          <p:sp>
            <p:nvSpPr>
              <p:cNvPr id="6929" name="TextBox 6928">
                <a:extLst>
                  <a:ext uri="{FF2B5EF4-FFF2-40B4-BE49-F238E27FC236}">
                    <a16:creationId xmlns:a16="http://schemas.microsoft.com/office/drawing/2014/main" id="{ECAD515A-5AF9-4BBE-B785-75BB6E7F6A04}"/>
                  </a:ext>
                </a:extLst>
              </p:cNvPr>
              <p:cNvSpPr txBox="1"/>
              <p:nvPr/>
            </p:nvSpPr>
            <p:spPr>
              <a:xfrm>
                <a:off x="3915497" y="120827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6930" name="TextBox 6929">
                <a:extLst>
                  <a:ext uri="{FF2B5EF4-FFF2-40B4-BE49-F238E27FC236}">
                    <a16:creationId xmlns:a16="http://schemas.microsoft.com/office/drawing/2014/main" id="{ECAA3A5A-ACE3-4354-A8B0-008C481AE229}"/>
                  </a:ext>
                </a:extLst>
              </p:cNvPr>
              <p:cNvSpPr txBox="1"/>
              <p:nvPr/>
            </p:nvSpPr>
            <p:spPr>
              <a:xfrm>
                <a:off x="4099123" y="117168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2.4</a:t>
                </a:r>
              </a:p>
            </p:txBody>
          </p:sp>
          <p:sp>
            <p:nvSpPr>
              <p:cNvPr id="6931" name="TextBox 6930">
                <a:extLst>
                  <a:ext uri="{FF2B5EF4-FFF2-40B4-BE49-F238E27FC236}">
                    <a16:creationId xmlns:a16="http://schemas.microsoft.com/office/drawing/2014/main" id="{DB216FDC-EEFA-45FA-A438-92141F7B6E9F}"/>
                  </a:ext>
                </a:extLst>
              </p:cNvPr>
              <p:cNvSpPr txBox="1"/>
              <p:nvPr/>
            </p:nvSpPr>
            <p:spPr>
              <a:xfrm>
                <a:off x="4282743" y="130288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6932" name="TextBox 6931">
                <a:extLst>
                  <a:ext uri="{FF2B5EF4-FFF2-40B4-BE49-F238E27FC236}">
                    <a16:creationId xmlns:a16="http://schemas.microsoft.com/office/drawing/2014/main" id="{EC86369B-F00F-4384-9659-1BB3D4B0B9EF}"/>
                  </a:ext>
                </a:extLst>
              </p:cNvPr>
              <p:cNvSpPr txBox="1"/>
              <p:nvPr/>
            </p:nvSpPr>
            <p:spPr>
              <a:xfrm>
                <a:off x="4466364" y="127072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6933" name="TextBox 6932">
                <a:extLst>
                  <a:ext uri="{FF2B5EF4-FFF2-40B4-BE49-F238E27FC236}">
                    <a16:creationId xmlns:a16="http://schemas.microsoft.com/office/drawing/2014/main" id="{8B54E707-3960-4C36-A7DD-3BE78D26E4F4}"/>
                  </a:ext>
                </a:extLst>
              </p:cNvPr>
              <p:cNvSpPr txBox="1"/>
              <p:nvPr/>
            </p:nvSpPr>
            <p:spPr>
              <a:xfrm>
                <a:off x="4649990" y="138084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6934" name="TextBox 6933">
                <a:extLst>
                  <a:ext uri="{FF2B5EF4-FFF2-40B4-BE49-F238E27FC236}">
                    <a16:creationId xmlns:a16="http://schemas.microsoft.com/office/drawing/2014/main" id="{B499D787-126A-4A6B-9772-92C5854E36FC}"/>
                  </a:ext>
                </a:extLst>
              </p:cNvPr>
              <p:cNvSpPr txBox="1"/>
              <p:nvPr/>
            </p:nvSpPr>
            <p:spPr>
              <a:xfrm>
                <a:off x="4833610" y="136804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6935" name="TextBox 6934">
                <a:extLst>
                  <a:ext uri="{FF2B5EF4-FFF2-40B4-BE49-F238E27FC236}">
                    <a16:creationId xmlns:a16="http://schemas.microsoft.com/office/drawing/2014/main" id="{C5F57624-5527-4C97-B847-47B445D9F8A0}"/>
                  </a:ext>
                </a:extLst>
              </p:cNvPr>
              <p:cNvSpPr txBox="1"/>
              <p:nvPr/>
            </p:nvSpPr>
            <p:spPr>
              <a:xfrm>
                <a:off x="5017236" y="111365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6936" name="TextBox 6935">
                <a:extLst>
                  <a:ext uri="{FF2B5EF4-FFF2-40B4-BE49-F238E27FC236}">
                    <a16:creationId xmlns:a16="http://schemas.microsoft.com/office/drawing/2014/main" id="{A18501C1-2829-481C-8D4B-6EE204367EBA}"/>
                  </a:ext>
                </a:extLst>
              </p:cNvPr>
              <p:cNvSpPr txBox="1"/>
              <p:nvPr/>
            </p:nvSpPr>
            <p:spPr>
              <a:xfrm>
                <a:off x="5200851" y="113116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6937" name="TextBox 6936">
                <a:extLst>
                  <a:ext uri="{FF2B5EF4-FFF2-40B4-BE49-F238E27FC236}">
                    <a16:creationId xmlns:a16="http://schemas.microsoft.com/office/drawing/2014/main" id="{08191461-776B-4B66-8924-759F8CEC592F}"/>
                  </a:ext>
                </a:extLst>
              </p:cNvPr>
              <p:cNvSpPr txBox="1"/>
              <p:nvPr/>
            </p:nvSpPr>
            <p:spPr>
              <a:xfrm>
                <a:off x="5384477" y="121167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6938" name="TextBox 6937">
                <a:extLst>
                  <a:ext uri="{FF2B5EF4-FFF2-40B4-BE49-F238E27FC236}">
                    <a16:creationId xmlns:a16="http://schemas.microsoft.com/office/drawing/2014/main" id="{18C1F350-9D6E-4152-87C5-325DA343EBE9}"/>
                  </a:ext>
                </a:extLst>
              </p:cNvPr>
              <p:cNvSpPr txBox="1"/>
              <p:nvPr/>
            </p:nvSpPr>
            <p:spPr>
              <a:xfrm>
                <a:off x="5568097" y="111551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6939" name="TextBox 6938">
                <a:extLst>
                  <a:ext uri="{FF2B5EF4-FFF2-40B4-BE49-F238E27FC236}">
                    <a16:creationId xmlns:a16="http://schemas.microsoft.com/office/drawing/2014/main" id="{E6647DFE-9E14-43E1-BF6C-C5FB83324B1B}"/>
                  </a:ext>
                </a:extLst>
              </p:cNvPr>
              <p:cNvSpPr txBox="1"/>
              <p:nvPr/>
            </p:nvSpPr>
            <p:spPr>
              <a:xfrm>
                <a:off x="5751718" y="121986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6940" name="TextBox 6939">
                <a:extLst>
                  <a:ext uri="{FF2B5EF4-FFF2-40B4-BE49-F238E27FC236}">
                    <a16:creationId xmlns:a16="http://schemas.microsoft.com/office/drawing/2014/main" id="{342A9EEE-013B-411B-99B4-44BEFD6387CA}"/>
                  </a:ext>
                </a:extLst>
              </p:cNvPr>
              <p:cNvSpPr txBox="1"/>
              <p:nvPr/>
            </p:nvSpPr>
            <p:spPr>
              <a:xfrm>
                <a:off x="5935344" y="122200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6941" name="TextBox 6940">
                <a:extLst>
                  <a:ext uri="{FF2B5EF4-FFF2-40B4-BE49-F238E27FC236}">
                    <a16:creationId xmlns:a16="http://schemas.microsoft.com/office/drawing/2014/main" id="{F528B3C0-0776-4C84-A484-EE97BBD914BA}"/>
                  </a:ext>
                </a:extLst>
              </p:cNvPr>
              <p:cNvSpPr txBox="1"/>
              <p:nvPr/>
            </p:nvSpPr>
            <p:spPr>
              <a:xfrm>
                <a:off x="6118970" y="114150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2.1</a:t>
                </a:r>
              </a:p>
            </p:txBody>
          </p:sp>
          <p:sp>
            <p:nvSpPr>
              <p:cNvPr id="6942" name="TextBox 6941">
                <a:extLst>
                  <a:ext uri="{FF2B5EF4-FFF2-40B4-BE49-F238E27FC236}">
                    <a16:creationId xmlns:a16="http://schemas.microsoft.com/office/drawing/2014/main" id="{65A344CB-4DE7-456A-B13D-7E31EB8B98B6}"/>
                  </a:ext>
                </a:extLst>
              </p:cNvPr>
              <p:cNvSpPr txBox="1"/>
              <p:nvPr/>
            </p:nvSpPr>
            <p:spPr>
              <a:xfrm>
                <a:off x="6302579" y="111161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2.2</a:t>
                </a:r>
              </a:p>
            </p:txBody>
          </p:sp>
          <p:sp>
            <p:nvSpPr>
              <p:cNvPr id="6943" name="TextBox 6942">
                <a:extLst>
                  <a:ext uri="{FF2B5EF4-FFF2-40B4-BE49-F238E27FC236}">
                    <a16:creationId xmlns:a16="http://schemas.microsoft.com/office/drawing/2014/main" id="{F5E0EB61-7D39-44C6-9B75-370DE30EEAF2}"/>
                  </a:ext>
                </a:extLst>
              </p:cNvPr>
              <p:cNvSpPr txBox="1"/>
              <p:nvPr/>
            </p:nvSpPr>
            <p:spPr>
              <a:xfrm>
                <a:off x="6486188" y="109282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6944" name="TextBox 6943">
                <a:extLst>
                  <a:ext uri="{FF2B5EF4-FFF2-40B4-BE49-F238E27FC236}">
                    <a16:creationId xmlns:a16="http://schemas.microsoft.com/office/drawing/2014/main" id="{AE869CEC-5223-43BE-A128-600CD98AF0EA}"/>
                  </a:ext>
                </a:extLst>
              </p:cNvPr>
              <p:cNvSpPr txBox="1"/>
              <p:nvPr/>
            </p:nvSpPr>
            <p:spPr>
              <a:xfrm>
                <a:off x="6669854" y="117644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6945" name="TextBox 6944">
                <a:extLst>
                  <a:ext uri="{FF2B5EF4-FFF2-40B4-BE49-F238E27FC236}">
                    <a16:creationId xmlns:a16="http://schemas.microsoft.com/office/drawing/2014/main" id="{F25AB753-C5C3-4394-8AFD-340E1728A6F5}"/>
                  </a:ext>
                </a:extLst>
              </p:cNvPr>
              <p:cNvSpPr txBox="1"/>
              <p:nvPr/>
            </p:nvSpPr>
            <p:spPr>
              <a:xfrm>
                <a:off x="6853463" y="116898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1.4</a:t>
                </a:r>
              </a:p>
            </p:txBody>
          </p:sp>
          <p:sp>
            <p:nvSpPr>
              <p:cNvPr id="6946" name="TextBox 6945">
                <a:extLst>
                  <a:ext uri="{FF2B5EF4-FFF2-40B4-BE49-F238E27FC236}">
                    <a16:creationId xmlns:a16="http://schemas.microsoft.com/office/drawing/2014/main" id="{B276894E-8F1B-4CDA-BF4E-0851692CB28B}"/>
                  </a:ext>
                </a:extLst>
              </p:cNvPr>
              <p:cNvSpPr txBox="1"/>
              <p:nvPr/>
            </p:nvSpPr>
            <p:spPr>
              <a:xfrm>
                <a:off x="7037072" y="127394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6947" name="TextBox 6946">
                <a:extLst>
                  <a:ext uri="{FF2B5EF4-FFF2-40B4-BE49-F238E27FC236}">
                    <a16:creationId xmlns:a16="http://schemas.microsoft.com/office/drawing/2014/main" id="{E94902A5-17BB-4DB0-96E4-C70FF2ED3FDB}"/>
                  </a:ext>
                </a:extLst>
              </p:cNvPr>
              <p:cNvSpPr txBox="1"/>
              <p:nvPr/>
            </p:nvSpPr>
            <p:spPr>
              <a:xfrm>
                <a:off x="610302" y="140917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6948" name="TextBox 6947">
                <a:extLst>
                  <a:ext uri="{FF2B5EF4-FFF2-40B4-BE49-F238E27FC236}">
                    <a16:creationId xmlns:a16="http://schemas.microsoft.com/office/drawing/2014/main" id="{A03E2E35-9BC7-4720-A43E-191D725918E7}"/>
                  </a:ext>
                </a:extLst>
              </p:cNvPr>
              <p:cNvSpPr txBox="1"/>
              <p:nvPr/>
            </p:nvSpPr>
            <p:spPr>
              <a:xfrm>
                <a:off x="793924" y="134846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6949" name="TextBox 6948">
                <a:extLst>
                  <a:ext uri="{FF2B5EF4-FFF2-40B4-BE49-F238E27FC236}">
                    <a16:creationId xmlns:a16="http://schemas.microsoft.com/office/drawing/2014/main" id="{E3049692-A7BB-462F-95FC-8CDAE3FE0177}"/>
                  </a:ext>
                </a:extLst>
              </p:cNvPr>
              <p:cNvSpPr txBox="1"/>
              <p:nvPr/>
            </p:nvSpPr>
            <p:spPr>
              <a:xfrm>
                <a:off x="977549" y="144023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6950" name="TextBox 6949">
                <a:extLst>
                  <a:ext uri="{FF2B5EF4-FFF2-40B4-BE49-F238E27FC236}">
                    <a16:creationId xmlns:a16="http://schemas.microsoft.com/office/drawing/2014/main" id="{98E59887-A50C-455A-BB24-776B443A7AEF}"/>
                  </a:ext>
                </a:extLst>
              </p:cNvPr>
              <p:cNvSpPr txBox="1"/>
              <p:nvPr/>
            </p:nvSpPr>
            <p:spPr>
              <a:xfrm>
                <a:off x="1161169" y="143653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6951" name="TextBox 6950">
                <a:extLst>
                  <a:ext uri="{FF2B5EF4-FFF2-40B4-BE49-F238E27FC236}">
                    <a16:creationId xmlns:a16="http://schemas.microsoft.com/office/drawing/2014/main" id="{DC87FB9C-A046-4638-AAB2-6716E7BBD120}"/>
                  </a:ext>
                </a:extLst>
              </p:cNvPr>
              <p:cNvSpPr txBox="1"/>
              <p:nvPr/>
            </p:nvSpPr>
            <p:spPr>
              <a:xfrm>
                <a:off x="1344789" y="157173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6952" name="TextBox 6951">
                <a:extLst>
                  <a:ext uri="{FF2B5EF4-FFF2-40B4-BE49-F238E27FC236}">
                    <a16:creationId xmlns:a16="http://schemas.microsoft.com/office/drawing/2014/main" id="{CBDE1DBA-2410-4B26-8A62-B92509B4840F}"/>
                  </a:ext>
                </a:extLst>
              </p:cNvPr>
              <p:cNvSpPr txBox="1"/>
              <p:nvPr/>
            </p:nvSpPr>
            <p:spPr>
              <a:xfrm>
                <a:off x="1528410" y="140964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1.4</a:t>
                </a:r>
              </a:p>
            </p:txBody>
          </p:sp>
          <p:sp>
            <p:nvSpPr>
              <p:cNvPr id="6953" name="TextBox 6952">
                <a:extLst>
                  <a:ext uri="{FF2B5EF4-FFF2-40B4-BE49-F238E27FC236}">
                    <a16:creationId xmlns:a16="http://schemas.microsoft.com/office/drawing/2014/main" id="{87D08F77-90B3-4A60-89B2-50E13FCCE00D}"/>
                  </a:ext>
                </a:extLst>
              </p:cNvPr>
              <p:cNvSpPr txBox="1"/>
              <p:nvPr/>
            </p:nvSpPr>
            <p:spPr>
              <a:xfrm>
                <a:off x="1712036" y="132245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6954" name="TextBox 6953">
                <a:extLst>
                  <a:ext uri="{FF2B5EF4-FFF2-40B4-BE49-F238E27FC236}">
                    <a16:creationId xmlns:a16="http://schemas.microsoft.com/office/drawing/2014/main" id="{148C3850-7BEB-4485-AE73-5A4912892D84}"/>
                  </a:ext>
                </a:extLst>
              </p:cNvPr>
              <p:cNvSpPr txBox="1"/>
              <p:nvPr/>
            </p:nvSpPr>
            <p:spPr>
              <a:xfrm>
                <a:off x="1895656" y="130049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6955" name="TextBox 6954">
                <a:extLst>
                  <a:ext uri="{FF2B5EF4-FFF2-40B4-BE49-F238E27FC236}">
                    <a16:creationId xmlns:a16="http://schemas.microsoft.com/office/drawing/2014/main" id="{BB75E457-AE59-4AA3-81C1-604AA1FE0AA5}"/>
                  </a:ext>
                </a:extLst>
              </p:cNvPr>
              <p:cNvSpPr txBox="1"/>
              <p:nvPr/>
            </p:nvSpPr>
            <p:spPr>
              <a:xfrm>
                <a:off x="2079282" y="134261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6956" name="TextBox 6955">
                <a:extLst>
                  <a:ext uri="{FF2B5EF4-FFF2-40B4-BE49-F238E27FC236}">
                    <a16:creationId xmlns:a16="http://schemas.microsoft.com/office/drawing/2014/main" id="{862C2743-E7A3-4028-A2E4-761711AC9DB3}"/>
                  </a:ext>
                </a:extLst>
              </p:cNvPr>
              <p:cNvSpPr txBox="1"/>
              <p:nvPr/>
            </p:nvSpPr>
            <p:spPr>
              <a:xfrm>
                <a:off x="2262902" y="129931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6957" name="TextBox 6956">
                <a:extLst>
                  <a:ext uri="{FF2B5EF4-FFF2-40B4-BE49-F238E27FC236}">
                    <a16:creationId xmlns:a16="http://schemas.microsoft.com/office/drawing/2014/main" id="{3DCEBA45-9565-4EF2-A6C0-8BA80F11AE5A}"/>
                  </a:ext>
                </a:extLst>
              </p:cNvPr>
              <p:cNvSpPr txBox="1"/>
              <p:nvPr/>
            </p:nvSpPr>
            <p:spPr>
              <a:xfrm>
                <a:off x="2446523" y="144865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6958" name="TextBox 6957">
                <a:extLst>
                  <a:ext uri="{FF2B5EF4-FFF2-40B4-BE49-F238E27FC236}">
                    <a16:creationId xmlns:a16="http://schemas.microsoft.com/office/drawing/2014/main" id="{CCBBD7E0-CB78-4015-BB1C-66B26411F2D4}"/>
                  </a:ext>
                </a:extLst>
              </p:cNvPr>
              <p:cNvSpPr txBox="1"/>
              <p:nvPr/>
            </p:nvSpPr>
            <p:spPr>
              <a:xfrm>
                <a:off x="2630143" y="124564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6959" name="TextBox 6958">
                <a:extLst>
                  <a:ext uri="{FF2B5EF4-FFF2-40B4-BE49-F238E27FC236}">
                    <a16:creationId xmlns:a16="http://schemas.microsoft.com/office/drawing/2014/main" id="{71D723FB-978A-4E5F-8D1F-5A442C94A055}"/>
                  </a:ext>
                </a:extLst>
              </p:cNvPr>
              <p:cNvSpPr txBox="1"/>
              <p:nvPr/>
            </p:nvSpPr>
            <p:spPr>
              <a:xfrm>
                <a:off x="2813769" y="103863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6960" name="TextBox 6959">
                <a:extLst>
                  <a:ext uri="{FF2B5EF4-FFF2-40B4-BE49-F238E27FC236}">
                    <a16:creationId xmlns:a16="http://schemas.microsoft.com/office/drawing/2014/main" id="{0A9380BB-4A23-4415-A475-5D9C246921AF}"/>
                  </a:ext>
                </a:extLst>
              </p:cNvPr>
              <p:cNvSpPr txBox="1"/>
              <p:nvPr/>
            </p:nvSpPr>
            <p:spPr>
              <a:xfrm>
                <a:off x="2997390" y="125599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6961" name="TextBox 6960">
                <a:extLst>
                  <a:ext uri="{FF2B5EF4-FFF2-40B4-BE49-F238E27FC236}">
                    <a16:creationId xmlns:a16="http://schemas.microsoft.com/office/drawing/2014/main" id="{964411D1-9384-4EBB-B1EE-B58490C88CCF}"/>
                  </a:ext>
                </a:extLst>
              </p:cNvPr>
              <p:cNvSpPr txBox="1"/>
              <p:nvPr/>
            </p:nvSpPr>
            <p:spPr>
              <a:xfrm>
                <a:off x="3181010" y="137506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6962" name="TextBox 6961">
                <a:extLst>
                  <a:ext uri="{FF2B5EF4-FFF2-40B4-BE49-F238E27FC236}">
                    <a16:creationId xmlns:a16="http://schemas.microsoft.com/office/drawing/2014/main" id="{EC2B9F44-110A-4DCE-922F-7D61718A1743}"/>
                  </a:ext>
                </a:extLst>
              </p:cNvPr>
              <p:cNvSpPr txBox="1"/>
              <p:nvPr/>
            </p:nvSpPr>
            <p:spPr>
              <a:xfrm>
                <a:off x="3364636" y="120280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6963" name="TextBox 6962">
                <a:extLst>
                  <a:ext uri="{FF2B5EF4-FFF2-40B4-BE49-F238E27FC236}">
                    <a16:creationId xmlns:a16="http://schemas.microsoft.com/office/drawing/2014/main" id="{1A282A4F-3F2A-4FC0-985E-A6E24E415FE7}"/>
                  </a:ext>
                </a:extLst>
              </p:cNvPr>
              <p:cNvSpPr txBox="1"/>
              <p:nvPr/>
            </p:nvSpPr>
            <p:spPr>
              <a:xfrm>
                <a:off x="3548256" y="144795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6964" name="TextBox 6963">
                <a:extLst>
                  <a:ext uri="{FF2B5EF4-FFF2-40B4-BE49-F238E27FC236}">
                    <a16:creationId xmlns:a16="http://schemas.microsoft.com/office/drawing/2014/main" id="{39646A54-90D1-42F9-9BC9-AA8E0D924E3C}"/>
                  </a:ext>
                </a:extLst>
              </p:cNvPr>
              <p:cNvSpPr txBox="1"/>
              <p:nvPr/>
            </p:nvSpPr>
            <p:spPr>
              <a:xfrm>
                <a:off x="3731877" y="132529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6965" name="TextBox 6964">
                <a:extLst>
                  <a:ext uri="{FF2B5EF4-FFF2-40B4-BE49-F238E27FC236}">
                    <a16:creationId xmlns:a16="http://schemas.microsoft.com/office/drawing/2014/main" id="{35F977F0-C105-40F3-B3D3-05AF80999B4B}"/>
                  </a:ext>
                </a:extLst>
              </p:cNvPr>
              <p:cNvSpPr txBox="1"/>
              <p:nvPr/>
            </p:nvSpPr>
            <p:spPr>
              <a:xfrm>
                <a:off x="3915497" y="113630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6966" name="TextBox 6965">
                <a:extLst>
                  <a:ext uri="{FF2B5EF4-FFF2-40B4-BE49-F238E27FC236}">
                    <a16:creationId xmlns:a16="http://schemas.microsoft.com/office/drawing/2014/main" id="{0E710977-9961-40E1-9AE3-0176381E5E44}"/>
                  </a:ext>
                </a:extLst>
              </p:cNvPr>
              <p:cNvSpPr txBox="1"/>
              <p:nvPr/>
            </p:nvSpPr>
            <p:spPr>
              <a:xfrm>
                <a:off x="4099123" y="108502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6967" name="TextBox 6966">
                <a:extLst>
                  <a:ext uri="{FF2B5EF4-FFF2-40B4-BE49-F238E27FC236}">
                    <a16:creationId xmlns:a16="http://schemas.microsoft.com/office/drawing/2014/main" id="{02ED96E8-0CED-457B-A8A3-3E93CDC61C50}"/>
                  </a:ext>
                </a:extLst>
              </p:cNvPr>
              <p:cNvSpPr txBox="1"/>
              <p:nvPr/>
            </p:nvSpPr>
            <p:spPr>
              <a:xfrm>
                <a:off x="4282743" y="122712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6968" name="TextBox 6967">
                <a:extLst>
                  <a:ext uri="{FF2B5EF4-FFF2-40B4-BE49-F238E27FC236}">
                    <a16:creationId xmlns:a16="http://schemas.microsoft.com/office/drawing/2014/main" id="{3275BBF0-10E4-445E-AAC0-9DBF1551D516}"/>
                  </a:ext>
                </a:extLst>
              </p:cNvPr>
              <p:cNvSpPr txBox="1"/>
              <p:nvPr/>
            </p:nvSpPr>
            <p:spPr>
              <a:xfrm>
                <a:off x="4466364" y="119984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6969" name="TextBox 6968">
                <a:extLst>
                  <a:ext uri="{FF2B5EF4-FFF2-40B4-BE49-F238E27FC236}">
                    <a16:creationId xmlns:a16="http://schemas.microsoft.com/office/drawing/2014/main" id="{8A227432-DDE3-48A8-9E81-85BE7FF44C64}"/>
                  </a:ext>
                </a:extLst>
              </p:cNvPr>
              <p:cNvSpPr txBox="1"/>
              <p:nvPr/>
            </p:nvSpPr>
            <p:spPr>
              <a:xfrm>
                <a:off x="4649990" y="131690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6970" name="TextBox 6969">
                <a:extLst>
                  <a:ext uri="{FF2B5EF4-FFF2-40B4-BE49-F238E27FC236}">
                    <a16:creationId xmlns:a16="http://schemas.microsoft.com/office/drawing/2014/main" id="{1D44EE5F-09A8-4F7F-B499-646C920BFCF3}"/>
                  </a:ext>
                </a:extLst>
              </p:cNvPr>
              <p:cNvSpPr txBox="1"/>
              <p:nvPr/>
            </p:nvSpPr>
            <p:spPr>
              <a:xfrm>
                <a:off x="4833610" y="129219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6971" name="TextBox 6970">
                <a:extLst>
                  <a:ext uri="{FF2B5EF4-FFF2-40B4-BE49-F238E27FC236}">
                    <a16:creationId xmlns:a16="http://schemas.microsoft.com/office/drawing/2014/main" id="{56DBA684-E7F7-4D43-B854-3B83AEB442F8}"/>
                  </a:ext>
                </a:extLst>
              </p:cNvPr>
              <p:cNvSpPr txBox="1"/>
              <p:nvPr/>
            </p:nvSpPr>
            <p:spPr>
              <a:xfrm>
                <a:off x="5017236" y="103500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6972" name="TextBox 6971">
                <a:extLst>
                  <a:ext uri="{FF2B5EF4-FFF2-40B4-BE49-F238E27FC236}">
                    <a16:creationId xmlns:a16="http://schemas.microsoft.com/office/drawing/2014/main" id="{46D2BE56-03AA-4DC9-A71E-40AD595FC714}"/>
                  </a:ext>
                </a:extLst>
              </p:cNvPr>
              <p:cNvSpPr txBox="1"/>
              <p:nvPr/>
            </p:nvSpPr>
            <p:spPr>
              <a:xfrm>
                <a:off x="5200851" y="105618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6973" name="TextBox 6972">
                <a:extLst>
                  <a:ext uri="{FF2B5EF4-FFF2-40B4-BE49-F238E27FC236}">
                    <a16:creationId xmlns:a16="http://schemas.microsoft.com/office/drawing/2014/main" id="{19BE90AD-5128-4302-8C52-BFF069DC5285}"/>
                  </a:ext>
                </a:extLst>
              </p:cNvPr>
              <p:cNvSpPr txBox="1"/>
              <p:nvPr/>
            </p:nvSpPr>
            <p:spPr>
              <a:xfrm>
                <a:off x="5384477" y="111671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2.8</a:t>
                </a:r>
              </a:p>
            </p:txBody>
          </p:sp>
          <p:sp>
            <p:nvSpPr>
              <p:cNvPr id="6974" name="TextBox 6973">
                <a:extLst>
                  <a:ext uri="{FF2B5EF4-FFF2-40B4-BE49-F238E27FC236}">
                    <a16:creationId xmlns:a16="http://schemas.microsoft.com/office/drawing/2014/main" id="{CEE005A2-DDD9-4D96-BF80-3A7FEBA1589E}"/>
                  </a:ext>
                </a:extLst>
              </p:cNvPr>
              <p:cNvSpPr txBox="1"/>
              <p:nvPr/>
            </p:nvSpPr>
            <p:spPr>
              <a:xfrm>
                <a:off x="5568097" y="101412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3.3</a:t>
                </a:r>
              </a:p>
            </p:txBody>
          </p:sp>
          <p:sp>
            <p:nvSpPr>
              <p:cNvPr id="6975" name="TextBox 6974">
                <a:extLst>
                  <a:ext uri="{FF2B5EF4-FFF2-40B4-BE49-F238E27FC236}">
                    <a16:creationId xmlns:a16="http://schemas.microsoft.com/office/drawing/2014/main" id="{11FF2F13-64AA-41BF-8CA9-07FE5950548F}"/>
                  </a:ext>
                </a:extLst>
              </p:cNvPr>
              <p:cNvSpPr txBox="1"/>
              <p:nvPr/>
            </p:nvSpPr>
            <p:spPr>
              <a:xfrm>
                <a:off x="5751718" y="113274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2.6</a:t>
                </a:r>
              </a:p>
            </p:txBody>
          </p:sp>
          <p:sp>
            <p:nvSpPr>
              <p:cNvPr id="6976" name="TextBox 6975">
                <a:extLst>
                  <a:ext uri="{FF2B5EF4-FFF2-40B4-BE49-F238E27FC236}">
                    <a16:creationId xmlns:a16="http://schemas.microsoft.com/office/drawing/2014/main" id="{9BC26BEF-DBD8-4332-A2F5-AAADC1869D5E}"/>
                  </a:ext>
                </a:extLst>
              </p:cNvPr>
              <p:cNvSpPr txBox="1"/>
              <p:nvPr/>
            </p:nvSpPr>
            <p:spPr>
              <a:xfrm>
                <a:off x="5935344" y="114671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1.9</a:t>
                </a:r>
              </a:p>
            </p:txBody>
          </p:sp>
          <p:sp>
            <p:nvSpPr>
              <p:cNvPr id="6977" name="TextBox 6976">
                <a:extLst>
                  <a:ext uri="{FF2B5EF4-FFF2-40B4-BE49-F238E27FC236}">
                    <a16:creationId xmlns:a16="http://schemas.microsoft.com/office/drawing/2014/main" id="{10F4F7B1-C08E-4EB9-A95F-4AC0AD1416B0}"/>
                  </a:ext>
                </a:extLst>
              </p:cNvPr>
              <p:cNvSpPr txBox="1"/>
              <p:nvPr/>
            </p:nvSpPr>
            <p:spPr>
              <a:xfrm>
                <a:off x="6118970" y="105638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6978" name="TextBox 6977">
                <a:extLst>
                  <a:ext uri="{FF2B5EF4-FFF2-40B4-BE49-F238E27FC236}">
                    <a16:creationId xmlns:a16="http://schemas.microsoft.com/office/drawing/2014/main" id="{BC27F4B4-B36B-416E-8A92-205E6E0A0D22}"/>
                  </a:ext>
                </a:extLst>
              </p:cNvPr>
              <p:cNvSpPr txBox="1"/>
              <p:nvPr/>
            </p:nvSpPr>
            <p:spPr>
              <a:xfrm>
                <a:off x="6302579" y="101967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2.2</a:t>
                </a:r>
              </a:p>
            </p:txBody>
          </p:sp>
          <p:sp>
            <p:nvSpPr>
              <p:cNvPr id="6979" name="TextBox 6978">
                <a:extLst>
                  <a:ext uri="{FF2B5EF4-FFF2-40B4-BE49-F238E27FC236}">
                    <a16:creationId xmlns:a16="http://schemas.microsoft.com/office/drawing/2014/main" id="{70F9F5C1-57E0-4FA2-8F2A-F24EED560754}"/>
                  </a:ext>
                </a:extLst>
              </p:cNvPr>
              <p:cNvSpPr txBox="1"/>
              <p:nvPr/>
            </p:nvSpPr>
            <p:spPr>
              <a:xfrm>
                <a:off x="6486188" y="101436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2.2</a:t>
                </a:r>
              </a:p>
            </p:txBody>
          </p:sp>
          <p:sp>
            <p:nvSpPr>
              <p:cNvPr id="6980" name="TextBox 6979">
                <a:extLst>
                  <a:ext uri="{FF2B5EF4-FFF2-40B4-BE49-F238E27FC236}">
                    <a16:creationId xmlns:a16="http://schemas.microsoft.com/office/drawing/2014/main" id="{D2C2BECC-32C3-4F51-887E-981999EDAABE}"/>
                  </a:ext>
                </a:extLst>
              </p:cNvPr>
              <p:cNvSpPr txBox="1"/>
              <p:nvPr/>
            </p:nvSpPr>
            <p:spPr>
              <a:xfrm>
                <a:off x="6669854" y="110230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6981" name="TextBox 6980">
                <a:extLst>
                  <a:ext uri="{FF2B5EF4-FFF2-40B4-BE49-F238E27FC236}">
                    <a16:creationId xmlns:a16="http://schemas.microsoft.com/office/drawing/2014/main" id="{1A2CDCAD-D8D6-47C2-97E6-21A57368BD43}"/>
                  </a:ext>
                </a:extLst>
              </p:cNvPr>
              <p:cNvSpPr txBox="1"/>
              <p:nvPr/>
            </p:nvSpPr>
            <p:spPr>
              <a:xfrm>
                <a:off x="6853463" y="110475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6982" name="TextBox 6981">
                <a:extLst>
                  <a:ext uri="{FF2B5EF4-FFF2-40B4-BE49-F238E27FC236}">
                    <a16:creationId xmlns:a16="http://schemas.microsoft.com/office/drawing/2014/main" id="{B9EC1F4B-95FD-42A1-860A-CBEE3AC5C25F}"/>
                  </a:ext>
                </a:extLst>
              </p:cNvPr>
              <p:cNvSpPr txBox="1"/>
              <p:nvPr/>
            </p:nvSpPr>
            <p:spPr>
              <a:xfrm>
                <a:off x="7037072" y="119891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6983" name="TextBox 6982">
                <a:extLst>
                  <a:ext uri="{FF2B5EF4-FFF2-40B4-BE49-F238E27FC236}">
                    <a16:creationId xmlns:a16="http://schemas.microsoft.com/office/drawing/2014/main" id="{C108F3AB-2082-49A6-A2E1-540FE95FA661}"/>
                  </a:ext>
                </a:extLst>
              </p:cNvPr>
              <p:cNvSpPr txBox="1"/>
              <p:nvPr/>
            </p:nvSpPr>
            <p:spPr>
              <a:xfrm>
                <a:off x="5384477" y="105490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6984" name="TextBox 6983">
                <a:extLst>
                  <a:ext uri="{FF2B5EF4-FFF2-40B4-BE49-F238E27FC236}">
                    <a16:creationId xmlns:a16="http://schemas.microsoft.com/office/drawing/2014/main" id="{3CE4AA88-A306-43AD-BFB3-009770F17E36}"/>
                  </a:ext>
                </a:extLst>
              </p:cNvPr>
              <p:cNvSpPr txBox="1"/>
              <p:nvPr/>
            </p:nvSpPr>
            <p:spPr>
              <a:xfrm>
                <a:off x="5935344" y="110008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6985" name="TextBox 6984">
                <a:extLst>
                  <a:ext uri="{FF2B5EF4-FFF2-40B4-BE49-F238E27FC236}">
                    <a16:creationId xmlns:a16="http://schemas.microsoft.com/office/drawing/2014/main" id="{DA9A712F-C8C2-44E3-B743-BA283C6FD880}"/>
                  </a:ext>
                </a:extLst>
              </p:cNvPr>
              <p:cNvSpPr txBox="1"/>
              <p:nvPr/>
            </p:nvSpPr>
            <p:spPr>
              <a:xfrm>
                <a:off x="6118970" y="100695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6986" name="TextBox 6985">
                <a:extLst>
                  <a:ext uri="{FF2B5EF4-FFF2-40B4-BE49-F238E27FC236}">
                    <a16:creationId xmlns:a16="http://schemas.microsoft.com/office/drawing/2014/main" id="{D5D6C5E9-B574-4EA4-BA89-37BE890B23C2}"/>
                  </a:ext>
                </a:extLst>
              </p:cNvPr>
              <p:cNvSpPr txBox="1"/>
              <p:nvPr/>
            </p:nvSpPr>
            <p:spPr>
              <a:xfrm>
                <a:off x="6302579" y="96761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6987" name="TextBox 6986">
                <a:extLst>
                  <a:ext uri="{FF2B5EF4-FFF2-40B4-BE49-F238E27FC236}">
                    <a16:creationId xmlns:a16="http://schemas.microsoft.com/office/drawing/2014/main" id="{410BE425-4F22-41F8-98F9-B2EB1B542B3D}"/>
                  </a:ext>
                </a:extLst>
              </p:cNvPr>
              <p:cNvSpPr txBox="1"/>
              <p:nvPr/>
            </p:nvSpPr>
            <p:spPr>
              <a:xfrm>
                <a:off x="6486188" y="96370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6988" name="TextBox 6987">
                <a:extLst>
                  <a:ext uri="{FF2B5EF4-FFF2-40B4-BE49-F238E27FC236}">
                    <a16:creationId xmlns:a16="http://schemas.microsoft.com/office/drawing/2014/main" id="{E358DA5A-2703-4A1A-B9D4-4208CB68F687}"/>
                  </a:ext>
                </a:extLst>
              </p:cNvPr>
              <p:cNvSpPr txBox="1"/>
              <p:nvPr/>
            </p:nvSpPr>
            <p:spPr>
              <a:xfrm>
                <a:off x="610302" y="137265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6989" name="TextBox 6988">
                <a:extLst>
                  <a:ext uri="{FF2B5EF4-FFF2-40B4-BE49-F238E27FC236}">
                    <a16:creationId xmlns:a16="http://schemas.microsoft.com/office/drawing/2014/main" id="{112D941C-B1F0-4858-A19B-93AF936BF0F4}"/>
                  </a:ext>
                </a:extLst>
              </p:cNvPr>
              <p:cNvSpPr txBox="1"/>
              <p:nvPr/>
            </p:nvSpPr>
            <p:spPr>
              <a:xfrm>
                <a:off x="793924" y="130423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6990" name="TextBox 6989">
                <a:extLst>
                  <a:ext uri="{FF2B5EF4-FFF2-40B4-BE49-F238E27FC236}">
                    <a16:creationId xmlns:a16="http://schemas.microsoft.com/office/drawing/2014/main" id="{167517EF-8DA1-4C88-87A3-3253658B0FAD}"/>
                  </a:ext>
                </a:extLst>
              </p:cNvPr>
              <p:cNvSpPr txBox="1"/>
              <p:nvPr/>
            </p:nvSpPr>
            <p:spPr>
              <a:xfrm>
                <a:off x="977549" y="140007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6991" name="TextBox 6990">
                <a:extLst>
                  <a:ext uri="{FF2B5EF4-FFF2-40B4-BE49-F238E27FC236}">
                    <a16:creationId xmlns:a16="http://schemas.microsoft.com/office/drawing/2014/main" id="{44FE009C-68A7-4332-B0E4-7A34E2F64607}"/>
                  </a:ext>
                </a:extLst>
              </p:cNvPr>
              <p:cNvSpPr txBox="1"/>
              <p:nvPr/>
            </p:nvSpPr>
            <p:spPr>
              <a:xfrm>
                <a:off x="1161169" y="138705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6992" name="TextBox 6991">
                <a:extLst>
                  <a:ext uri="{FF2B5EF4-FFF2-40B4-BE49-F238E27FC236}">
                    <a16:creationId xmlns:a16="http://schemas.microsoft.com/office/drawing/2014/main" id="{0992023E-246A-49E9-A234-8052CDAEBCAA}"/>
                  </a:ext>
                </a:extLst>
              </p:cNvPr>
              <p:cNvSpPr txBox="1"/>
              <p:nvPr/>
            </p:nvSpPr>
            <p:spPr>
              <a:xfrm>
                <a:off x="1344789" y="153098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0.7</a:t>
                </a:r>
              </a:p>
            </p:txBody>
          </p:sp>
          <p:sp>
            <p:nvSpPr>
              <p:cNvPr id="6993" name="TextBox 6992">
                <a:extLst>
                  <a:ext uri="{FF2B5EF4-FFF2-40B4-BE49-F238E27FC236}">
                    <a16:creationId xmlns:a16="http://schemas.microsoft.com/office/drawing/2014/main" id="{A89B0FC2-329D-4D61-8B4B-CA4E57A2AA23}"/>
                  </a:ext>
                </a:extLst>
              </p:cNvPr>
              <p:cNvSpPr txBox="1"/>
              <p:nvPr/>
            </p:nvSpPr>
            <p:spPr>
              <a:xfrm>
                <a:off x="1528410" y="136655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6994" name="TextBox 6993">
                <a:extLst>
                  <a:ext uri="{FF2B5EF4-FFF2-40B4-BE49-F238E27FC236}">
                    <a16:creationId xmlns:a16="http://schemas.microsoft.com/office/drawing/2014/main" id="{8C894E94-49C2-48CB-9D80-42741224C0A2}"/>
                  </a:ext>
                </a:extLst>
              </p:cNvPr>
              <p:cNvSpPr txBox="1"/>
              <p:nvPr/>
            </p:nvSpPr>
            <p:spPr>
              <a:xfrm>
                <a:off x="1712036" y="128208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0.9</a:t>
                </a:r>
              </a:p>
            </p:txBody>
          </p:sp>
          <p:sp>
            <p:nvSpPr>
              <p:cNvPr id="6995" name="TextBox 6994">
                <a:extLst>
                  <a:ext uri="{FF2B5EF4-FFF2-40B4-BE49-F238E27FC236}">
                    <a16:creationId xmlns:a16="http://schemas.microsoft.com/office/drawing/2014/main" id="{D1B67F8C-92B2-485E-B4A9-97993B3D7CF7}"/>
                  </a:ext>
                </a:extLst>
              </p:cNvPr>
              <p:cNvSpPr txBox="1"/>
              <p:nvPr/>
            </p:nvSpPr>
            <p:spPr>
              <a:xfrm>
                <a:off x="1895656" y="126321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6996" name="TextBox 6995">
                <a:extLst>
                  <a:ext uri="{FF2B5EF4-FFF2-40B4-BE49-F238E27FC236}">
                    <a16:creationId xmlns:a16="http://schemas.microsoft.com/office/drawing/2014/main" id="{B93952D8-0F9D-4A61-8B56-9FAAF4ECF6F6}"/>
                  </a:ext>
                </a:extLst>
              </p:cNvPr>
              <p:cNvSpPr txBox="1"/>
              <p:nvPr/>
            </p:nvSpPr>
            <p:spPr>
              <a:xfrm>
                <a:off x="2079282" y="131202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6997" name="TextBox 6996">
                <a:extLst>
                  <a:ext uri="{FF2B5EF4-FFF2-40B4-BE49-F238E27FC236}">
                    <a16:creationId xmlns:a16="http://schemas.microsoft.com/office/drawing/2014/main" id="{6AA958BE-2A7D-4FF3-9627-BAD21A35993F}"/>
                  </a:ext>
                </a:extLst>
              </p:cNvPr>
              <p:cNvSpPr txBox="1"/>
              <p:nvPr/>
            </p:nvSpPr>
            <p:spPr>
              <a:xfrm>
                <a:off x="2262902" y="126475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6998" name="TextBox 6997">
                <a:extLst>
                  <a:ext uri="{FF2B5EF4-FFF2-40B4-BE49-F238E27FC236}">
                    <a16:creationId xmlns:a16="http://schemas.microsoft.com/office/drawing/2014/main" id="{D8356992-ACA1-40BC-8EFD-66B7FD6131E1}"/>
                  </a:ext>
                </a:extLst>
              </p:cNvPr>
              <p:cNvSpPr txBox="1"/>
              <p:nvPr/>
            </p:nvSpPr>
            <p:spPr>
              <a:xfrm>
                <a:off x="2446523" y="141374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6999" name="TextBox 6998">
                <a:extLst>
                  <a:ext uri="{FF2B5EF4-FFF2-40B4-BE49-F238E27FC236}">
                    <a16:creationId xmlns:a16="http://schemas.microsoft.com/office/drawing/2014/main" id="{A090B45F-7926-4F87-9637-72481339D03D}"/>
                  </a:ext>
                </a:extLst>
              </p:cNvPr>
              <p:cNvSpPr txBox="1"/>
              <p:nvPr/>
            </p:nvSpPr>
            <p:spPr>
              <a:xfrm>
                <a:off x="2630143" y="119505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0.9</a:t>
                </a:r>
              </a:p>
            </p:txBody>
          </p:sp>
          <p:sp>
            <p:nvSpPr>
              <p:cNvPr id="7000" name="TextBox 6999">
                <a:extLst>
                  <a:ext uri="{FF2B5EF4-FFF2-40B4-BE49-F238E27FC236}">
                    <a16:creationId xmlns:a16="http://schemas.microsoft.com/office/drawing/2014/main" id="{76F98DE3-6FC8-4F1C-BE9B-90AF8FBC31EA}"/>
                  </a:ext>
                </a:extLst>
              </p:cNvPr>
              <p:cNvSpPr txBox="1"/>
              <p:nvPr/>
            </p:nvSpPr>
            <p:spPr>
              <a:xfrm>
                <a:off x="2813769" y="100118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7001" name="TextBox 7000">
                <a:extLst>
                  <a:ext uri="{FF2B5EF4-FFF2-40B4-BE49-F238E27FC236}">
                    <a16:creationId xmlns:a16="http://schemas.microsoft.com/office/drawing/2014/main" id="{ABFAAF39-C1FF-434E-B208-D2851E7D75C5}"/>
                  </a:ext>
                </a:extLst>
              </p:cNvPr>
              <p:cNvSpPr txBox="1"/>
              <p:nvPr/>
            </p:nvSpPr>
            <p:spPr>
              <a:xfrm>
                <a:off x="2997390" y="121131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0.9</a:t>
                </a:r>
              </a:p>
            </p:txBody>
          </p:sp>
          <p:sp>
            <p:nvSpPr>
              <p:cNvPr id="7002" name="TextBox 7001">
                <a:extLst>
                  <a:ext uri="{FF2B5EF4-FFF2-40B4-BE49-F238E27FC236}">
                    <a16:creationId xmlns:a16="http://schemas.microsoft.com/office/drawing/2014/main" id="{B67367D3-BC3E-4472-A65E-5A2A16E74912}"/>
                  </a:ext>
                </a:extLst>
              </p:cNvPr>
              <p:cNvSpPr txBox="1"/>
              <p:nvPr/>
            </p:nvSpPr>
            <p:spPr>
              <a:xfrm>
                <a:off x="3181010" y="133445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7003" name="TextBox 7002">
                <a:extLst>
                  <a:ext uri="{FF2B5EF4-FFF2-40B4-BE49-F238E27FC236}">
                    <a16:creationId xmlns:a16="http://schemas.microsoft.com/office/drawing/2014/main" id="{54E0C43C-4EE9-46A9-88BA-8B73AB9763FE}"/>
                  </a:ext>
                </a:extLst>
              </p:cNvPr>
              <p:cNvSpPr txBox="1"/>
              <p:nvPr/>
            </p:nvSpPr>
            <p:spPr>
              <a:xfrm>
                <a:off x="3364636" y="116716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7004" name="TextBox 7003">
                <a:extLst>
                  <a:ext uri="{FF2B5EF4-FFF2-40B4-BE49-F238E27FC236}">
                    <a16:creationId xmlns:a16="http://schemas.microsoft.com/office/drawing/2014/main" id="{EBE8D0D6-41EE-4D7B-8561-5558D7441255}"/>
                  </a:ext>
                </a:extLst>
              </p:cNvPr>
              <p:cNvSpPr txBox="1"/>
              <p:nvPr/>
            </p:nvSpPr>
            <p:spPr>
              <a:xfrm>
                <a:off x="3548256" y="140677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005" name="TextBox 7004">
                <a:extLst>
                  <a:ext uri="{FF2B5EF4-FFF2-40B4-BE49-F238E27FC236}">
                    <a16:creationId xmlns:a16="http://schemas.microsoft.com/office/drawing/2014/main" id="{D0E12261-12CE-443F-A5EA-B1A2877F9C6D}"/>
                  </a:ext>
                </a:extLst>
              </p:cNvPr>
              <p:cNvSpPr txBox="1"/>
              <p:nvPr/>
            </p:nvSpPr>
            <p:spPr>
              <a:xfrm>
                <a:off x="3731877" y="128099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7006" name="TextBox 7005">
                <a:extLst>
                  <a:ext uri="{FF2B5EF4-FFF2-40B4-BE49-F238E27FC236}">
                    <a16:creationId xmlns:a16="http://schemas.microsoft.com/office/drawing/2014/main" id="{9E3AEC0B-24FD-4231-8BAE-73BD06B9892C}"/>
                  </a:ext>
                </a:extLst>
              </p:cNvPr>
              <p:cNvSpPr txBox="1"/>
              <p:nvPr/>
            </p:nvSpPr>
            <p:spPr>
              <a:xfrm>
                <a:off x="3915497" y="108113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7007" name="TextBox 7006">
                <a:extLst>
                  <a:ext uri="{FF2B5EF4-FFF2-40B4-BE49-F238E27FC236}">
                    <a16:creationId xmlns:a16="http://schemas.microsoft.com/office/drawing/2014/main" id="{821D7C3C-76DD-4A69-A577-0EBF180AA0F9}"/>
                  </a:ext>
                </a:extLst>
              </p:cNvPr>
              <p:cNvSpPr txBox="1"/>
              <p:nvPr/>
            </p:nvSpPr>
            <p:spPr>
              <a:xfrm>
                <a:off x="4099123" y="102202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7008" name="TextBox 7007">
                <a:extLst>
                  <a:ext uri="{FF2B5EF4-FFF2-40B4-BE49-F238E27FC236}">
                    <a16:creationId xmlns:a16="http://schemas.microsoft.com/office/drawing/2014/main" id="{51332B24-118B-4014-B268-26320C78D020}"/>
                  </a:ext>
                </a:extLst>
              </p:cNvPr>
              <p:cNvSpPr txBox="1"/>
              <p:nvPr/>
            </p:nvSpPr>
            <p:spPr>
              <a:xfrm>
                <a:off x="4282743" y="117454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7009" name="TextBox 7008">
                <a:extLst>
                  <a:ext uri="{FF2B5EF4-FFF2-40B4-BE49-F238E27FC236}">
                    <a16:creationId xmlns:a16="http://schemas.microsoft.com/office/drawing/2014/main" id="{8CA86083-6E21-459A-A08D-0FC04FEB9937}"/>
                  </a:ext>
                </a:extLst>
              </p:cNvPr>
              <p:cNvSpPr txBox="1"/>
              <p:nvPr/>
            </p:nvSpPr>
            <p:spPr>
              <a:xfrm>
                <a:off x="4466364" y="114932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7010" name="TextBox 7009">
                <a:extLst>
                  <a:ext uri="{FF2B5EF4-FFF2-40B4-BE49-F238E27FC236}">
                    <a16:creationId xmlns:a16="http://schemas.microsoft.com/office/drawing/2014/main" id="{4E4D05DC-9196-4FE0-AAAE-8B790382E72B}"/>
                  </a:ext>
                </a:extLst>
              </p:cNvPr>
              <p:cNvSpPr txBox="1"/>
              <p:nvPr/>
            </p:nvSpPr>
            <p:spPr>
              <a:xfrm>
                <a:off x="4649990" y="127513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011" name="TextBox 7010">
                <a:extLst>
                  <a:ext uri="{FF2B5EF4-FFF2-40B4-BE49-F238E27FC236}">
                    <a16:creationId xmlns:a16="http://schemas.microsoft.com/office/drawing/2014/main" id="{DFD59A31-31D2-4E6C-9685-F0D3F3E1390E}"/>
                  </a:ext>
                </a:extLst>
              </p:cNvPr>
              <p:cNvSpPr txBox="1"/>
              <p:nvPr/>
            </p:nvSpPr>
            <p:spPr>
              <a:xfrm>
                <a:off x="4833610" y="124024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7012" name="TextBox 7011">
                <a:extLst>
                  <a:ext uri="{FF2B5EF4-FFF2-40B4-BE49-F238E27FC236}">
                    <a16:creationId xmlns:a16="http://schemas.microsoft.com/office/drawing/2014/main" id="{5F02AF0B-3A1E-471F-9F25-1687C6249A7A}"/>
                  </a:ext>
                </a:extLst>
              </p:cNvPr>
              <p:cNvSpPr txBox="1"/>
              <p:nvPr/>
            </p:nvSpPr>
            <p:spPr>
              <a:xfrm>
                <a:off x="5017236" y="97014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7013" name="TextBox 7012">
                <a:extLst>
                  <a:ext uri="{FF2B5EF4-FFF2-40B4-BE49-F238E27FC236}">
                    <a16:creationId xmlns:a16="http://schemas.microsoft.com/office/drawing/2014/main" id="{89036048-7F10-46DF-954E-41722C72BBD2}"/>
                  </a:ext>
                </a:extLst>
              </p:cNvPr>
              <p:cNvSpPr txBox="1"/>
              <p:nvPr/>
            </p:nvSpPr>
            <p:spPr>
              <a:xfrm>
                <a:off x="5200851" y="100353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7014" name="TextBox 7013">
                <a:extLst>
                  <a:ext uri="{FF2B5EF4-FFF2-40B4-BE49-F238E27FC236}">
                    <a16:creationId xmlns:a16="http://schemas.microsoft.com/office/drawing/2014/main" id="{7802FE4E-0C51-4117-9147-BD94CD07C53D}"/>
                  </a:ext>
                </a:extLst>
              </p:cNvPr>
              <p:cNvSpPr txBox="1"/>
              <p:nvPr/>
            </p:nvSpPr>
            <p:spPr>
              <a:xfrm>
                <a:off x="5384477" y="103712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7015" name="TextBox 7014">
                <a:extLst>
                  <a:ext uri="{FF2B5EF4-FFF2-40B4-BE49-F238E27FC236}">
                    <a16:creationId xmlns:a16="http://schemas.microsoft.com/office/drawing/2014/main" id="{4A721BB0-71E7-4C23-8150-F38AEAC2174C}"/>
                  </a:ext>
                </a:extLst>
              </p:cNvPr>
              <p:cNvSpPr txBox="1"/>
              <p:nvPr/>
            </p:nvSpPr>
            <p:spPr>
              <a:xfrm>
                <a:off x="5568097" y="92929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016" name="TextBox 7015">
                <a:extLst>
                  <a:ext uri="{FF2B5EF4-FFF2-40B4-BE49-F238E27FC236}">
                    <a16:creationId xmlns:a16="http://schemas.microsoft.com/office/drawing/2014/main" id="{4B8AF881-08F3-4BCF-98FD-48F03A3B145D}"/>
                  </a:ext>
                </a:extLst>
              </p:cNvPr>
              <p:cNvSpPr txBox="1"/>
              <p:nvPr/>
            </p:nvSpPr>
            <p:spPr>
              <a:xfrm>
                <a:off x="5751718" y="105337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7017" name="TextBox 7016">
                <a:extLst>
                  <a:ext uri="{FF2B5EF4-FFF2-40B4-BE49-F238E27FC236}">
                    <a16:creationId xmlns:a16="http://schemas.microsoft.com/office/drawing/2014/main" id="{450721BA-E616-4C82-998D-2E2A3503C86F}"/>
                  </a:ext>
                </a:extLst>
              </p:cNvPr>
              <p:cNvSpPr txBox="1"/>
              <p:nvPr/>
            </p:nvSpPr>
            <p:spPr>
              <a:xfrm>
                <a:off x="5935344" y="106879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7018" name="TextBox 7017">
                <a:extLst>
                  <a:ext uri="{FF2B5EF4-FFF2-40B4-BE49-F238E27FC236}">
                    <a16:creationId xmlns:a16="http://schemas.microsoft.com/office/drawing/2014/main" id="{7677C0BC-4499-472F-9179-F4DE6D812DED}"/>
                  </a:ext>
                </a:extLst>
              </p:cNvPr>
              <p:cNvSpPr txBox="1"/>
              <p:nvPr/>
            </p:nvSpPr>
            <p:spPr>
              <a:xfrm>
                <a:off x="6118970" y="98177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0.9</a:t>
                </a:r>
              </a:p>
            </p:txBody>
          </p:sp>
          <p:sp>
            <p:nvSpPr>
              <p:cNvPr id="7019" name="TextBox 7018">
                <a:extLst>
                  <a:ext uri="{FF2B5EF4-FFF2-40B4-BE49-F238E27FC236}">
                    <a16:creationId xmlns:a16="http://schemas.microsoft.com/office/drawing/2014/main" id="{D968ABC7-0D0D-4CA3-85EC-430E572D2880}"/>
                  </a:ext>
                </a:extLst>
              </p:cNvPr>
              <p:cNvSpPr txBox="1"/>
              <p:nvPr/>
            </p:nvSpPr>
            <p:spPr>
              <a:xfrm>
                <a:off x="6302579" y="94391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0.9</a:t>
                </a:r>
              </a:p>
            </p:txBody>
          </p:sp>
          <p:sp>
            <p:nvSpPr>
              <p:cNvPr id="7020" name="TextBox 7019">
                <a:extLst>
                  <a:ext uri="{FF2B5EF4-FFF2-40B4-BE49-F238E27FC236}">
                    <a16:creationId xmlns:a16="http://schemas.microsoft.com/office/drawing/2014/main" id="{A8DAEE8C-23C3-45EB-8499-BCBE44193AAA}"/>
                  </a:ext>
                </a:extLst>
              </p:cNvPr>
              <p:cNvSpPr txBox="1"/>
              <p:nvPr/>
            </p:nvSpPr>
            <p:spPr>
              <a:xfrm>
                <a:off x="6486188" y="94495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0.7</a:t>
                </a:r>
              </a:p>
            </p:txBody>
          </p:sp>
          <p:sp>
            <p:nvSpPr>
              <p:cNvPr id="7021" name="TextBox 7020">
                <a:extLst>
                  <a:ext uri="{FF2B5EF4-FFF2-40B4-BE49-F238E27FC236}">
                    <a16:creationId xmlns:a16="http://schemas.microsoft.com/office/drawing/2014/main" id="{158A33A7-D11E-48FD-A973-FEF99DAFD87B}"/>
                  </a:ext>
                </a:extLst>
              </p:cNvPr>
              <p:cNvSpPr txBox="1"/>
              <p:nvPr/>
            </p:nvSpPr>
            <p:spPr>
              <a:xfrm>
                <a:off x="6669854" y="103289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7022" name="TextBox 7021">
                <a:extLst>
                  <a:ext uri="{FF2B5EF4-FFF2-40B4-BE49-F238E27FC236}">
                    <a16:creationId xmlns:a16="http://schemas.microsoft.com/office/drawing/2014/main" id="{B394FBFE-56C1-4E69-B13D-4DA0D8BBBBEA}"/>
                  </a:ext>
                </a:extLst>
              </p:cNvPr>
              <p:cNvSpPr txBox="1"/>
              <p:nvPr/>
            </p:nvSpPr>
            <p:spPr>
              <a:xfrm>
                <a:off x="6853463" y="104658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0.9</a:t>
                </a:r>
              </a:p>
            </p:txBody>
          </p:sp>
          <p:sp>
            <p:nvSpPr>
              <p:cNvPr id="7023" name="TextBox 7022">
                <a:extLst>
                  <a:ext uri="{FF2B5EF4-FFF2-40B4-BE49-F238E27FC236}">
                    <a16:creationId xmlns:a16="http://schemas.microsoft.com/office/drawing/2014/main" id="{6F52EBD5-1711-4CEA-BB2E-D1278E8E108F}"/>
                  </a:ext>
                </a:extLst>
              </p:cNvPr>
              <p:cNvSpPr txBox="1"/>
              <p:nvPr/>
            </p:nvSpPr>
            <p:spPr>
              <a:xfrm>
                <a:off x="7037072" y="112771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7024" name="TextBox 7023">
                <a:extLst>
                  <a:ext uri="{FF2B5EF4-FFF2-40B4-BE49-F238E27FC236}">
                    <a16:creationId xmlns:a16="http://schemas.microsoft.com/office/drawing/2014/main" id="{AAB90177-6C25-4043-A9E8-5E9282653152}"/>
                  </a:ext>
                </a:extLst>
              </p:cNvPr>
              <p:cNvSpPr txBox="1"/>
              <p:nvPr/>
            </p:nvSpPr>
            <p:spPr>
              <a:xfrm>
                <a:off x="6118970" y="95142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7025" name="TextBox 7024">
                <a:extLst>
                  <a:ext uri="{FF2B5EF4-FFF2-40B4-BE49-F238E27FC236}">
                    <a16:creationId xmlns:a16="http://schemas.microsoft.com/office/drawing/2014/main" id="{31D22677-6E5D-49ED-A4A1-FCAAB271E393}"/>
                  </a:ext>
                </a:extLst>
              </p:cNvPr>
              <p:cNvSpPr txBox="1"/>
              <p:nvPr/>
            </p:nvSpPr>
            <p:spPr>
              <a:xfrm>
                <a:off x="6302579" y="91395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grpSp>
            <p:nvGrpSpPr>
              <p:cNvPr id="702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033018" y="1490047"/>
                <a:ext cx="1230334" cy="597770"/>
                <a:chOff x="6033018" y="1490047"/>
                <a:chExt cx="1230334" cy="597770"/>
              </a:xfrm>
              <a:solidFill>
                <a:srgbClr val="000000"/>
              </a:solidFill>
            </p:grpSpPr>
            <p:sp>
              <p:nvSpPr>
                <p:cNvPr id="7027" name="자유형: 도형 7026">
                  <a:extLst>
                    <a:ext uri="{FF2B5EF4-FFF2-40B4-BE49-F238E27FC236}">
                      <a16:creationId xmlns:a16="http://schemas.microsoft.com/office/drawing/2014/main" id="{31EE547F-3C7C-4F15-8271-2A3F4F5814C0}"/>
                    </a:ext>
                  </a:extLst>
                </p:cNvPr>
                <p:cNvSpPr/>
                <p:nvPr/>
              </p:nvSpPr>
              <p:spPr>
                <a:xfrm>
                  <a:off x="6033018" y="1490047"/>
                  <a:ext cx="1230334" cy="597770"/>
                </a:xfrm>
                <a:custGeom>
                  <a:avLst/>
                  <a:gdLst>
                    <a:gd name="connsiteX0" fmla="*/ 11408 w 1230334"/>
                    <a:gd name="connsiteY0" fmla="*/ 597770 h 597770"/>
                    <a:gd name="connsiteX1" fmla="*/ 1218927 w 1230334"/>
                    <a:gd name="connsiteY1" fmla="*/ 597770 h 597770"/>
                    <a:gd name="connsiteX2" fmla="*/ 1230334 w 1230334"/>
                    <a:gd name="connsiteY2" fmla="*/ 586362 h 597770"/>
                    <a:gd name="connsiteX3" fmla="*/ 1230334 w 1230334"/>
                    <a:gd name="connsiteY3" fmla="*/ 11408 h 597770"/>
                    <a:gd name="connsiteX4" fmla="*/ 1218927 w 1230334"/>
                    <a:gd name="connsiteY4" fmla="*/ 0 h 597770"/>
                    <a:gd name="connsiteX5" fmla="*/ 11408 w 1230334"/>
                    <a:gd name="connsiteY5" fmla="*/ 0 h 597770"/>
                    <a:gd name="connsiteX6" fmla="*/ 0 w 1230334"/>
                    <a:gd name="connsiteY6" fmla="*/ 11408 h 597770"/>
                    <a:gd name="connsiteX7" fmla="*/ 0 w 1230334"/>
                    <a:gd name="connsiteY7" fmla="*/ 586362 h 597770"/>
                    <a:gd name="connsiteX8" fmla="*/ 11408 w 1230334"/>
                    <a:gd name="connsiteY8" fmla="*/ 597770 h 597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30334" h="597770">
                      <a:moveTo>
                        <a:pt x="11408" y="597770"/>
                      </a:moveTo>
                      <a:lnTo>
                        <a:pt x="1218927" y="597770"/>
                      </a:lnTo>
                      <a:cubicBezTo>
                        <a:pt x="1226341" y="597770"/>
                        <a:pt x="1230334" y="593777"/>
                        <a:pt x="1230334" y="586362"/>
                      </a:cubicBezTo>
                      <a:lnTo>
                        <a:pt x="1230334" y="11408"/>
                      </a:lnTo>
                      <a:cubicBezTo>
                        <a:pt x="1230334" y="3993"/>
                        <a:pt x="1226341" y="0"/>
                        <a:pt x="1218927" y="0"/>
                      </a:cubicBezTo>
                      <a:lnTo>
                        <a:pt x="11408" y="0"/>
                      </a:lnTo>
                      <a:cubicBezTo>
                        <a:pt x="3993" y="0"/>
                        <a:pt x="0" y="3993"/>
                        <a:pt x="0" y="11408"/>
                      </a:cubicBezTo>
                      <a:lnTo>
                        <a:pt x="0" y="586362"/>
                      </a:lnTo>
                      <a:cubicBezTo>
                        <a:pt x="0" y="593777"/>
                        <a:pt x="3423" y="597770"/>
                        <a:pt x="11408" y="597770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56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028" name="자유형: 도형 7027">
                  <a:extLst>
                    <a:ext uri="{FF2B5EF4-FFF2-40B4-BE49-F238E27FC236}">
                      <a16:creationId xmlns:a16="http://schemas.microsoft.com/office/drawing/2014/main" id="{40CDA20B-B74A-41C9-B786-D7E514C88AEF}"/>
                    </a:ext>
                  </a:extLst>
                </p:cNvPr>
                <p:cNvSpPr/>
                <p:nvPr/>
              </p:nvSpPr>
              <p:spPr>
                <a:xfrm>
                  <a:off x="6033018" y="1490047"/>
                  <a:ext cx="1230334" cy="597770"/>
                </a:xfrm>
                <a:custGeom>
                  <a:avLst/>
                  <a:gdLst>
                    <a:gd name="connsiteX0" fmla="*/ 11408 w 1230334"/>
                    <a:gd name="connsiteY0" fmla="*/ 597770 h 597770"/>
                    <a:gd name="connsiteX1" fmla="*/ 1218927 w 1230334"/>
                    <a:gd name="connsiteY1" fmla="*/ 597770 h 597770"/>
                    <a:gd name="connsiteX2" fmla="*/ 1230334 w 1230334"/>
                    <a:gd name="connsiteY2" fmla="*/ 586362 h 597770"/>
                    <a:gd name="connsiteX3" fmla="*/ 1230334 w 1230334"/>
                    <a:gd name="connsiteY3" fmla="*/ 11408 h 597770"/>
                    <a:gd name="connsiteX4" fmla="*/ 1218927 w 1230334"/>
                    <a:gd name="connsiteY4" fmla="*/ 0 h 597770"/>
                    <a:gd name="connsiteX5" fmla="*/ 11408 w 1230334"/>
                    <a:gd name="connsiteY5" fmla="*/ 0 h 597770"/>
                    <a:gd name="connsiteX6" fmla="*/ 0 w 1230334"/>
                    <a:gd name="connsiteY6" fmla="*/ 11408 h 597770"/>
                    <a:gd name="connsiteX7" fmla="*/ 0 w 1230334"/>
                    <a:gd name="connsiteY7" fmla="*/ 586362 h 597770"/>
                    <a:gd name="connsiteX8" fmla="*/ 11408 w 1230334"/>
                    <a:gd name="connsiteY8" fmla="*/ 597770 h 597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30334" h="597770">
                      <a:moveTo>
                        <a:pt x="11408" y="597770"/>
                      </a:moveTo>
                      <a:lnTo>
                        <a:pt x="1218927" y="597770"/>
                      </a:lnTo>
                      <a:cubicBezTo>
                        <a:pt x="1226341" y="597770"/>
                        <a:pt x="1230334" y="593777"/>
                        <a:pt x="1230334" y="586362"/>
                      </a:cubicBezTo>
                      <a:lnTo>
                        <a:pt x="1230334" y="11408"/>
                      </a:lnTo>
                      <a:cubicBezTo>
                        <a:pt x="1230334" y="3993"/>
                        <a:pt x="1226341" y="0"/>
                        <a:pt x="1218927" y="0"/>
                      </a:cubicBezTo>
                      <a:lnTo>
                        <a:pt x="11408" y="0"/>
                      </a:lnTo>
                      <a:cubicBezTo>
                        <a:pt x="3993" y="0"/>
                        <a:pt x="0" y="3993"/>
                        <a:pt x="0" y="11408"/>
                      </a:cubicBezTo>
                      <a:lnTo>
                        <a:pt x="0" y="586362"/>
                      </a:lnTo>
                      <a:cubicBezTo>
                        <a:pt x="0" y="593777"/>
                        <a:pt x="3423" y="597770"/>
                        <a:pt x="11408" y="597770"/>
                      </a:cubicBezTo>
                      <a:close/>
                    </a:path>
                  </a:pathLst>
                </a:custGeom>
                <a:noFill/>
                <a:ln w="5697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029" name="자유형: 도형 7028">
                <a:extLst>
                  <a:ext uri="{FF2B5EF4-FFF2-40B4-BE49-F238E27FC236}">
                    <a16:creationId xmlns:a16="http://schemas.microsoft.com/office/drawing/2014/main" id="{9583F26A-D1E6-4A97-A018-6C578264414C}"/>
                  </a:ext>
                </a:extLst>
              </p:cNvPr>
              <p:cNvSpPr/>
              <p:nvPr/>
            </p:nvSpPr>
            <p:spPr>
              <a:xfrm>
                <a:off x="6055834" y="1552790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30" name="TextBox 7029">
                <a:extLst>
                  <a:ext uri="{FF2B5EF4-FFF2-40B4-BE49-F238E27FC236}">
                    <a16:creationId xmlns:a16="http://schemas.microsoft.com/office/drawing/2014/main" id="{2D2C5F48-2C3D-44FD-83A3-4116068CE0A1}"/>
                  </a:ext>
                </a:extLst>
              </p:cNvPr>
              <p:cNvSpPr txBox="1"/>
              <p:nvPr/>
            </p:nvSpPr>
            <p:spPr>
              <a:xfrm>
                <a:off x="6123875" y="1458786"/>
                <a:ext cx="593561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국물라볶이큰사발</a:t>
                </a:r>
              </a:p>
            </p:txBody>
          </p:sp>
          <p:sp>
            <p:nvSpPr>
              <p:cNvPr id="7031" name="TextBox 7030">
                <a:extLst>
                  <a:ext uri="{FF2B5EF4-FFF2-40B4-BE49-F238E27FC236}">
                    <a16:creationId xmlns:a16="http://schemas.microsoft.com/office/drawing/2014/main" id="{DDE258E3-FBAC-428C-857D-96301D938900}"/>
                  </a:ext>
                </a:extLst>
              </p:cNvPr>
              <p:cNvSpPr txBox="1"/>
              <p:nvPr/>
            </p:nvSpPr>
            <p:spPr>
              <a:xfrm>
                <a:off x="6123875" y="1521370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7032" name="자유형: 도형 7031">
                <a:extLst>
                  <a:ext uri="{FF2B5EF4-FFF2-40B4-BE49-F238E27FC236}">
                    <a16:creationId xmlns:a16="http://schemas.microsoft.com/office/drawing/2014/main" id="{D2197CFA-CFC9-43EF-9C09-8DE23BBBB852}"/>
                  </a:ext>
                </a:extLst>
              </p:cNvPr>
              <p:cNvSpPr/>
              <p:nvPr/>
            </p:nvSpPr>
            <p:spPr>
              <a:xfrm>
                <a:off x="6055834" y="1697669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33" name="TextBox 7032">
                <a:extLst>
                  <a:ext uri="{FF2B5EF4-FFF2-40B4-BE49-F238E27FC236}">
                    <a16:creationId xmlns:a16="http://schemas.microsoft.com/office/drawing/2014/main" id="{74B873F4-97A6-476E-82E1-92FF0AE57499}"/>
                  </a:ext>
                </a:extLst>
              </p:cNvPr>
              <p:cNvSpPr txBox="1"/>
              <p:nvPr/>
            </p:nvSpPr>
            <p:spPr>
              <a:xfrm>
                <a:off x="6123875" y="1603894"/>
                <a:ext cx="38822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노브랜드</a:t>
                </a:r>
              </a:p>
            </p:txBody>
          </p:sp>
          <p:sp>
            <p:nvSpPr>
              <p:cNvPr id="7034" name="TextBox 7033">
                <a:extLst>
                  <a:ext uri="{FF2B5EF4-FFF2-40B4-BE49-F238E27FC236}">
                    <a16:creationId xmlns:a16="http://schemas.microsoft.com/office/drawing/2014/main" id="{BB27C79A-1485-43E0-A527-5BA7A29E85CC}"/>
                  </a:ext>
                </a:extLst>
              </p:cNvPr>
              <p:cNvSpPr txBox="1"/>
              <p:nvPr/>
            </p:nvSpPr>
            <p:spPr>
              <a:xfrm>
                <a:off x="6123875" y="1666483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7035" name="자유형: 도형 7034">
                <a:extLst>
                  <a:ext uri="{FF2B5EF4-FFF2-40B4-BE49-F238E27FC236}">
                    <a16:creationId xmlns:a16="http://schemas.microsoft.com/office/drawing/2014/main" id="{75ECF0F5-01ED-4C85-A04B-6E1FC6389004}"/>
                  </a:ext>
                </a:extLst>
              </p:cNvPr>
              <p:cNvSpPr/>
              <p:nvPr/>
            </p:nvSpPr>
            <p:spPr>
              <a:xfrm>
                <a:off x="6055834" y="1843119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36" name="TextBox 7035">
                <a:extLst>
                  <a:ext uri="{FF2B5EF4-FFF2-40B4-BE49-F238E27FC236}">
                    <a16:creationId xmlns:a16="http://schemas.microsoft.com/office/drawing/2014/main" id="{B8C8F7BC-C527-4CDD-A2A9-92270B2AA2EF}"/>
                  </a:ext>
                </a:extLst>
              </p:cNvPr>
              <p:cNvSpPr txBox="1"/>
              <p:nvPr/>
            </p:nvSpPr>
            <p:spPr>
              <a:xfrm>
                <a:off x="6123875" y="1749013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범벅</a:t>
                </a:r>
              </a:p>
            </p:txBody>
          </p:sp>
          <p:sp>
            <p:nvSpPr>
              <p:cNvPr id="7037" name="TextBox 7036">
                <a:extLst>
                  <a:ext uri="{FF2B5EF4-FFF2-40B4-BE49-F238E27FC236}">
                    <a16:creationId xmlns:a16="http://schemas.microsoft.com/office/drawing/2014/main" id="{BFBFFB3B-84BD-42E7-B054-ECB90FFE2A9C}"/>
                  </a:ext>
                </a:extLst>
              </p:cNvPr>
              <p:cNvSpPr txBox="1"/>
              <p:nvPr/>
            </p:nvSpPr>
            <p:spPr>
              <a:xfrm>
                <a:off x="6123875" y="1811596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7038" name="자유형: 도형 7037">
                <a:extLst>
                  <a:ext uri="{FF2B5EF4-FFF2-40B4-BE49-F238E27FC236}">
                    <a16:creationId xmlns:a16="http://schemas.microsoft.com/office/drawing/2014/main" id="{ED4947FC-769D-4262-AA90-0F75B9A02839}"/>
                  </a:ext>
                </a:extLst>
              </p:cNvPr>
              <p:cNvSpPr/>
              <p:nvPr/>
            </p:nvSpPr>
            <p:spPr>
              <a:xfrm>
                <a:off x="6055834" y="1987998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39" name="TextBox 7038">
                <a:extLst>
                  <a:ext uri="{FF2B5EF4-FFF2-40B4-BE49-F238E27FC236}">
                    <a16:creationId xmlns:a16="http://schemas.microsoft.com/office/drawing/2014/main" id="{1EE0873F-D801-402C-91BF-5B9AF3BD9089}"/>
                  </a:ext>
                </a:extLst>
              </p:cNvPr>
              <p:cNvSpPr txBox="1"/>
              <p:nvPr/>
            </p:nvSpPr>
            <p:spPr>
              <a:xfrm>
                <a:off x="6123875" y="1894120"/>
                <a:ext cx="490891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사천</a:t>
                </a:r>
              </a:p>
            </p:txBody>
          </p:sp>
          <p:sp>
            <p:nvSpPr>
              <p:cNvPr id="7040" name="TextBox 7039">
                <a:extLst>
                  <a:ext uri="{FF2B5EF4-FFF2-40B4-BE49-F238E27FC236}">
                    <a16:creationId xmlns:a16="http://schemas.microsoft.com/office/drawing/2014/main" id="{E8E627BF-9692-4682-9CAE-8BC0812DA17B}"/>
                  </a:ext>
                </a:extLst>
              </p:cNvPr>
              <p:cNvSpPr txBox="1"/>
              <p:nvPr/>
            </p:nvSpPr>
            <p:spPr>
              <a:xfrm>
                <a:off x="6123875" y="1956704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7041" name="자유형: 도형 7040">
                <a:extLst>
                  <a:ext uri="{FF2B5EF4-FFF2-40B4-BE49-F238E27FC236}">
                    <a16:creationId xmlns:a16="http://schemas.microsoft.com/office/drawing/2014/main" id="{4E5BBDC3-6FB3-4B2B-AFCE-15CCC24FD482}"/>
                  </a:ext>
                </a:extLst>
              </p:cNvPr>
              <p:cNvSpPr/>
              <p:nvPr/>
            </p:nvSpPr>
            <p:spPr>
              <a:xfrm>
                <a:off x="6758556" y="1552790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9 w 114078"/>
                  <a:gd name="connsiteY1" fmla="*/ 0 h 39927"/>
                  <a:gd name="connsiteX2" fmla="*/ 114079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9" y="0"/>
                    </a:lnTo>
                    <a:lnTo>
                      <a:pt x="114079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42" name="TextBox 7041">
                <a:extLst>
                  <a:ext uri="{FF2B5EF4-FFF2-40B4-BE49-F238E27FC236}">
                    <a16:creationId xmlns:a16="http://schemas.microsoft.com/office/drawing/2014/main" id="{C0D9063B-DD81-45BC-82E7-F68504FEDE3C}"/>
                  </a:ext>
                </a:extLst>
              </p:cNvPr>
              <p:cNvSpPr txBox="1"/>
              <p:nvPr/>
            </p:nvSpPr>
            <p:spPr>
              <a:xfrm>
                <a:off x="6826883" y="1458786"/>
                <a:ext cx="490891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사천</a:t>
                </a:r>
              </a:p>
            </p:txBody>
          </p:sp>
          <p:sp>
            <p:nvSpPr>
              <p:cNvPr id="7043" name="TextBox 7042">
                <a:extLst>
                  <a:ext uri="{FF2B5EF4-FFF2-40B4-BE49-F238E27FC236}">
                    <a16:creationId xmlns:a16="http://schemas.microsoft.com/office/drawing/2014/main" id="{12D46ADB-15ED-4AF8-9731-17EA45045029}"/>
                  </a:ext>
                </a:extLst>
              </p:cNvPr>
              <p:cNvSpPr txBox="1"/>
              <p:nvPr/>
            </p:nvSpPr>
            <p:spPr>
              <a:xfrm>
                <a:off x="6826883" y="1521370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7044" name="자유형: 도형 7043">
                <a:extLst>
                  <a:ext uri="{FF2B5EF4-FFF2-40B4-BE49-F238E27FC236}">
                    <a16:creationId xmlns:a16="http://schemas.microsoft.com/office/drawing/2014/main" id="{B9A7AB0F-2EDC-43E1-9B9F-B81D87507FE2}"/>
                  </a:ext>
                </a:extLst>
              </p:cNvPr>
              <p:cNvSpPr/>
              <p:nvPr/>
            </p:nvSpPr>
            <p:spPr>
              <a:xfrm>
                <a:off x="6758556" y="1697669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9 w 114078"/>
                  <a:gd name="connsiteY1" fmla="*/ 0 h 39927"/>
                  <a:gd name="connsiteX2" fmla="*/ 114079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9" y="0"/>
                    </a:lnTo>
                    <a:lnTo>
                      <a:pt x="114079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45" name="TextBox 7044">
                <a:extLst>
                  <a:ext uri="{FF2B5EF4-FFF2-40B4-BE49-F238E27FC236}">
                    <a16:creationId xmlns:a16="http://schemas.microsoft.com/office/drawing/2014/main" id="{CC92E4BF-4F9A-4C1B-B4F9-94660657739D}"/>
                  </a:ext>
                </a:extLst>
              </p:cNvPr>
              <p:cNvSpPr txBox="1"/>
              <p:nvPr/>
            </p:nvSpPr>
            <p:spPr>
              <a:xfrm>
                <a:off x="6826883" y="1603894"/>
                <a:ext cx="336885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큰사발</a:t>
                </a:r>
              </a:p>
            </p:txBody>
          </p:sp>
          <p:sp>
            <p:nvSpPr>
              <p:cNvPr id="7046" name="TextBox 7045">
                <a:extLst>
                  <a:ext uri="{FF2B5EF4-FFF2-40B4-BE49-F238E27FC236}">
                    <a16:creationId xmlns:a16="http://schemas.microsoft.com/office/drawing/2014/main" id="{B7007743-A3ED-42DC-AB51-20C5BD7EA502}"/>
                  </a:ext>
                </a:extLst>
              </p:cNvPr>
              <p:cNvSpPr txBox="1"/>
              <p:nvPr/>
            </p:nvSpPr>
            <p:spPr>
              <a:xfrm>
                <a:off x="6826883" y="1666483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7047" name="자유형: 도형 7046">
                <a:extLst>
                  <a:ext uri="{FF2B5EF4-FFF2-40B4-BE49-F238E27FC236}">
                    <a16:creationId xmlns:a16="http://schemas.microsoft.com/office/drawing/2014/main" id="{1DD19EA2-1986-4FE2-BC26-B0FD76242EF9}"/>
                  </a:ext>
                </a:extLst>
              </p:cNvPr>
              <p:cNvSpPr/>
              <p:nvPr/>
            </p:nvSpPr>
            <p:spPr>
              <a:xfrm>
                <a:off x="6758556" y="1843119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9 w 114078"/>
                  <a:gd name="connsiteY1" fmla="*/ 0 h 39927"/>
                  <a:gd name="connsiteX2" fmla="*/ 114079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9" y="0"/>
                    </a:lnTo>
                    <a:lnTo>
                      <a:pt x="114079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48" name="TextBox 7047">
                <a:extLst>
                  <a:ext uri="{FF2B5EF4-FFF2-40B4-BE49-F238E27FC236}">
                    <a16:creationId xmlns:a16="http://schemas.microsoft.com/office/drawing/2014/main" id="{A801784C-FE2F-44A1-BCBD-82EA7E2EE88B}"/>
                  </a:ext>
                </a:extLst>
              </p:cNvPr>
              <p:cNvSpPr txBox="1"/>
              <p:nvPr/>
            </p:nvSpPr>
            <p:spPr>
              <a:xfrm>
                <a:off x="6826883" y="1749013"/>
                <a:ext cx="336885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트러플</a:t>
                </a:r>
              </a:p>
            </p:txBody>
          </p:sp>
          <p:sp>
            <p:nvSpPr>
              <p:cNvPr id="7049" name="TextBox 7048">
                <a:extLst>
                  <a:ext uri="{FF2B5EF4-FFF2-40B4-BE49-F238E27FC236}">
                    <a16:creationId xmlns:a16="http://schemas.microsoft.com/office/drawing/2014/main" id="{6C8D8D85-CFD2-4595-815F-9AFCCE36E9A8}"/>
                  </a:ext>
                </a:extLst>
              </p:cNvPr>
              <p:cNvSpPr txBox="1"/>
              <p:nvPr/>
            </p:nvSpPr>
            <p:spPr>
              <a:xfrm>
                <a:off x="6826883" y="1811596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7050" name="자유형: 도형 7049">
                <a:extLst>
                  <a:ext uri="{FF2B5EF4-FFF2-40B4-BE49-F238E27FC236}">
                    <a16:creationId xmlns:a16="http://schemas.microsoft.com/office/drawing/2014/main" id="{5675369D-3A49-4913-BA0D-82302C24B873}"/>
                  </a:ext>
                </a:extLst>
              </p:cNvPr>
              <p:cNvSpPr/>
              <p:nvPr/>
            </p:nvSpPr>
            <p:spPr>
              <a:xfrm>
                <a:off x="6055834" y="1552790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9DCD82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51" name="자유형: 도형 7050">
                <a:extLst>
                  <a:ext uri="{FF2B5EF4-FFF2-40B4-BE49-F238E27FC236}">
                    <a16:creationId xmlns:a16="http://schemas.microsoft.com/office/drawing/2014/main" id="{58E966C3-6960-42AC-ADB6-328F7B26D680}"/>
                  </a:ext>
                </a:extLst>
              </p:cNvPr>
              <p:cNvSpPr/>
              <p:nvPr/>
            </p:nvSpPr>
            <p:spPr>
              <a:xfrm>
                <a:off x="6055834" y="1697669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FFF471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52" name="자유형: 도형 7051">
                <a:extLst>
                  <a:ext uri="{FF2B5EF4-FFF2-40B4-BE49-F238E27FC236}">
                    <a16:creationId xmlns:a16="http://schemas.microsoft.com/office/drawing/2014/main" id="{DA1C71F3-E108-456D-A11C-10392C30EC0E}"/>
                  </a:ext>
                </a:extLst>
              </p:cNvPr>
              <p:cNvSpPr/>
              <p:nvPr/>
            </p:nvSpPr>
            <p:spPr>
              <a:xfrm>
                <a:off x="6055834" y="1843119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F2997A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53" name="자유형: 도형 7052">
                <a:extLst>
                  <a:ext uri="{FF2B5EF4-FFF2-40B4-BE49-F238E27FC236}">
                    <a16:creationId xmlns:a16="http://schemas.microsoft.com/office/drawing/2014/main" id="{28623F90-5492-49D2-9F3F-B66F81E7C558}"/>
                  </a:ext>
                </a:extLst>
              </p:cNvPr>
              <p:cNvSpPr/>
              <p:nvPr/>
            </p:nvSpPr>
            <p:spPr>
              <a:xfrm>
                <a:off x="6055834" y="1987998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9B7656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54" name="자유형: 도형 7053">
                <a:extLst>
                  <a:ext uri="{FF2B5EF4-FFF2-40B4-BE49-F238E27FC236}">
                    <a16:creationId xmlns:a16="http://schemas.microsoft.com/office/drawing/2014/main" id="{2B1E910A-7CED-4DC0-8938-DEE22EAC22CD}"/>
                  </a:ext>
                </a:extLst>
              </p:cNvPr>
              <p:cNvSpPr/>
              <p:nvPr/>
            </p:nvSpPr>
            <p:spPr>
              <a:xfrm>
                <a:off x="6758556" y="1552790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9 w 114078"/>
                  <a:gd name="connsiteY1" fmla="*/ 0 h 39927"/>
                  <a:gd name="connsiteX2" fmla="*/ 114079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9" y="0"/>
                    </a:lnTo>
                    <a:lnTo>
                      <a:pt x="114079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FCE0BF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55" name="자유형: 도형 7054">
                <a:extLst>
                  <a:ext uri="{FF2B5EF4-FFF2-40B4-BE49-F238E27FC236}">
                    <a16:creationId xmlns:a16="http://schemas.microsoft.com/office/drawing/2014/main" id="{4F9FE061-61E6-4D4C-B832-8E137E045C4F}"/>
                  </a:ext>
                </a:extLst>
              </p:cNvPr>
              <p:cNvSpPr/>
              <p:nvPr/>
            </p:nvSpPr>
            <p:spPr>
              <a:xfrm>
                <a:off x="6758556" y="1697669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9 w 114078"/>
                  <a:gd name="connsiteY1" fmla="*/ 0 h 39927"/>
                  <a:gd name="connsiteX2" fmla="*/ 114079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9" y="0"/>
                    </a:lnTo>
                    <a:lnTo>
                      <a:pt x="114079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EFA2B5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56" name="자유형: 도형 7055">
                <a:extLst>
                  <a:ext uri="{FF2B5EF4-FFF2-40B4-BE49-F238E27FC236}">
                    <a16:creationId xmlns:a16="http://schemas.microsoft.com/office/drawing/2014/main" id="{F46DE4E7-8FC2-4F76-BA90-F1C219750139}"/>
                  </a:ext>
                </a:extLst>
              </p:cNvPr>
              <p:cNvSpPr/>
              <p:nvPr/>
            </p:nvSpPr>
            <p:spPr>
              <a:xfrm>
                <a:off x="6758556" y="1843119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9 w 114078"/>
                  <a:gd name="connsiteY1" fmla="*/ 0 h 39927"/>
                  <a:gd name="connsiteX2" fmla="*/ 114079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9" y="0"/>
                    </a:lnTo>
                    <a:lnTo>
                      <a:pt x="114079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E56452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57" name="자유형: 도형 7056">
                <a:extLst>
                  <a:ext uri="{FF2B5EF4-FFF2-40B4-BE49-F238E27FC236}">
                    <a16:creationId xmlns:a16="http://schemas.microsoft.com/office/drawing/2014/main" id="{2F1CABBF-C808-44D5-B199-C92D2C43CED6}"/>
                  </a:ext>
                </a:extLst>
              </p:cNvPr>
              <p:cNvSpPr/>
              <p:nvPr/>
            </p:nvSpPr>
            <p:spPr>
              <a:xfrm>
                <a:off x="607456" y="2116336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11395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058" name="그래픽 3">
              <a:extLst>
                <a:ext uri="{FF2B5EF4-FFF2-40B4-BE49-F238E27FC236}">
                  <a16:creationId xmlns:a16="http://schemas.microsoft.com/office/drawing/2014/main" id="{1515DB88-86B6-4F7F-ADBF-A7C6F3257D41}"/>
                </a:ext>
              </a:extLst>
            </p:cNvPr>
            <p:cNvGrpSpPr/>
            <p:nvPr/>
          </p:nvGrpSpPr>
          <p:grpSpPr>
            <a:xfrm>
              <a:off x="527530" y="2357612"/>
              <a:ext cx="6758637" cy="1513670"/>
              <a:chOff x="527530" y="2357612"/>
              <a:chExt cx="6758637" cy="1513670"/>
            </a:xfrm>
            <a:solidFill>
              <a:srgbClr val="000000"/>
            </a:solidFill>
          </p:grpSpPr>
          <p:sp>
            <p:nvSpPr>
              <p:cNvPr id="7059" name="자유형: 도형 7058">
                <a:extLst>
                  <a:ext uri="{FF2B5EF4-FFF2-40B4-BE49-F238E27FC236}">
                    <a16:creationId xmlns:a16="http://schemas.microsoft.com/office/drawing/2014/main" id="{CB1CB75F-692F-4EBA-AFB8-414D1455694D}"/>
                  </a:ext>
                </a:extLst>
              </p:cNvPr>
              <p:cNvSpPr/>
              <p:nvPr/>
            </p:nvSpPr>
            <p:spPr>
              <a:xfrm>
                <a:off x="601752" y="2387272"/>
                <a:ext cx="6683844" cy="1240030"/>
              </a:xfrm>
              <a:custGeom>
                <a:avLst/>
                <a:gdLst>
                  <a:gd name="connsiteX0" fmla="*/ 0 w 6683844"/>
                  <a:gd name="connsiteY0" fmla="*/ 0 h 1240030"/>
                  <a:gd name="connsiteX1" fmla="*/ 6683845 w 6683844"/>
                  <a:gd name="connsiteY1" fmla="*/ 0 h 1240030"/>
                  <a:gd name="connsiteX2" fmla="*/ 6683845 w 6683844"/>
                  <a:gd name="connsiteY2" fmla="*/ 1240031 h 1240030"/>
                  <a:gd name="connsiteX3" fmla="*/ 0 w 6683844"/>
                  <a:gd name="connsiteY3" fmla="*/ 1240031 h 1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3844" h="1240030">
                    <a:moveTo>
                      <a:pt x="0" y="0"/>
                    </a:moveTo>
                    <a:lnTo>
                      <a:pt x="6683845" y="0"/>
                    </a:lnTo>
                    <a:lnTo>
                      <a:pt x="6683845" y="1240031"/>
                    </a:lnTo>
                    <a:lnTo>
                      <a:pt x="0" y="1240031"/>
                    </a:lnTo>
                    <a:close/>
                  </a:path>
                </a:pathLst>
              </a:custGeom>
              <a:solidFill>
                <a:srgbClr val="FFFFFF"/>
              </a:solidFill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60" name="자유형: 도형 7059">
                <a:extLst>
                  <a:ext uri="{FF2B5EF4-FFF2-40B4-BE49-F238E27FC236}">
                    <a16:creationId xmlns:a16="http://schemas.microsoft.com/office/drawing/2014/main" id="{DD14C5F4-FBBD-4A17-B514-D32E801D3682}"/>
                  </a:ext>
                </a:extLst>
              </p:cNvPr>
              <p:cNvSpPr/>
              <p:nvPr/>
            </p:nvSpPr>
            <p:spPr>
              <a:xfrm>
                <a:off x="730661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61" name="자유형: 도형 7060">
                <a:extLst>
                  <a:ext uri="{FF2B5EF4-FFF2-40B4-BE49-F238E27FC236}">
                    <a16:creationId xmlns:a16="http://schemas.microsoft.com/office/drawing/2014/main" id="{944C3C76-EAC2-4849-91ED-38800D352C2D}"/>
                  </a:ext>
                </a:extLst>
              </p:cNvPr>
              <p:cNvSpPr/>
              <p:nvPr/>
            </p:nvSpPr>
            <p:spPr>
              <a:xfrm>
                <a:off x="730661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62" name="TextBox 7061">
                <a:extLst>
                  <a:ext uri="{FF2B5EF4-FFF2-40B4-BE49-F238E27FC236}">
                    <a16:creationId xmlns:a16="http://schemas.microsoft.com/office/drawing/2014/main" id="{3786DAD5-C7F0-465A-901A-815C98501F2F}"/>
                  </a:ext>
                </a:extLst>
              </p:cNvPr>
              <p:cNvSpPr txBox="1"/>
              <p:nvPr/>
            </p:nvSpPr>
            <p:spPr>
              <a:xfrm rot="-3599956">
                <a:off x="549626" y="3677552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JAN17</a:t>
                </a:r>
              </a:p>
            </p:txBody>
          </p:sp>
          <p:sp>
            <p:nvSpPr>
              <p:cNvPr id="7063" name="자유형: 도형 7062">
                <a:extLst>
                  <a:ext uri="{FF2B5EF4-FFF2-40B4-BE49-F238E27FC236}">
                    <a16:creationId xmlns:a16="http://schemas.microsoft.com/office/drawing/2014/main" id="{90ED8EE0-43F1-418A-A267-70131B4EACE1}"/>
                  </a:ext>
                </a:extLst>
              </p:cNvPr>
              <p:cNvSpPr/>
              <p:nvPr/>
            </p:nvSpPr>
            <p:spPr>
              <a:xfrm>
                <a:off x="914327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64" name="자유형: 도형 7063">
                <a:extLst>
                  <a:ext uri="{FF2B5EF4-FFF2-40B4-BE49-F238E27FC236}">
                    <a16:creationId xmlns:a16="http://schemas.microsoft.com/office/drawing/2014/main" id="{FBB6BE29-6F09-4BC9-A5E2-12378CA0AEDE}"/>
                  </a:ext>
                </a:extLst>
              </p:cNvPr>
              <p:cNvSpPr/>
              <p:nvPr/>
            </p:nvSpPr>
            <p:spPr>
              <a:xfrm>
                <a:off x="914327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65" name="TextBox 7064">
                <a:extLst>
                  <a:ext uri="{FF2B5EF4-FFF2-40B4-BE49-F238E27FC236}">
                    <a16:creationId xmlns:a16="http://schemas.microsoft.com/office/drawing/2014/main" id="{48693E19-56D3-4C32-8903-C549CF3E19DE}"/>
                  </a:ext>
                </a:extLst>
              </p:cNvPr>
              <p:cNvSpPr txBox="1"/>
              <p:nvPr/>
            </p:nvSpPr>
            <p:spPr>
              <a:xfrm rot="-3599956">
                <a:off x="736525" y="3673616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FEB17</a:t>
                </a:r>
              </a:p>
            </p:txBody>
          </p:sp>
          <p:sp>
            <p:nvSpPr>
              <p:cNvPr id="7066" name="자유형: 도형 7065">
                <a:extLst>
                  <a:ext uri="{FF2B5EF4-FFF2-40B4-BE49-F238E27FC236}">
                    <a16:creationId xmlns:a16="http://schemas.microsoft.com/office/drawing/2014/main" id="{A9E16F19-4277-489D-B437-E6FDEE5D1C4B}"/>
                  </a:ext>
                </a:extLst>
              </p:cNvPr>
              <p:cNvSpPr/>
              <p:nvPr/>
            </p:nvSpPr>
            <p:spPr>
              <a:xfrm>
                <a:off x="1097993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67" name="자유형: 도형 7066">
                <a:extLst>
                  <a:ext uri="{FF2B5EF4-FFF2-40B4-BE49-F238E27FC236}">
                    <a16:creationId xmlns:a16="http://schemas.microsoft.com/office/drawing/2014/main" id="{09F3FEAE-C622-44FE-8B8F-8BC7C9EEC647}"/>
                  </a:ext>
                </a:extLst>
              </p:cNvPr>
              <p:cNvSpPr/>
              <p:nvPr/>
            </p:nvSpPr>
            <p:spPr>
              <a:xfrm>
                <a:off x="1097993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68" name="TextBox 7067">
                <a:extLst>
                  <a:ext uri="{FF2B5EF4-FFF2-40B4-BE49-F238E27FC236}">
                    <a16:creationId xmlns:a16="http://schemas.microsoft.com/office/drawing/2014/main" id="{3FAF136C-411F-4481-B9CC-6F95FEEA26D8}"/>
                  </a:ext>
                </a:extLst>
              </p:cNvPr>
              <p:cNvSpPr txBox="1"/>
              <p:nvPr/>
            </p:nvSpPr>
            <p:spPr>
              <a:xfrm rot="-3599956">
                <a:off x="902589" y="3689975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MAR17</a:t>
                </a:r>
              </a:p>
            </p:txBody>
          </p:sp>
          <p:sp>
            <p:nvSpPr>
              <p:cNvPr id="7069" name="자유형: 도형 7068">
                <a:extLst>
                  <a:ext uri="{FF2B5EF4-FFF2-40B4-BE49-F238E27FC236}">
                    <a16:creationId xmlns:a16="http://schemas.microsoft.com/office/drawing/2014/main" id="{1475FA45-EC52-4BD5-833A-C973434975FF}"/>
                  </a:ext>
                </a:extLst>
              </p:cNvPr>
              <p:cNvSpPr/>
              <p:nvPr/>
            </p:nvSpPr>
            <p:spPr>
              <a:xfrm>
                <a:off x="1281659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70" name="자유형: 도형 7069">
                <a:extLst>
                  <a:ext uri="{FF2B5EF4-FFF2-40B4-BE49-F238E27FC236}">
                    <a16:creationId xmlns:a16="http://schemas.microsoft.com/office/drawing/2014/main" id="{304CDE6B-8885-47DA-94D0-41CC0BE40C31}"/>
                  </a:ext>
                </a:extLst>
              </p:cNvPr>
              <p:cNvSpPr/>
              <p:nvPr/>
            </p:nvSpPr>
            <p:spPr>
              <a:xfrm>
                <a:off x="1281659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71" name="TextBox 7070">
                <a:extLst>
                  <a:ext uri="{FF2B5EF4-FFF2-40B4-BE49-F238E27FC236}">
                    <a16:creationId xmlns:a16="http://schemas.microsoft.com/office/drawing/2014/main" id="{DC80F588-9F2A-425D-88E1-1D396631F733}"/>
                  </a:ext>
                </a:extLst>
              </p:cNvPr>
              <p:cNvSpPr txBox="1"/>
              <p:nvPr/>
            </p:nvSpPr>
            <p:spPr>
              <a:xfrm rot="-3599956">
                <a:off x="1097509" y="3680478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APR17</a:t>
                </a:r>
              </a:p>
            </p:txBody>
          </p:sp>
          <p:sp>
            <p:nvSpPr>
              <p:cNvPr id="7072" name="자유형: 도형 7071">
                <a:extLst>
                  <a:ext uri="{FF2B5EF4-FFF2-40B4-BE49-F238E27FC236}">
                    <a16:creationId xmlns:a16="http://schemas.microsoft.com/office/drawing/2014/main" id="{9987E14B-9DE1-4CEA-9898-3358C74C3ED7}"/>
                  </a:ext>
                </a:extLst>
              </p:cNvPr>
              <p:cNvSpPr/>
              <p:nvPr/>
            </p:nvSpPr>
            <p:spPr>
              <a:xfrm>
                <a:off x="1465325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73" name="자유형: 도형 7072">
                <a:extLst>
                  <a:ext uri="{FF2B5EF4-FFF2-40B4-BE49-F238E27FC236}">
                    <a16:creationId xmlns:a16="http://schemas.microsoft.com/office/drawing/2014/main" id="{51592F0F-BD95-40AA-A9BF-189DF9429182}"/>
                  </a:ext>
                </a:extLst>
              </p:cNvPr>
              <p:cNvSpPr/>
              <p:nvPr/>
            </p:nvSpPr>
            <p:spPr>
              <a:xfrm>
                <a:off x="1465325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74" name="TextBox 7073">
                <a:extLst>
                  <a:ext uri="{FF2B5EF4-FFF2-40B4-BE49-F238E27FC236}">
                    <a16:creationId xmlns:a16="http://schemas.microsoft.com/office/drawing/2014/main" id="{A35010ED-0E3D-4831-96EE-77F93D4505FF}"/>
                  </a:ext>
                </a:extLst>
              </p:cNvPr>
              <p:cNvSpPr txBox="1"/>
              <p:nvPr/>
            </p:nvSpPr>
            <p:spPr>
              <a:xfrm rot="-3599956">
                <a:off x="1267806" y="3689593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MAY17</a:t>
                </a:r>
              </a:p>
            </p:txBody>
          </p:sp>
          <p:sp>
            <p:nvSpPr>
              <p:cNvPr id="7075" name="자유형: 도형 7074">
                <a:extLst>
                  <a:ext uri="{FF2B5EF4-FFF2-40B4-BE49-F238E27FC236}">
                    <a16:creationId xmlns:a16="http://schemas.microsoft.com/office/drawing/2014/main" id="{A70B2D1C-BB4C-4DA8-847A-5B0CB3591A62}"/>
                  </a:ext>
                </a:extLst>
              </p:cNvPr>
              <p:cNvSpPr/>
              <p:nvPr/>
            </p:nvSpPr>
            <p:spPr>
              <a:xfrm>
                <a:off x="164842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76" name="자유형: 도형 7075">
                <a:extLst>
                  <a:ext uri="{FF2B5EF4-FFF2-40B4-BE49-F238E27FC236}">
                    <a16:creationId xmlns:a16="http://schemas.microsoft.com/office/drawing/2014/main" id="{B5655678-93E2-4085-BABC-5BEFB9BF63E6}"/>
                  </a:ext>
                </a:extLst>
              </p:cNvPr>
              <p:cNvSpPr/>
              <p:nvPr/>
            </p:nvSpPr>
            <p:spPr>
              <a:xfrm>
                <a:off x="164842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77" name="TextBox 7076">
                <a:extLst>
                  <a:ext uri="{FF2B5EF4-FFF2-40B4-BE49-F238E27FC236}">
                    <a16:creationId xmlns:a16="http://schemas.microsoft.com/office/drawing/2014/main" id="{65ED0DFD-13E1-4496-9154-36046307B41B}"/>
                  </a:ext>
                </a:extLst>
              </p:cNvPr>
              <p:cNvSpPr txBox="1"/>
              <p:nvPr/>
            </p:nvSpPr>
            <p:spPr>
              <a:xfrm rot="-3599956">
                <a:off x="1467739" y="3677552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JUN17</a:t>
                </a:r>
              </a:p>
            </p:txBody>
          </p:sp>
          <p:sp>
            <p:nvSpPr>
              <p:cNvPr id="7078" name="자유형: 도형 7077">
                <a:extLst>
                  <a:ext uri="{FF2B5EF4-FFF2-40B4-BE49-F238E27FC236}">
                    <a16:creationId xmlns:a16="http://schemas.microsoft.com/office/drawing/2014/main" id="{AEA0EF5D-34FE-42C9-826E-BC01BECF80DA}"/>
                  </a:ext>
                </a:extLst>
              </p:cNvPr>
              <p:cNvSpPr/>
              <p:nvPr/>
            </p:nvSpPr>
            <p:spPr>
              <a:xfrm>
                <a:off x="183208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79" name="자유형: 도형 7078">
                <a:extLst>
                  <a:ext uri="{FF2B5EF4-FFF2-40B4-BE49-F238E27FC236}">
                    <a16:creationId xmlns:a16="http://schemas.microsoft.com/office/drawing/2014/main" id="{31E8BAC2-92A3-41F9-82C7-3C568E527525}"/>
                  </a:ext>
                </a:extLst>
              </p:cNvPr>
              <p:cNvSpPr/>
              <p:nvPr/>
            </p:nvSpPr>
            <p:spPr>
              <a:xfrm>
                <a:off x="183208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80" name="TextBox 7079">
                <a:extLst>
                  <a:ext uri="{FF2B5EF4-FFF2-40B4-BE49-F238E27FC236}">
                    <a16:creationId xmlns:a16="http://schemas.microsoft.com/office/drawing/2014/main" id="{3299E1B0-41D4-4A99-B503-7A34D46BE1B2}"/>
                  </a:ext>
                </a:extLst>
              </p:cNvPr>
              <p:cNvSpPr txBox="1"/>
              <p:nvPr/>
            </p:nvSpPr>
            <p:spPr>
              <a:xfrm rot="-3599956">
                <a:off x="1657662" y="3670519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JUL17</a:t>
                </a:r>
              </a:p>
            </p:txBody>
          </p:sp>
          <p:sp>
            <p:nvSpPr>
              <p:cNvPr id="7081" name="자유형: 도형 7080">
                <a:extLst>
                  <a:ext uri="{FF2B5EF4-FFF2-40B4-BE49-F238E27FC236}">
                    <a16:creationId xmlns:a16="http://schemas.microsoft.com/office/drawing/2014/main" id="{29B8403C-21B4-4CFE-88CA-54E0491DBC5B}"/>
                  </a:ext>
                </a:extLst>
              </p:cNvPr>
              <p:cNvSpPr/>
              <p:nvPr/>
            </p:nvSpPr>
            <p:spPr>
              <a:xfrm>
                <a:off x="201575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82" name="자유형: 도형 7081">
                <a:extLst>
                  <a:ext uri="{FF2B5EF4-FFF2-40B4-BE49-F238E27FC236}">
                    <a16:creationId xmlns:a16="http://schemas.microsoft.com/office/drawing/2014/main" id="{1B771A81-777B-4941-8E17-64262C31FDFF}"/>
                  </a:ext>
                </a:extLst>
              </p:cNvPr>
              <p:cNvSpPr/>
              <p:nvPr/>
            </p:nvSpPr>
            <p:spPr>
              <a:xfrm>
                <a:off x="201575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83" name="TextBox 7082">
                <a:extLst>
                  <a:ext uri="{FF2B5EF4-FFF2-40B4-BE49-F238E27FC236}">
                    <a16:creationId xmlns:a16="http://schemas.microsoft.com/office/drawing/2014/main" id="{1B1114A5-F43E-4C2F-A7D9-2C6F3B45325E}"/>
                  </a:ext>
                </a:extLst>
              </p:cNvPr>
              <p:cNvSpPr txBox="1"/>
              <p:nvPr/>
            </p:nvSpPr>
            <p:spPr>
              <a:xfrm rot="-3599956">
                <a:off x="1823082" y="3689125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AUG17</a:t>
                </a:r>
              </a:p>
            </p:txBody>
          </p:sp>
          <p:sp>
            <p:nvSpPr>
              <p:cNvPr id="7084" name="자유형: 도형 7083">
                <a:extLst>
                  <a:ext uri="{FF2B5EF4-FFF2-40B4-BE49-F238E27FC236}">
                    <a16:creationId xmlns:a16="http://schemas.microsoft.com/office/drawing/2014/main" id="{D864A130-A102-4DD9-B194-7B61B2D1174B}"/>
                  </a:ext>
                </a:extLst>
              </p:cNvPr>
              <p:cNvSpPr/>
              <p:nvPr/>
            </p:nvSpPr>
            <p:spPr>
              <a:xfrm>
                <a:off x="219941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85" name="자유형: 도형 7084">
                <a:extLst>
                  <a:ext uri="{FF2B5EF4-FFF2-40B4-BE49-F238E27FC236}">
                    <a16:creationId xmlns:a16="http://schemas.microsoft.com/office/drawing/2014/main" id="{5898BB2D-33F9-41A4-AF56-6EC7A5E8BDE1}"/>
                  </a:ext>
                </a:extLst>
              </p:cNvPr>
              <p:cNvSpPr/>
              <p:nvPr/>
            </p:nvSpPr>
            <p:spPr>
              <a:xfrm>
                <a:off x="219941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86" name="TextBox 7085">
                <a:extLst>
                  <a:ext uri="{FF2B5EF4-FFF2-40B4-BE49-F238E27FC236}">
                    <a16:creationId xmlns:a16="http://schemas.microsoft.com/office/drawing/2014/main" id="{32437132-44ED-4278-8E25-1398C0BE4D47}"/>
                  </a:ext>
                </a:extLst>
              </p:cNvPr>
              <p:cNvSpPr txBox="1"/>
              <p:nvPr/>
            </p:nvSpPr>
            <p:spPr>
              <a:xfrm rot="-3599956">
                <a:off x="2021697" y="3674227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SEP17</a:t>
                </a:r>
              </a:p>
            </p:txBody>
          </p:sp>
          <p:sp>
            <p:nvSpPr>
              <p:cNvPr id="7087" name="자유형: 도형 7086">
                <a:extLst>
                  <a:ext uri="{FF2B5EF4-FFF2-40B4-BE49-F238E27FC236}">
                    <a16:creationId xmlns:a16="http://schemas.microsoft.com/office/drawing/2014/main" id="{6CF7AD10-2160-46C0-B1C9-F82F02D9C9C8}"/>
                  </a:ext>
                </a:extLst>
              </p:cNvPr>
              <p:cNvSpPr/>
              <p:nvPr/>
            </p:nvSpPr>
            <p:spPr>
              <a:xfrm>
                <a:off x="238308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88" name="자유형: 도형 7087">
                <a:extLst>
                  <a:ext uri="{FF2B5EF4-FFF2-40B4-BE49-F238E27FC236}">
                    <a16:creationId xmlns:a16="http://schemas.microsoft.com/office/drawing/2014/main" id="{3E598615-F39D-4889-8085-D1EBC164DBAD}"/>
                  </a:ext>
                </a:extLst>
              </p:cNvPr>
              <p:cNvSpPr/>
              <p:nvPr/>
            </p:nvSpPr>
            <p:spPr>
              <a:xfrm>
                <a:off x="238308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89" name="TextBox 7088">
                <a:extLst>
                  <a:ext uri="{FF2B5EF4-FFF2-40B4-BE49-F238E27FC236}">
                    <a16:creationId xmlns:a16="http://schemas.microsoft.com/office/drawing/2014/main" id="{3B74239E-BC45-459F-B79C-364057BB39A0}"/>
                  </a:ext>
                </a:extLst>
              </p:cNvPr>
              <p:cNvSpPr txBox="1"/>
              <p:nvPr/>
            </p:nvSpPr>
            <p:spPr>
              <a:xfrm rot="-3599956">
                <a:off x="2196676" y="3681950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OCT17</a:t>
                </a:r>
              </a:p>
            </p:txBody>
          </p:sp>
          <p:sp>
            <p:nvSpPr>
              <p:cNvPr id="7090" name="자유형: 도형 7089">
                <a:extLst>
                  <a:ext uri="{FF2B5EF4-FFF2-40B4-BE49-F238E27FC236}">
                    <a16:creationId xmlns:a16="http://schemas.microsoft.com/office/drawing/2014/main" id="{01E3D39D-FB48-485B-8107-C990783C8050}"/>
                  </a:ext>
                </a:extLst>
              </p:cNvPr>
              <p:cNvSpPr/>
              <p:nvPr/>
            </p:nvSpPr>
            <p:spPr>
              <a:xfrm>
                <a:off x="256675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91" name="자유형: 도형 7090">
                <a:extLst>
                  <a:ext uri="{FF2B5EF4-FFF2-40B4-BE49-F238E27FC236}">
                    <a16:creationId xmlns:a16="http://schemas.microsoft.com/office/drawing/2014/main" id="{5065013E-C640-4554-8F3B-C88A2C89F8AB}"/>
                  </a:ext>
                </a:extLst>
              </p:cNvPr>
              <p:cNvSpPr/>
              <p:nvPr/>
            </p:nvSpPr>
            <p:spPr>
              <a:xfrm>
                <a:off x="256675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92" name="TextBox 7091">
                <a:extLst>
                  <a:ext uri="{FF2B5EF4-FFF2-40B4-BE49-F238E27FC236}">
                    <a16:creationId xmlns:a16="http://schemas.microsoft.com/office/drawing/2014/main" id="{9D83B9DB-2FF6-4D1C-B469-99B29A6D54B0}"/>
                  </a:ext>
                </a:extLst>
              </p:cNvPr>
              <p:cNvSpPr txBox="1"/>
              <p:nvPr/>
            </p:nvSpPr>
            <p:spPr>
              <a:xfrm rot="-3599956">
                <a:off x="2374952" y="3685652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NOV17</a:t>
                </a:r>
              </a:p>
            </p:txBody>
          </p:sp>
          <p:sp>
            <p:nvSpPr>
              <p:cNvPr id="7093" name="자유형: 도형 7092">
                <a:extLst>
                  <a:ext uri="{FF2B5EF4-FFF2-40B4-BE49-F238E27FC236}">
                    <a16:creationId xmlns:a16="http://schemas.microsoft.com/office/drawing/2014/main" id="{01D6D54C-61E9-49A2-864F-0736FBD3442C}"/>
                  </a:ext>
                </a:extLst>
              </p:cNvPr>
              <p:cNvSpPr/>
              <p:nvPr/>
            </p:nvSpPr>
            <p:spPr>
              <a:xfrm>
                <a:off x="275041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94" name="자유형: 도형 7093">
                <a:extLst>
                  <a:ext uri="{FF2B5EF4-FFF2-40B4-BE49-F238E27FC236}">
                    <a16:creationId xmlns:a16="http://schemas.microsoft.com/office/drawing/2014/main" id="{3BD04D99-0389-4EB3-A221-367606311FEF}"/>
                  </a:ext>
                </a:extLst>
              </p:cNvPr>
              <p:cNvSpPr/>
              <p:nvPr/>
            </p:nvSpPr>
            <p:spPr>
              <a:xfrm>
                <a:off x="275041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95" name="TextBox 7094">
                <a:extLst>
                  <a:ext uri="{FF2B5EF4-FFF2-40B4-BE49-F238E27FC236}">
                    <a16:creationId xmlns:a16="http://schemas.microsoft.com/office/drawing/2014/main" id="{39252FBF-1934-4024-A85C-095C7F24C9CE}"/>
                  </a:ext>
                </a:extLst>
              </p:cNvPr>
              <p:cNvSpPr txBox="1"/>
              <p:nvPr/>
            </p:nvSpPr>
            <p:spPr>
              <a:xfrm rot="-3599956">
                <a:off x="2564345" y="3680478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DEC17</a:t>
                </a:r>
              </a:p>
            </p:txBody>
          </p:sp>
          <p:sp>
            <p:nvSpPr>
              <p:cNvPr id="7096" name="자유형: 도형 7095">
                <a:extLst>
                  <a:ext uri="{FF2B5EF4-FFF2-40B4-BE49-F238E27FC236}">
                    <a16:creationId xmlns:a16="http://schemas.microsoft.com/office/drawing/2014/main" id="{5883E01E-3319-49CB-8920-253EEA42ED7E}"/>
                  </a:ext>
                </a:extLst>
              </p:cNvPr>
              <p:cNvSpPr/>
              <p:nvPr/>
            </p:nvSpPr>
            <p:spPr>
              <a:xfrm>
                <a:off x="293408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97" name="자유형: 도형 7096">
                <a:extLst>
                  <a:ext uri="{FF2B5EF4-FFF2-40B4-BE49-F238E27FC236}">
                    <a16:creationId xmlns:a16="http://schemas.microsoft.com/office/drawing/2014/main" id="{7374E724-D72D-4D3C-8AE6-E4F4D84AE524}"/>
                  </a:ext>
                </a:extLst>
              </p:cNvPr>
              <p:cNvSpPr/>
              <p:nvPr/>
            </p:nvSpPr>
            <p:spPr>
              <a:xfrm>
                <a:off x="293408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98" name="TextBox 7097">
                <a:extLst>
                  <a:ext uri="{FF2B5EF4-FFF2-40B4-BE49-F238E27FC236}">
                    <a16:creationId xmlns:a16="http://schemas.microsoft.com/office/drawing/2014/main" id="{80F0CDEE-294C-450D-BD19-20B6FB9A0083}"/>
                  </a:ext>
                </a:extLst>
              </p:cNvPr>
              <p:cNvSpPr txBox="1"/>
              <p:nvPr/>
            </p:nvSpPr>
            <p:spPr>
              <a:xfrm rot="-3599956">
                <a:off x="2753093" y="3677546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JAN18</a:t>
                </a:r>
              </a:p>
            </p:txBody>
          </p:sp>
          <p:sp>
            <p:nvSpPr>
              <p:cNvPr id="7099" name="자유형: 도형 7098">
                <a:extLst>
                  <a:ext uri="{FF2B5EF4-FFF2-40B4-BE49-F238E27FC236}">
                    <a16:creationId xmlns:a16="http://schemas.microsoft.com/office/drawing/2014/main" id="{B8B5F463-CB3C-46A8-B89E-30D7DB7B28F6}"/>
                  </a:ext>
                </a:extLst>
              </p:cNvPr>
              <p:cNvSpPr/>
              <p:nvPr/>
            </p:nvSpPr>
            <p:spPr>
              <a:xfrm>
                <a:off x="311774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00" name="자유형: 도형 7099">
                <a:extLst>
                  <a:ext uri="{FF2B5EF4-FFF2-40B4-BE49-F238E27FC236}">
                    <a16:creationId xmlns:a16="http://schemas.microsoft.com/office/drawing/2014/main" id="{6F1CF4C1-40BC-45EE-8684-9D670233C00B}"/>
                  </a:ext>
                </a:extLst>
              </p:cNvPr>
              <p:cNvSpPr/>
              <p:nvPr/>
            </p:nvSpPr>
            <p:spPr>
              <a:xfrm>
                <a:off x="311774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01" name="TextBox 7100">
                <a:extLst>
                  <a:ext uri="{FF2B5EF4-FFF2-40B4-BE49-F238E27FC236}">
                    <a16:creationId xmlns:a16="http://schemas.microsoft.com/office/drawing/2014/main" id="{175834DB-624C-405E-AF32-E48DB8CA3AC7}"/>
                  </a:ext>
                </a:extLst>
              </p:cNvPr>
              <p:cNvSpPr txBox="1"/>
              <p:nvPr/>
            </p:nvSpPr>
            <p:spPr>
              <a:xfrm rot="-3599956">
                <a:off x="2939987" y="3673611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FEB18</a:t>
                </a:r>
              </a:p>
            </p:txBody>
          </p:sp>
          <p:sp>
            <p:nvSpPr>
              <p:cNvPr id="7102" name="자유형: 도형 7101">
                <a:extLst>
                  <a:ext uri="{FF2B5EF4-FFF2-40B4-BE49-F238E27FC236}">
                    <a16:creationId xmlns:a16="http://schemas.microsoft.com/office/drawing/2014/main" id="{DED93F8A-BE0E-461A-A6A2-224EF18000D4}"/>
                  </a:ext>
                </a:extLst>
              </p:cNvPr>
              <p:cNvSpPr/>
              <p:nvPr/>
            </p:nvSpPr>
            <p:spPr>
              <a:xfrm>
                <a:off x="330141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03" name="자유형: 도형 7102">
                <a:extLst>
                  <a:ext uri="{FF2B5EF4-FFF2-40B4-BE49-F238E27FC236}">
                    <a16:creationId xmlns:a16="http://schemas.microsoft.com/office/drawing/2014/main" id="{E2A67596-52AE-4963-9DFF-090DDAEE447B}"/>
                  </a:ext>
                </a:extLst>
              </p:cNvPr>
              <p:cNvSpPr/>
              <p:nvPr/>
            </p:nvSpPr>
            <p:spPr>
              <a:xfrm>
                <a:off x="330141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04" name="TextBox 7103">
                <a:extLst>
                  <a:ext uri="{FF2B5EF4-FFF2-40B4-BE49-F238E27FC236}">
                    <a16:creationId xmlns:a16="http://schemas.microsoft.com/office/drawing/2014/main" id="{95E6B892-A118-4E33-AC97-DA650CB4C8BE}"/>
                  </a:ext>
                </a:extLst>
              </p:cNvPr>
              <p:cNvSpPr txBox="1"/>
              <p:nvPr/>
            </p:nvSpPr>
            <p:spPr>
              <a:xfrm rot="-3599956">
                <a:off x="3106057" y="3689975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MAR18</a:t>
                </a:r>
              </a:p>
            </p:txBody>
          </p:sp>
          <p:sp>
            <p:nvSpPr>
              <p:cNvPr id="7105" name="자유형: 도형 7104">
                <a:extLst>
                  <a:ext uri="{FF2B5EF4-FFF2-40B4-BE49-F238E27FC236}">
                    <a16:creationId xmlns:a16="http://schemas.microsoft.com/office/drawing/2014/main" id="{5F20E90C-26D3-4968-B6F3-6B1387B50BA5}"/>
                  </a:ext>
                </a:extLst>
              </p:cNvPr>
              <p:cNvSpPr/>
              <p:nvPr/>
            </p:nvSpPr>
            <p:spPr>
              <a:xfrm>
                <a:off x="348508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06" name="자유형: 도형 7105">
                <a:extLst>
                  <a:ext uri="{FF2B5EF4-FFF2-40B4-BE49-F238E27FC236}">
                    <a16:creationId xmlns:a16="http://schemas.microsoft.com/office/drawing/2014/main" id="{D6C3FF34-F9FB-4000-8BB4-DB07A282844A}"/>
                  </a:ext>
                </a:extLst>
              </p:cNvPr>
              <p:cNvSpPr/>
              <p:nvPr/>
            </p:nvSpPr>
            <p:spPr>
              <a:xfrm>
                <a:off x="348508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07" name="TextBox 7106">
                <a:extLst>
                  <a:ext uri="{FF2B5EF4-FFF2-40B4-BE49-F238E27FC236}">
                    <a16:creationId xmlns:a16="http://schemas.microsoft.com/office/drawing/2014/main" id="{B1A2A6B0-9A27-4CB0-9AB8-F2965A953CBB}"/>
                  </a:ext>
                </a:extLst>
              </p:cNvPr>
              <p:cNvSpPr txBox="1"/>
              <p:nvPr/>
            </p:nvSpPr>
            <p:spPr>
              <a:xfrm rot="-3599956">
                <a:off x="3300971" y="3680478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APR18</a:t>
                </a:r>
              </a:p>
            </p:txBody>
          </p:sp>
          <p:sp>
            <p:nvSpPr>
              <p:cNvPr id="7108" name="자유형: 도형 7107">
                <a:extLst>
                  <a:ext uri="{FF2B5EF4-FFF2-40B4-BE49-F238E27FC236}">
                    <a16:creationId xmlns:a16="http://schemas.microsoft.com/office/drawing/2014/main" id="{53D62CB4-93AC-4901-8C74-5AA594818585}"/>
                  </a:ext>
                </a:extLst>
              </p:cNvPr>
              <p:cNvSpPr/>
              <p:nvPr/>
            </p:nvSpPr>
            <p:spPr>
              <a:xfrm>
                <a:off x="366874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09" name="자유형: 도형 7108">
                <a:extLst>
                  <a:ext uri="{FF2B5EF4-FFF2-40B4-BE49-F238E27FC236}">
                    <a16:creationId xmlns:a16="http://schemas.microsoft.com/office/drawing/2014/main" id="{F68BA2A5-B727-4566-B389-9D053D1EE7DF}"/>
                  </a:ext>
                </a:extLst>
              </p:cNvPr>
              <p:cNvSpPr/>
              <p:nvPr/>
            </p:nvSpPr>
            <p:spPr>
              <a:xfrm>
                <a:off x="366874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10" name="TextBox 7109">
                <a:extLst>
                  <a:ext uri="{FF2B5EF4-FFF2-40B4-BE49-F238E27FC236}">
                    <a16:creationId xmlns:a16="http://schemas.microsoft.com/office/drawing/2014/main" id="{4E13EA78-81E7-41FD-9376-987DECE4A38D}"/>
                  </a:ext>
                </a:extLst>
              </p:cNvPr>
              <p:cNvSpPr txBox="1"/>
              <p:nvPr/>
            </p:nvSpPr>
            <p:spPr>
              <a:xfrm rot="-3599956">
                <a:off x="3471273" y="3689587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MAY18</a:t>
                </a:r>
              </a:p>
            </p:txBody>
          </p:sp>
          <p:sp>
            <p:nvSpPr>
              <p:cNvPr id="7111" name="자유형: 도형 7110">
                <a:extLst>
                  <a:ext uri="{FF2B5EF4-FFF2-40B4-BE49-F238E27FC236}">
                    <a16:creationId xmlns:a16="http://schemas.microsoft.com/office/drawing/2014/main" id="{45C52274-D47B-4012-A1B4-2A233F61BA92}"/>
                  </a:ext>
                </a:extLst>
              </p:cNvPr>
              <p:cNvSpPr/>
              <p:nvPr/>
            </p:nvSpPr>
            <p:spPr>
              <a:xfrm>
                <a:off x="385241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12" name="자유형: 도형 7111">
                <a:extLst>
                  <a:ext uri="{FF2B5EF4-FFF2-40B4-BE49-F238E27FC236}">
                    <a16:creationId xmlns:a16="http://schemas.microsoft.com/office/drawing/2014/main" id="{F448A11B-AC6A-4022-B28E-264241D2C722}"/>
                  </a:ext>
                </a:extLst>
              </p:cNvPr>
              <p:cNvSpPr/>
              <p:nvPr/>
            </p:nvSpPr>
            <p:spPr>
              <a:xfrm>
                <a:off x="385241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13" name="TextBox 7112">
                <a:extLst>
                  <a:ext uri="{FF2B5EF4-FFF2-40B4-BE49-F238E27FC236}">
                    <a16:creationId xmlns:a16="http://schemas.microsoft.com/office/drawing/2014/main" id="{6F16F001-FEAC-468E-A32B-0B6C54F0985A}"/>
                  </a:ext>
                </a:extLst>
              </p:cNvPr>
              <p:cNvSpPr txBox="1"/>
              <p:nvPr/>
            </p:nvSpPr>
            <p:spPr>
              <a:xfrm rot="-3599956">
                <a:off x="3671200" y="3677546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JUN18</a:t>
                </a:r>
              </a:p>
            </p:txBody>
          </p:sp>
          <p:sp>
            <p:nvSpPr>
              <p:cNvPr id="7114" name="자유형: 도형 7113">
                <a:extLst>
                  <a:ext uri="{FF2B5EF4-FFF2-40B4-BE49-F238E27FC236}">
                    <a16:creationId xmlns:a16="http://schemas.microsoft.com/office/drawing/2014/main" id="{B17CB5C5-F8C9-4C6C-B647-B9505F40BDE4}"/>
                  </a:ext>
                </a:extLst>
              </p:cNvPr>
              <p:cNvSpPr/>
              <p:nvPr/>
            </p:nvSpPr>
            <p:spPr>
              <a:xfrm>
                <a:off x="403550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15" name="자유형: 도형 7114">
                <a:extLst>
                  <a:ext uri="{FF2B5EF4-FFF2-40B4-BE49-F238E27FC236}">
                    <a16:creationId xmlns:a16="http://schemas.microsoft.com/office/drawing/2014/main" id="{185DA2F0-0E31-479E-B2CA-0679BC926639}"/>
                  </a:ext>
                </a:extLst>
              </p:cNvPr>
              <p:cNvSpPr/>
              <p:nvPr/>
            </p:nvSpPr>
            <p:spPr>
              <a:xfrm>
                <a:off x="403550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16" name="TextBox 7115">
                <a:extLst>
                  <a:ext uri="{FF2B5EF4-FFF2-40B4-BE49-F238E27FC236}">
                    <a16:creationId xmlns:a16="http://schemas.microsoft.com/office/drawing/2014/main" id="{E089A9D4-9536-4706-A0A6-F7C105B8F6CF}"/>
                  </a:ext>
                </a:extLst>
              </p:cNvPr>
              <p:cNvSpPr txBox="1"/>
              <p:nvPr/>
            </p:nvSpPr>
            <p:spPr>
              <a:xfrm rot="-3599956">
                <a:off x="3861129" y="3670525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JUL18</a:t>
                </a:r>
              </a:p>
            </p:txBody>
          </p:sp>
          <p:sp>
            <p:nvSpPr>
              <p:cNvPr id="7117" name="자유형: 도형 7116">
                <a:extLst>
                  <a:ext uri="{FF2B5EF4-FFF2-40B4-BE49-F238E27FC236}">
                    <a16:creationId xmlns:a16="http://schemas.microsoft.com/office/drawing/2014/main" id="{22C0F992-F67E-40E2-A8B8-EC7AF89CF681}"/>
                  </a:ext>
                </a:extLst>
              </p:cNvPr>
              <p:cNvSpPr/>
              <p:nvPr/>
            </p:nvSpPr>
            <p:spPr>
              <a:xfrm>
                <a:off x="421917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18" name="자유형: 도형 7117">
                <a:extLst>
                  <a:ext uri="{FF2B5EF4-FFF2-40B4-BE49-F238E27FC236}">
                    <a16:creationId xmlns:a16="http://schemas.microsoft.com/office/drawing/2014/main" id="{C25EB93A-213C-4611-A081-DCB6D27417DD}"/>
                  </a:ext>
                </a:extLst>
              </p:cNvPr>
              <p:cNvSpPr/>
              <p:nvPr/>
            </p:nvSpPr>
            <p:spPr>
              <a:xfrm>
                <a:off x="421917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19" name="TextBox 7118">
                <a:extLst>
                  <a:ext uri="{FF2B5EF4-FFF2-40B4-BE49-F238E27FC236}">
                    <a16:creationId xmlns:a16="http://schemas.microsoft.com/office/drawing/2014/main" id="{61491A2A-92A2-45B1-8835-4187B133C7F5}"/>
                  </a:ext>
                </a:extLst>
              </p:cNvPr>
              <p:cNvSpPr txBox="1"/>
              <p:nvPr/>
            </p:nvSpPr>
            <p:spPr>
              <a:xfrm rot="-3599956">
                <a:off x="4026549" y="3689125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AUG18</a:t>
                </a:r>
              </a:p>
            </p:txBody>
          </p:sp>
          <p:sp>
            <p:nvSpPr>
              <p:cNvPr id="7120" name="자유형: 도형 7119">
                <a:extLst>
                  <a:ext uri="{FF2B5EF4-FFF2-40B4-BE49-F238E27FC236}">
                    <a16:creationId xmlns:a16="http://schemas.microsoft.com/office/drawing/2014/main" id="{DAC6AE25-82A6-45C0-AE26-99872D580ADF}"/>
                  </a:ext>
                </a:extLst>
              </p:cNvPr>
              <p:cNvSpPr/>
              <p:nvPr/>
            </p:nvSpPr>
            <p:spPr>
              <a:xfrm>
                <a:off x="440284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21" name="자유형: 도형 7120">
                <a:extLst>
                  <a:ext uri="{FF2B5EF4-FFF2-40B4-BE49-F238E27FC236}">
                    <a16:creationId xmlns:a16="http://schemas.microsoft.com/office/drawing/2014/main" id="{32180A62-EF29-4EBB-9F6B-B6A9686DD027}"/>
                  </a:ext>
                </a:extLst>
              </p:cNvPr>
              <p:cNvSpPr/>
              <p:nvPr/>
            </p:nvSpPr>
            <p:spPr>
              <a:xfrm>
                <a:off x="440284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22" name="TextBox 7121">
                <a:extLst>
                  <a:ext uri="{FF2B5EF4-FFF2-40B4-BE49-F238E27FC236}">
                    <a16:creationId xmlns:a16="http://schemas.microsoft.com/office/drawing/2014/main" id="{8C0DDD74-BED3-4082-80D8-5B1432DD7D7D}"/>
                  </a:ext>
                </a:extLst>
              </p:cNvPr>
              <p:cNvSpPr txBox="1"/>
              <p:nvPr/>
            </p:nvSpPr>
            <p:spPr>
              <a:xfrm rot="-3599956">
                <a:off x="4225159" y="3674227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SEP18</a:t>
                </a:r>
              </a:p>
            </p:txBody>
          </p:sp>
          <p:sp>
            <p:nvSpPr>
              <p:cNvPr id="7123" name="자유형: 도형 7122">
                <a:extLst>
                  <a:ext uri="{FF2B5EF4-FFF2-40B4-BE49-F238E27FC236}">
                    <a16:creationId xmlns:a16="http://schemas.microsoft.com/office/drawing/2014/main" id="{819B4276-0EB3-4670-B854-06062E2AD3A7}"/>
                  </a:ext>
                </a:extLst>
              </p:cNvPr>
              <p:cNvSpPr/>
              <p:nvPr/>
            </p:nvSpPr>
            <p:spPr>
              <a:xfrm>
                <a:off x="458650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24" name="자유형: 도형 7123">
                <a:extLst>
                  <a:ext uri="{FF2B5EF4-FFF2-40B4-BE49-F238E27FC236}">
                    <a16:creationId xmlns:a16="http://schemas.microsoft.com/office/drawing/2014/main" id="{F6EF1234-F745-487C-A731-F5E983961585}"/>
                  </a:ext>
                </a:extLst>
              </p:cNvPr>
              <p:cNvSpPr/>
              <p:nvPr/>
            </p:nvSpPr>
            <p:spPr>
              <a:xfrm>
                <a:off x="458650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25" name="TextBox 7124">
                <a:extLst>
                  <a:ext uri="{FF2B5EF4-FFF2-40B4-BE49-F238E27FC236}">
                    <a16:creationId xmlns:a16="http://schemas.microsoft.com/office/drawing/2014/main" id="{9705A35D-2335-4299-9675-77F3FACB16FA}"/>
                  </a:ext>
                </a:extLst>
              </p:cNvPr>
              <p:cNvSpPr txBox="1"/>
              <p:nvPr/>
            </p:nvSpPr>
            <p:spPr>
              <a:xfrm rot="-3599956">
                <a:off x="4400138" y="3681944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OCT18</a:t>
                </a:r>
              </a:p>
            </p:txBody>
          </p:sp>
          <p:sp>
            <p:nvSpPr>
              <p:cNvPr id="7126" name="자유형: 도형 7125">
                <a:extLst>
                  <a:ext uri="{FF2B5EF4-FFF2-40B4-BE49-F238E27FC236}">
                    <a16:creationId xmlns:a16="http://schemas.microsoft.com/office/drawing/2014/main" id="{4402A841-313D-4055-9D40-64DF57D15735}"/>
                  </a:ext>
                </a:extLst>
              </p:cNvPr>
              <p:cNvSpPr/>
              <p:nvPr/>
            </p:nvSpPr>
            <p:spPr>
              <a:xfrm>
                <a:off x="477017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27" name="자유형: 도형 7126">
                <a:extLst>
                  <a:ext uri="{FF2B5EF4-FFF2-40B4-BE49-F238E27FC236}">
                    <a16:creationId xmlns:a16="http://schemas.microsoft.com/office/drawing/2014/main" id="{B89D2915-5C93-430D-B123-A430112FEF3E}"/>
                  </a:ext>
                </a:extLst>
              </p:cNvPr>
              <p:cNvSpPr/>
              <p:nvPr/>
            </p:nvSpPr>
            <p:spPr>
              <a:xfrm>
                <a:off x="477017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28" name="TextBox 7127">
                <a:extLst>
                  <a:ext uri="{FF2B5EF4-FFF2-40B4-BE49-F238E27FC236}">
                    <a16:creationId xmlns:a16="http://schemas.microsoft.com/office/drawing/2014/main" id="{722C187D-3FEF-4B09-8D54-EEF0927C0B45}"/>
                  </a:ext>
                </a:extLst>
              </p:cNvPr>
              <p:cNvSpPr txBox="1"/>
              <p:nvPr/>
            </p:nvSpPr>
            <p:spPr>
              <a:xfrm rot="-3599956">
                <a:off x="4578414" y="3685652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NOV18</a:t>
                </a:r>
              </a:p>
            </p:txBody>
          </p:sp>
          <p:sp>
            <p:nvSpPr>
              <p:cNvPr id="7129" name="자유형: 도형 7128">
                <a:extLst>
                  <a:ext uri="{FF2B5EF4-FFF2-40B4-BE49-F238E27FC236}">
                    <a16:creationId xmlns:a16="http://schemas.microsoft.com/office/drawing/2014/main" id="{350A87A5-FB56-444C-A790-3FB7F6D40722}"/>
                  </a:ext>
                </a:extLst>
              </p:cNvPr>
              <p:cNvSpPr/>
              <p:nvPr/>
            </p:nvSpPr>
            <p:spPr>
              <a:xfrm>
                <a:off x="495383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30" name="자유형: 도형 7129">
                <a:extLst>
                  <a:ext uri="{FF2B5EF4-FFF2-40B4-BE49-F238E27FC236}">
                    <a16:creationId xmlns:a16="http://schemas.microsoft.com/office/drawing/2014/main" id="{0CAA0DE0-47F3-4065-AEF6-5DE9BD60C3DA}"/>
                  </a:ext>
                </a:extLst>
              </p:cNvPr>
              <p:cNvSpPr/>
              <p:nvPr/>
            </p:nvSpPr>
            <p:spPr>
              <a:xfrm>
                <a:off x="495383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31" name="TextBox 7130">
                <a:extLst>
                  <a:ext uri="{FF2B5EF4-FFF2-40B4-BE49-F238E27FC236}">
                    <a16:creationId xmlns:a16="http://schemas.microsoft.com/office/drawing/2014/main" id="{AEF1CCD1-65FD-4138-8667-5C8F918D64E7}"/>
                  </a:ext>
                </a:extLst>
              </p:cNvPr>
              <p:cNvSpPr txBox="1"/>
              <p:nvPr/>
            </p:nvSpPr>
            <p:spPr>
              <a:xfrm rot="-3599956">
                <a:off x="4767806" y="3680478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DEC18</a:t>
                </a:r>
              </a:p>
            </p:txBody>
          </p:sp>
          <p:sp>
            <p:nvSpPr>
              <p:cNvPr id="7132" name="자유형: 도형 7131">
                <a:extLst>
                  <a:ext uri="{FF2B5EF4-FFF2-40B4-BE49-F238E27FC236}">
                    <a16:creationId xmlns:a16="http://schemas.microsoft.com/office/drawing/2014/main" id="{26C96BEB-685A-4D4D-8E8D-1B03A76DACAB}"/>
                  </a:ext>
                </a:extLst>
              </p:cNvPr>
              <p:cNvSpPr/>
              <p:nvPr/>
            </p:nvSpPr>
            <p:spPr>
              <a:xfrm>
                <a:off x="513750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33" name="자유형: 도형 7132">
                <a:extLst>
                  <a:ext uri="{FF2B5EF4-FFF2-40B4-BE49-F238E27FC236}">
                    <a16:creationId xmlns:a16="http://schemas.microsoft.com/office/drawing/2014/main" id="{66E16991-86BD-4243-8C28-F5433F17A1A9}"/>
                  </a:ext>
                </a:extLst>
              </p:cNvPr>
              <p:cNvSpPr/>
              <p:nvPr/>
            </p:nvSpPr>
            <p:spPr>
              <a:xfrm>
                <a:off x="513750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34" name="TextBox 7133">
                <a:extLst>
                  <a:ext uri="{FF2B5EF4-FFF2-40B4-BE49-F238E27FC236}">
                    <a16:creationId xmlns:a16="http://schemas.microsoft.com/office/drawing/2014/main" id="{C4020832-2029-41FE-959B-C11F26D31378}"/>
                  </a:ext>
                </a:extLst>
              </p:cNvPr>
              <p:cNvSpPr txBox="1"/>
              <p:nvPr/>
            </p:nvSpPr>
            <p:spPr>
              <a:xfrm rot="-3599956">
                <a:off x="4956560" y="3677552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JAN19</a:t>
                </a:r>
              </a:p>
            </p:txBody>
          </p:sp>
          <p:sp>
            <p:nvSpPr>
              <p:cNvPr id="7135" name="자유형: 도형 7134">
                <a:extLst>
                  <a:ext uri="{FF2B5EF4-FFF2-40B4-BE49-F238E27FC236}">
                    <a16:creationId xmlns:a16="http://schemas.microsoft.com/office/drawing/2014/main" id="{70CED134-D8E3-4F81-85A5-CDAC87A8EA0B}"/>
                  </a:ext>
                </a:extLst>
              </p:cNvPr>
              <p:cNvSpPr/>
              <p:nvPr/>
            </p:nvSpPr>
            <p:spPr>
              <a:xfrm>
                <a:off x="532117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36" name="자유형: 도형 7135">
                <a:extLst>
                  <a:ext uri="{FF2B5EF4-FFF2-40B4-BE49-F238E27FC236}">
                    <a16:creationId xmlns:a16="http://schemas.microsoft.com/office/drawing/2014/main" id="{67E1CFE5-38E7-4752-B746-67148C40A37F}"/>
                  </a:ext>
                </a:extLst>
              </p:cNvPr>
              <p:cNvSpPr/>
              <p:nvPr/>
            </p:nvSpPr>
            <p:spPr>
              <a:xfrm>
                <a:off x="532117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37" name="TextBox 7136">
                <a:extLst>
                  <a:ext uri="{FF2B5EF4-FFF2-40B4-BE49-F238E27FC236}">
                    <a16:creationId xmlns:a16="http://schemas.microsoft.com/office/drawing/2014/main" id="{676A7EE9-5A01-4741-A85A-B02C0F692B4F}"/>
                  </a:ext>
                </a:extLst>
              </p:cNvPr>
              <p:cNvSpPr txBox="1"/>
              <p:nvPr/>
            </p:nvSpPr>
            <p:spPr>
              <a:xfrm rot="-3599956">
                <a:off x="5143454" y="3673616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FEB19</a:t>
                </a:r>
              </a:p>
            </p:txBody>
          </p:sp>
          <p:sp>
            <p:nvSpPr>
              <p:cNvPr id="7138" name="자유형: 도형 7137">
                <a:extLst>
                  <a:ext uri="{FF2B5EF4-FFF2-40B4-BE49-F238E27FC236}">
                    <a16:creationId xmlns:a16="http://schemas.microsoft.com/office/drawing/2014/main" id="{B033A850-4032-40E2-99DA-628FCFF81DFC}"/>
                  </a:ext>
                </a:extLst>
              </p:cNvPr>
              <p:cNvSpPr/>
              <p:nvPr/>
            </p:nvSpPr>
            <p:spPr>
              <a:xfrm>
                <a:off x="550483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39" name="자유형: 도형 7138">
                <a:extLst>
                  <a:ext uri="{FF2B5EF4-FFF2-40B4-BE49-F238E27FC236}">
                    <a16:creationId xmlns:a16="http://schemas.microsoft.com/office/drawing/2014/main" id="{2A0C9888-5873-4D3A-A82F-87A82FEB97B2}"/>
                  </a:ext>
                </a:extLst>
              </p:cNvPr>
              <p:cNvSpPr/>
              <p:nvPr/>
            </p:nvSpPr>
            <p:spPr>
              <a:xfrm>
                <a:off x="5504836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40" name="TextBox 7139">
                <a:extLst>
                  <a:ext uri="{FF2B5EF4-FFF2-40B4-BE49-F238E27FC236}">
                    <a16:creationId xmlns:a16="http://schemas.microsoft.com/office/drawing/2014/main" id="{9E5141FF-AF5E-430F-AF88-2C86C903EF76}"/>
                  </a:ext>
                </a:extLst>
              </p:cNvPr>
              <p:cNvSpPr txBox="1"/>
              <p:nvPr/>
            </p:nvSpPr>
            <p:spPr>
              <a:xfrm rot="-3599956">
                <a:off x="5309518" y="3689981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MAR19</a:t>
                </a:r>
              </a:p>
            </p:txBody>
          </p:sp>
          <p:sp>
            <p:nvSpPr>
              <p:cNvPr id="7141" name="자유형: 도형 7140">
                <a:extLst>
                  <a:ext uri="{FF2B5EF4-FFF2-40B4-BE49-F238E27FC236}">
                    <a16:creationId xmlns:a16="http://schemas.microsoft.com/office/drawing/2014/main" id="{93B3317F-2FB4-4F2D-822E-CE1C2A43F686}"/>
                  </a:ext>
                </a:extLst>
              </p:cNvPr>
              <p:cNvSpPr/>
              <p:nvPr/>
            </p:nvSpPr>
            <p:spPr>
              <a:xfrm>
                <a:off x="568850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42" name="자유형: 도형 7141">
                <a:extLst>
                  <a:ext uri="{FF2B5EF4-FFF2-40B4-BE49-F238E27FC236}">
                    <a16:creationId xmlns:a16="http://schemas.microsoft.com/office/drawing/2014/main" id="{32BDCF96-E631-434E-981B-8E9F2C51BD97}"/>
                  </a:ext>
                </a:extLst>
              </p:cNvPr>
              <p:cNvSpPr/>
              <p:nvPr/>
            </p:nvSpPr>
            <p:spPr>
              <a:xfrm>
                <a:off x="5688502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43" name="TextBox 7142">
                <a:extLst>
                  <a:ext uri="{FF2B5EF4-FFF2-40B4-BE49-F238E27FC236}">
                    <a16:creationId xmlns:a16="http://schemas.microsoft.com/office/drawing/2014/main" id="{3141DCF7-5BC6-4E71-B161-A3A6AEE91D3C}"/>
                  </a:ext>
                </a:extLst>
              </p:cNvPr>
              <p:cNvSpPr txBox="1"/>
              <p:nvPr/>
            </p:nvSpPr>
            <p:spPr>
              <a:xfrm rot="-3599956">
                <a:off x="5504438" y="3680484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APR19</a:t>
                </a:r>
              </a:p>
            </p:txBody>
          </p:sp>
          <p:sp>
            <p:nvSpPr>
              <p:cNvPr id="7144" name="자유형: 도형 7143">
                <a:extLst>
                  <a:ext uri="{FF2B5EF4-FFF2-40B4-BE49-F238E27FC236}">
                    <a16:creationId xmlns:a16="http://schemas.microsoft.com/office/drawing/2014/main" id="{DC11E466-D06C-4FF6-94F9-D02C236AFCD9}"/>
                  </a:ext>
                </a:extLst>
              </p:cNvPr>
              <p:cNvSpPr/>
              <p:nvPr/>
            </p:nvSpPr>
            <p:spPr>
              <a:xfrm>
                <a:off x="587216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45" name="자유형: 도형 7144">
                <a:extLst>
                  <a:ext uri="{FF2B5EF4-FFF2-40B4-BE49-F238E27FC236}">
                    <a16:creationId xmlns:a16="http://schemas.microsoft.com/office/drawing/2014/main" id="{E6A2DFC8-6122-4E0E-9CFE-404CA19FED1A}"/>
                  </a:ext>
                </a:extLst>
              </p:cNvPr>
              <p:cNvSpPr/>
              <p:nvPr/>
            </p:nvSpPr>
            <p:spPr>
              <a:xfrm>
                <a:off x="5872168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46" name="TextBox 7145">
                <a:extLst>
                  <a:ext uri="{FF2B5EF4-FFF2-40B4-BE49-F238E27FC236}">
                    <a16:creationId xmlns:a16="http://schemas.microsoft.com/office/drawing/2014/main" id="{A90A707F-615D-4FD5-8265-0924472360F3}"/>
                  </a:ext>
                </a:extLst>
              </p:cNvPr>
              <p:cNvSpPr txBox="1"/>
              <p:nvPr/>
            </p:nvSpPr>
            <p:spPr>
              <a:xfrm rot="-3599956">
                <a:off x="5674734" y="3689587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MAY19</a:t>
                </a:r>
              </a:p>
            </p:txBody>
          </p:sp>
          <p:sp>
            <p:nvSpPr>
              <p:cNvPr id="7147" name="자유형: 도형 7146">
                <a:extLst>
                  <a:ext uri="{FF2B5EF4-FFF2-40B4-BE49-F238E27FC236}">
                    <a16:creationId xmlns:a16="http://schemas.microsoft.com/office/drawing/2014/main" id="{EA8145DE-DE59-48A1-A171-5233AC3E5105}"/>
                  </a:ext>
                </a:extLst>
              </p:cNvPr>
              <p:cNvSpPr/>
              <p:nvPr/>
            </p:nvSpPr>
            <p:spPr>
              <a:xfrm>
                <a:off x="605583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48" name="자유형: 도형 7147">
                <a:extLst>
                  <a:ext uri="{FF2B5EF4-FFF2-40B4-BE49-F238E27FC236}">
                    <a16:creationId xmlns:a16="http://schemas.microsoft.com/office/drawing/2014/main" id="{0A6B24AA-BD12-4BD0-A4AD-11AAB6A733BB}"/>
                  </a:ext>
                </a:extLst>
              </p:cNvPr>
              <p:cNvSpPr/>
              <p:nvPr/>
            </p:nvSpPr>
            <p:spPr>
              <a:xfrm>
                <a:off x="6055834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49" name="TextBox 7148">
                <a:extLst>
                  <a:ext uri="{FF2B5EF4-FFF2-40B4-BE49-F238E27FC236}">
                    <a16:creationId xmlns:a16="http://schemas.microsoft.com/office/drawing/2014/main" id="{D7114D90-4892-47D4-9EC2-E3EA7694584E}"/>
                  </a:ext>
                </a:extLst>
              </p:cNvPr>
              <p:cNvSpPr txBox="1"/>
              <p:nvPr/>
            </p:nvSpPr>
            <p:spPr>
              <a:xfrm rot="-3599956">
                <a:off x="5874667" y="3677546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JUN19</a:t>
                </a:r>
              </a:p>
            </p:txBody>
          </p:sp>
          <p:sp>
            <p:nvSpPr>
              <p:cNvPr id="7150" name="자유형: 도형 7149">
                <a:extLst>
                  <a:ext uri="{FF2B5EF4-FFF2-40B4-BE49-F238E27FC236}">
                    <a16:creationId xmlns:a16="http://schemas.microsoft.com/office/drawing/2014/main" id="{791EF01E-E4AE-4731-8B2D-197BB6F0E31C}"/>
                  </a:ext>
                </a:extLst>
              </p:cNvPr>
              <p:cNvSpPr/>
              <p:nvPr/>
            </p:nvSpPr>
            <p:spPr>
              <a:xfrm>
                <a:off x="623950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51" name="자유형: 도형 7150">
                <a:extLst>
                  <a:ext uri="{FF2B5EF4-FFF2-40B4-BE49-F238E27FC236}">
                    <a16:creationId xmlns:a16="http://schemas.microsoft.com/office/drawing/2014/main" id="{AC047376-A113-4024-9B16-520FF611F6DA}"/>
                  </a:ext>
                </a:extLst>
              </p:cNvPr>
              <p:cNvSpPr/>
              <p:nvPr/>
            </p:nvSpPr>
            <p:spPr>
              <a:xfrm>
                <a:off x="6239500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52" name="TextBox 7151">
                <a:extLst>
                  <a:ext uri="{FF2B5EF4-FFF2-40B4-BE49-F238E27FC236}">
                    <a16:creationId xmlns:a16="http://schemas.microsoft.com/office/drawing/2014/main" id="{CA71A71E-AB2B-4572-9FA7-AAFAAE9E43E2}"/>
                  </a:ext>
                </a:extLst>
              </p:cNvPr>
              <p:cNvSpPr txBox="1"/>
              <p:nvPr/>
            </p:nvSpPr>
            <p:spPr>
              <a:xfrm rot="-3599956">
                <a:off x="6064608" y="3670525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JUL19</a:t>
                </a:r>
              </a:p>
            </p:txBody>
          </p:sp>
          <p:sp>
            <p:nvSpPr>
              <p:cNvPr id="7153" name="자유형: 도형 7152">
                <a:extLst>
                  <a:ext uri="{FF2B5EF4-FFF2-40B4-BE49-F238E27FC236}">
                    <a16:creationId xmlns:a16="http://schemas.microsoft.com/office/drawing/2014/main" id="{7A434CB6-1AA8-4363-8A54-CC672BD4C8B4}"/>
                  </a:ext>
                </a:extLst>
              </p:cNvPr>
              <p:cNvSpPr/>
              <p:nvPr/>
            </p:nvSpPr>
            <p:spPr>
              <a:xfrm>
                <a:off x="6422595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54" name="자유형: 도형 7153">
                <a:extLst>
                  <a:ext uri="{FF2B5EF4-FFF2-40B4-BE49-F238E27FC236}">
                    <a16:creationId xmlns:a16="http://schemas.microsoft.com/office/drawing/2014/main" id="{A92F384B-36CE-43CA-9525-B6CDEF036DF4}"/>
                  </a:ext>
                </a:extLst>
              </p:cNvPr>
              <p:cNvSpPr/>
              <p:nvPr/>
            </p:nvSpPr>
            <p:spPr>
              <a:xfrm>
                <a:off x="6422595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55" name="TextBox 7154">
                <a:extLst>
                  <a:ext uri="{FF2B5EF4-FFF2-40B4-BE49-F238E27FC236}">
                    <a16:creationId xmlns:a16="http://schemas.microsoft.com/office/drawing/2014/main" id="{A904513F-3E34-4E9B-A730-A7A1850509FA}"/>
                  </a:ext>
                </a:extLst>
              </p:cNvPr>
              <p:cNvSpPr txBox="1"/>
              <p:nvPr/>
            </p:nvSpPr>
            <p:spPr>
              <a:xfrm rot="-3599956">
                <a:off x="6230022" y="3689131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AUG19</a:t>
                </a:r>
              </a:p>
            </p:txBody>
          </p:sp>
          <p:sp>
            <p:nvSpPr>
              <p:cNvPr id="7156" name="자유형: 도형 7155">
                <a:extLst>
                  <a:ext uri="{FF2B5EF4-FFF2-40B4-BE49-F238E27FC236}">
                    <a16:creationId xmlns:a16="http://schemas.microsoft.com/office/drawing/2014/main" id="{57BBBFBB-24AB-43F6-817D-99A85E7F7325}"/>
                  </a:ext>
                </a:extLst>
              </p:cNvPr>
              <p:cNvSpPr/>
              <p:nvPr/>
            </p:nvSpPr>
            <p:spPr>
              <a:xfrm>
                <a:off x="6606261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57" name="자유형: 도형 7156">
                <a:extLst>
                  <a:ext uri="{FF2B5EF4-FFF2-40B4-BE49-F238E27FC236}">
                    <a16:creationId xmlns:a16="http://schemas.microsoft.com/office/drawing/2014/main" id="{193A796A-8C60-4B44-BDFD-3ED030B6DBDB}"/>
                  </a:ext>
                </a:extLst>
              </p:cNvPr>
              <p:cNvSpPr/>
              <p:nvPr/>
            </p:nvSpPr>
            <p:spPr>
              <a:xfrm>
                <a:off x="6606261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58" name="TextBox 7157">
                <a:extLst>
                  <a:ext uri="{FF2B5EF4-FFF2-40B4-BE49-F238E27FC236}">
                    <a16:creationId xmlns:a16="http://schemas.microsoft.com/office/drawing/2014/main" id="{B60F7141-A425-4406-8316-91854A8E3EB5}"/>
                  </a:ext>
                </a:extLst>
              </p:cNvPr>
              <p:cNvSpPr txBox="1"/>
              <p:nvPr/>
            </p:nvSpPr>
            <p:spPr>
              <a:xfrm rot="-3599956">
                <a:off x="6428631" y="3674232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SEP19</a:t>
                </a:r>
              </a:p>
            </p:txBody>
          </p:sp>
          <p:sp>
            <p:nvSpPr>
              <p:cNvPr id="7159" name="자유형: 도형 7158">
                <a:extLst>
                  <a:ext uri="{FF2B5EF4-FFF2-40B4-BE49-F238E27FC236}">
                    <a16:creationId xmlns:a16="http://schemas.microsoft.com/office/drawing/2014/main" id="{BDFA0EBE-7FC8-4EEA-A978-D58E4D3E5AC8}"/>
                  </a:ext>
                </a:extLst>
              </p:cNvPr>
              <p:cNvSpPr/>
              <p:nvPr/>
            </p:nvSpPr>
            <p:spPr>
              <a:xfrm>
                <a:off x="6789927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60" name="자유형: 도형 7159">
                <a:extLst>
                  <a:ext uri="{FF2B5EF4-FFF2-40B4-BE49-F238E27FC236}">
                    <a16:creationId xmlns:a16="http://schemas.microsoft.com/office/drawing/2014/main" id="{28D913F6-7D1A-45A4-8195-0E9A8860C5FC}"/>
                  </a:ext>
                </a:extLst>
              </p:cNvPr>
              <p:cNvSpPr/>
              <p:nvPr/>
            </p:nvSpPr>
            <p:spPr>
              <a:xfrm>
                <a:off x="6789927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61" name="TextBox 7160">
                <a:extLst>
                  <a:ext uri="{FF2B5EF4-FFF2-40B4-BE49-F238E27FC236}">
                    <a16:creationId xmlns:a16="http://schemas.microsoft.com/office/drawing/2014/main" id="{DEB5CB87-C4D2-4714-9E33-DA0FDF0C334B}"/>
                  </a:ext>
                </a:extLst>
              </p:cNvPr>
              <p:cNvSpPr txBox="1"/>
              <p:nvPr/>
            </p:nvSpPr>
            <p:spPr>
              <a:xfrm rot="-3599956">
                <a:off x="6603628" y="3681950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OCT19</a:t>
                </a:r>
              </a:p>
            </p:txBody>
          </p:sp>
          <p:sp>
            <p:nvSpPr>
              <p:cNvPr id="7162" name="자유형: 도형 7161">
                <a:extLst>
                  <a:ext uri="{FF2B5EF4-FFF2-40B4-BE49-F238E27FC236}">
                    <a16:creationId xmlns:a16="http://schemas.microsoft.com/office/drawing/2014/main" id="{6AC323AD-8C70-4FC9-81CA-4DB46B5581D4}"/>
                  </a:ext>
                </a:extLst>
              </p:cNvPr>
              <p:cNvSpPr/>
              <p:nvPr/>
            </p:nvSpPr>
            <p:spPr>
              <a:xfrm>
                <a:off x="6973593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63" name="자유형: 도형 7162">
                <a:extLst>
                  <a:ext uri="{FF2B5EF4-FFF2-40B4-BE49-F238E27FC236}">
                    <a16:creationId xmlns:a16="http://schemas.microsoft.com/office/drawing/2014/main" id="{A6E8669A-B983-46EE-BE25-31D37FAED407}"/>
                  </a:ext>
                </a:extLst>
              </p:cNvPr>
              <p:cNvSpPr/>
              <p:nvPr/>
            </p:nvSpPr>
            <p:spPr>
              <a:xfrm>
                <a:off x="6973593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64" name="TextBox 7163">
                <a:extLst>
                  <a:ext uri="{FF2B5EF4-FFF2-40B4-BE49-F238E27FC236}">
                    <a16:creationId xmlns:a16="http://schemas.microsoft.com/office/drawing/2014/main" id="{E045F510-E592-4144-B529-43B6288F9B16}"/>
                  </a:ext>
                </a:extLst>
              </p:cNvPr>
              <p:cNvSpPr txBox="1"/>
              <p:nvPr/>
            </p:nvSpPr>
            <p:spPr>
              <a:xfrm rot="-3599956">
                <a:off x="6781875" y="3685652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NOV19</a:t>
                </a:r>
              </a:p>
            </p:txBody>
          </p:sp>
          <p:sp>
            <p:nvSpPr>
              <p:cNvPr id="7165" name="자유형: 도형 7164">
                <a:extLst>
                  <a:ext uri="{FF2B5EF4-FFF2-40B4-BE49-F238E27FC236}">
                    <a16:creationId xmlns:a16="http://schemas.microsoft.com/office/drawing/2014/main" id="{6B0159E2-0A32-4994-8D54-B6C20C119223}"/>
                  </a:ext>
                </a:extLst>
              </p:cNvPr>
              <p:cNvSpPr/>
              <p:nvPr/>
            </p:nvSpPr>
            <p:spPr>
              <a:xfrm>
                <a:off x="7157259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66" name="자유형: 도형 7165">
                <a:extLst>
                  <a:ext uri="{FF2B5EF4-FFF2-40B4-BE49-F238E27FC236}">
                    <a16:creationId xmlns:a16="http://schemas.microsoft.com/office/drawing/2014/main" id="{6D8CF1FA-48E5-4740-812D-FA4A81CC5A1F}"/>
                  </a:ext>
                </a:extLst>
              </p:cNvPr>
              <p:cNvSpPr/>
              <p:nvPr/>
            </p:nvSpPr>
            <p:spPr>
              <a:xfrm>
                <a:off x="7157259" y="3627873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67" name="TextBox 7166">
                <a:extLst>
                  <a:ext uri="{FF2B5EF4-FFF2-40B4-BE49-F238E27FC236}">
                    <a16:creationId xmlns:a16="http://schemas.microsoft.com/office/drawing/2014/main" id="{E0DA3192-43B7-495E-9366-B08BBAB9F0ED}"/>
                  </a:ext>
                </a:extLst>
              </p:cNvPr>
              <p:cNvSpPr txBox="1"/>
              <p:nvPr/>
            </p:nvSpPr>
            <p:spPr>
              <a:xfrm rot="-3599956">
                <a:off x="6971245" y="3680484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DEC19</a:t>
                </a:r>
              </a:p>
            </p:txBody>
          </p:sp>
          <p:sp>
            <p:nvSpPr>
              <p:cNvPr id="7168" name="자유형: 도형 7167">
                <a:extLst>
                  <a:ext uri="{FF2B5EF4-FFF2-40B4-BE49-F238E27FC236}">
                    <a16:creationId xmlns:a16="http://schemas.microsoft.com/office/drawing/2014/main" id="{03219282-6984-4095-B949-02BEAF4C688E}"/>
                  </a:ext>
                </a:extLst>
              </p:cNvPr>
              <p:cNvSpPr/>
              <p:nvPr/>
            </p:nvSpPr>
            <p:spPr>
              <a:xfrm>
                <a:off x="601752" y="3627873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69" name="TextBox 7168">
                <a:extLst>
                  <a:ext uri="{FF2B5EF4-FFF2-40B4-BE49-F238E27FC236}">
                    <a16:creationId xmlns:a16="http://schemas.microsoft.com/office/drawing/2014/main" id="{73D2F3D2-B8EE-41B6-A77B-BCB06E733D39}"/>
                  </a:ext>
                </a:extLst>
              </p:cNvPr>
              <p:cNvSpPr txBox="1"/>
              <p:nvPr/>
            </p:nvSpPr>
            <p:spPr>
              <a:xfrm>
                <a:off x="436090" y="3552151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</a:t>
                </a:r>
              </a:p>
            </p:txBody>
          </p:sp>
          <p:sp>
            <p:nvSpPr>
              <p:cNvPr id="7170" name="자유형: 도형 7169">
                <a:extLst>
                  <a:ext uri="{FF2B5EF4-FFF2-40B4-BE49-F238E27FC236}">
                    <a16:creationId xmlns:a16="http://schemas.microsoft.com/office/drawing/2014/main" id="{401BE472-038F-4C97-B203-31F8EA5E629D}"/>
                  </a:ext>
                </a:extLst>
              </p:cNvPr>
              <p:cNvSpPr/>
              <p:nvPr/>
            </p:nvSpPr>
            <p:spPr>
              <a:xfrm>
                <a:off x="601752" y="3472727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71" name="TextBox 7170">
                <a:extLst>
                  <a:ext uri="{FF2B5EF4-FFF2-40B4-BE49-F238E27FC236}">
                    <a16:creationId xmlns:a16="http://schemas.microsoft.com/office/drawing/2014/main" id="{594BF1B9-DE33-4C82-8F8C-F30ED7820254}"/>
                  </a:ext>
                </a:extLst>
              </p:cNvPr>
              <p:cNvSpPr txBox="1"/>
              <p:nvPr/>
            </p:nvSpPr>
            <p:spPr>
              <a:xfrm>
                <a:off x="436090" y="3397119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</a:t>
                </a:r>
              </a:p>
            </p:txBody>
          </p:sp>
          <p:sp>
            <p:nvSpPr>
              <p:cNvPr id="7172" name="자유형: 도형 7171">
                <a:extLst>
                  <a:ext uri="{FF2B5EF4-FFF2-40B4-BE49-F238E27FC236}">
                    <a16:creationId xmlns:a16="http://schemas.microsoft.com/office/drawing/2014/main" id="{DE678ECD-1AA3-4DDC-9B09-C3C4DF1C6EF7}"/>
                  </a:ext>
                </a:extLst>
              </p:cNvPr>
              <p:cNvSpPr/>
              <p:nvPr/>
            </p:nvSpPr>
            <p:spPr>
              <a:xfrm>
                <a:off x="601752" y="3317581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73" name="TextBox 7172">
                <a:extLst>
                  <a:ext uri="{FF2B5EF4-FFF2-40B4-BE49-F238E27FC236}">
                    <a16:creationId xmlns:a16="http://schemas.microsoft.com/office/drawing/2014/main" id="{9BE05BC1-6FFA-4090-955F-16106EBEBC35}"/>
                  </a:ext>
                </a:extLst>
              </p:cNvPr>
              <p:cNvSpPr txBox="1"/>
              <p:nvPr/>
            </p:nvSpPr>
            <p:spPr>
              <a:xfrm>
                <a:off x="436090" y="3242086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</a:t>
                </a:r>
              </a:p>
            </p:txBody>
          </p:sp>
          <p:sp>
            <p:nvSpPr>
              <p:cNvPr id="7174" name="자유형: 도형 7173">
                <a:extLst>
                  <a:ext uri="{FF2B5EF4-FFF2-40B4-BE49-F238E27FC236}">
                    <a16:creationId xmlns:a16="http://schemas.microsoft.com/office/drawing/2014/main" id="{33E1D3BC-BA56-47AA-BA9B-C00C641246A2}"/>
                  </a:ext>
                </a:extLst>
              </p:cNvPr>
              <p:cNvSpPr/>
              <p:nvPr/>
            </p:nvSpPr>
            <p:spPr>
              <a:xfrm>
                <a:off x="601752" y="3162434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75" name="TextBox 7174">
                <a:extLst>
                  <a:ext uri="{FF2B5EF4-FFF2-40B4-BE49-F238E27FC236}">
                    <a16:creationId xmlns:a16="http://schemas.microsoft.com/office/drawing/2014/main" id="{EA5CB385-0261-44E7-9CD2-ACD853DED067}"/>
                  </a:ext>
                </a:extLst>
              </p:cNvPr>
              <p:cNvSpPr txBox="1"/>
              <p:nvPr/>
            </p:nvSpPr>
            <p:spPr>
              <a:xfrm>
                <a:off x="436090" y="3087054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</a:t>
                </a:r>
              </a:p>
            </p:txBody>
          </p:sp>
          <p:sp>
            <p:nvSpPr>
              <p:cNvPr id="7176" name="자유형: 도형 7175">
                <a:extLst>
                  <a:ext uri="{FF2B5EF4-FFF2-40B4-BE49-F238E27FC236}">
                    <a16:creationId xmlns:a16="http://schemas.microsoft.com/office/drawing/2014/main" id="{7FE55076-2B8F-4171-8C02-84494984A5D3}"/>
                  </a:ext>
                </a:extLst>
              </p:cNvPr>
              <p:cNvSpPr/>
              <p:nvPr/>
            </p:nvSpPr>
            <p:spPr>
              <a:xfrm>
                <a:off x="601752" y="3007858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77" name="TextBox 7176">
                <a:extLst>
                  <a:ext uri="{FF2B5EF4-FFF2-40B4-BE49-F238E27FC236}">
                    <a16:creationId xmlns:a16="http://schemas.microsoft.com/office/drawing/2014/main" id="{F18C1ED2-C5A8-425F-AA62-04AE3BFDD0C6}"/>
                  </a:ext>
                </a:extLst>
              </p:cNvPr>
              <p:cNvSpPr txBox="1"/>
              <p:nvPr/>
            </p:nvSpPr>
            <p:spPr>
              <a:xfrm>
                <a:off x="436090" y="2932021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</a:t>
                </a:r>
              </a:p>
            </p:txBody>
          </p:sp>
          <p:sp>
            <p:nvSpPr>
              <p:cNvPr id="7178" name="자유형: 도형 7177">
                <a:extLst>
                  <a:ext uri="{FF2B5EF4-FFF2-40B4-BE49-F238E27FC236}">
                    <a16:creationId xmlns:a16="http://schemas.microsoft.com/office/drawing/2014/main" id="{CA005B20-FD30-4680-BF45-82DD25E4C231}"/>
                  </a:ext>
                </a:extLst>
              </p:cNvPr>
              <p:cNvSpPr/>
              <p:nvPr/>
            </p:nvSpPr>
            <p:spPr>
              <a:xfrm>
                <a:off x="601752" y="2852712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C628F5B9-A505-4A44-B310-E2C24705902F}"/>
                  </a:ext>
                </a:extLst>
              </p:cNvPr>
              <p:cNvSpPr txBox="1"/>
              <p:nvPr/>
            </p:nvSpPr>
            <p:spPr>
              <a:xfrm>
                <a:off x="436090" y="2776989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</a:t>
                </a:r>
              </a:p>
            </p:txBody>
          </p:sp>
          <p:sp>
            <p:nvSpPr>
              <p:cNvPr id="7180" name="자유형: 도형 7179">
                <a:extLst>
                  <a:ext uri="{FF2B5EF4-FFF2-40B4-BE49-F238E27FC236}">
                    <a16:creationId xmlns:a16="http://schemas.microsoft.com/office/drawing/2014/main" id="{9AD6C66B-DB45-4F95-A567-FE2333DD323C}"/>
                  </a:ext>
                </a:extLst>
              </p:cNvPr>
              <p:cNvSpPr/>
              <p:nvPr/>
            </p:nvSpPr>
            <p:spPr>
              <a:xfrm>
                <a:off x="601752" y="2697565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81" name="TextBox 7180">
                <a:extLst>
                  <a:ext uri="{FF2B5EF4-FFF2-40B4-BE49-F238E27FC236}">
                    <a16:creationId xmlns:a16="http://schemas.microsoft.com/office/drawing/2014/main" id="{33944699-8B5D-4B84-BC8C-CC333B3F3682}"/>
                  </a:ext>
                </a:extLst>
              </p:cNvPr>
              <p:cNvSpPr txBox="1"/>
              <p:nvPr/>
            </p:nvSpPr>
            <p:spPr>
              <a:xfrm>
                <a:off x="436090" y="2621957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</a:t>
                </a:r>
              </a:p>
            </p:txBody>
          </p:sp>
          <p:sp>
            <p:nvSpPr>
              <p:cNvPr id="7182" name="자유형: 도형 7181">
                <a:extLst>
                  <a:ext uri="{FF2B5EF4-FFF2-40B4-BE49-F238E27FC236}">
                    <a16:creationId xmlns:a16="http://schemas.microsoft.com/office/drawing/2014/main" id="{805C22C2-7D1B-4885-A586-F305FDAE3DB6}"/>
                  </a:ext>
                </a:extLst>
              </p:cNvPr>
              <p:cNvSpPr/>
              <p:nvPr/>
            </p:nvSpPr>
            <p:spPr>
              <a:xfrm>
                <a:off x="601752" y="2542419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83" name="TextBox 7182">
                <a:extLst>
                  <a:ext uri="{FF2B5EF4-FFF2-40B4-BE49-F238E27FC236}">
                    <a16:creationId xmlns:a16="http://schemas.microsoft.com/office/drawing/2014/main" id="{12505491-2B59-4981-B312-D6DEF9B0AF8B}"/>
                  </a:ext>
                </a:extLst>
              </p:cNvPr>
              <p:cNvSpPr txBox="1"/>
              <p:nvPr/>
            </p:nvSpPr>
            <p:spPr>
              <a:xfrm>
                <a:off x="436090" y="2466924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</a:t>
                </a:r>
              </a:p>
            </p:txBody>
          </p:sp>
          <p:sp>
            <p:nvSpPr>
              <p:cNvPr id="7184" name="자유형: 도형 7183">
                <a:extLst>
                  <a:ext uri="{FF2B5EF4-FFF2-40B4-BE49-F238E27FC236}">
                    <a16:creationId xmlns:a16="http://schemas.microsoft.com/office/drawing/2014/main" id="{248B0B3F-18A3-4D0D-9048-4871069EF75F}"/>
                  </a:ext>
                </a:extLst>
              </p:cNvPr>
              <p:cNvSpPr/>
              <p:nvPr/>
            </p:nvSpPr>
            <p:spPr>
              <a:xfrm>
                <a:off x="601752" y="2387272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0FDB6CE3-583D-4A49-BF59-FB55B3C6E2FF}"/>
                  </a:ext>
                </a:extLst>
              </p:cNvPr>
              <p:cNvSpPr txBox="1"/>
              <p:nvPr/>
            </p:nvSpPr>
            <p:spPr>
              <a:xfrm>
                <a:off x="436090" y="2311892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</a:t>
                </a:r>
              </a:p>
            </p:txBody>
          </p:sp>
          <p:grpSp>
            <p:nvGrpSpPr>
              <p:cNvPr id="718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47954" y="3627874"/>
                <a:ext cx="165413" cy="5703"/>
                <a:chOff x="647954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187" name="자유형: 도형 7186">
                  <a:extLst>
                    <a:ext uri="{FF2B5EF4-FFF2-40B4-BE49-F238E27FC236}">
                      <a16:creationId xmlns:a16="http://schemas.microsoft.com/office/drawing/2014/main" id="{D1C82172-1EAB-4CE7-A10B-EC93D3D8F952}"/>
                    </a:ext>
                  </a:extLst>
                </p:cNvPr>
                <p:cNvSpPr/>
                <p:nvPr/>
              </p:nvSpPr>
              <p:spPr>
                <a:xfrm>
                  <a:off x="64795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88" name="자유형: 도형 7187">
                  <a:extLst>
                    <a:ext uri="{FF2B5EF4-FFF2-40B4-BE49-F238E27FC236}">
                      <a16:creationId xmlns:a16="http://schemas.microsoft.com/office/drawing/2014/main" id="{94461E52-EA41-4F83-9E3E-A46103EC2C12}"/>
                    </a:ext>
                  </a:extLst>
                </p:cNvPr>
                <p:cNvSpPr/>
                <p:nvPr/>
              </p:nvSpPr>
              <p:spPr>
                <a:xfrm>
                  <a:off x="64795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8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1620" y="3627874"/>
                <a:ext cx="165413" cy="5703"/>
                <a:chOff x="831620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190" name="자유형: 도형 7189">
                  <a:extLst>
                    <a:ext uri="{FF2B5EF4-FFF2-40B4-BE49-F238E27FC236}">
                      <a16:creationId xmlns:a16="http://schemas.microsoft.com/office/drawing/2014/main" id="{CFF69143-04AD-425C-BE98-4FE8997B6515}"/>
                    </a:ext>
                  </a:extLst>
                </p:cNvPr>
                <p:cNvSpPr/>
                <p:nvPr/>
              </p:nvSpPr>
              <p:spPr>
                <a:xfrm>
                  <a:off x="83162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1" name="자유형: 도형 7190">
                  <a:extLst>
                    <a:ext uri="{FF2B5EF4-FFF2-40B4-BE49-F238E27FC236}">
                      <a16:creationId xmlns:a16="http://schemas.microsoft.com/office/drawing/2014/main" id="{82233328-32E4-42B2-BAAF-6F9B67859A1B}"/>
                    </a:ext>
                  </a:extLst>
                </p:cNvPr>
                <p:cNvSpPr/>
                <p:nvPr/>
              </p:nvSpPr>
              <p:spPr>
                <a:xfrm>
                  <a:off x="83162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9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15286" y="3627874"/>
                <a:ext cx="165413" cy="5703"/>
                <a:chOff x="1015286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193" name="자유형: 도형 7192">
                  <a:extLst>
                    <a:ext uri="{FF2B5EF4-FFF2-40B4-BE49-F238E27FC236}">
                      <a16:creationId xmlns:a16="http://schemas.microsoft.com/office/drawing/2014/main" id="{DCE49E5B-EEB8-4678-8F95-B433AFD4B050}"/>
                    </a:ext>
                  </a:extLst>
                </p:cNvPr>
                <p:cNvSpPr/>
                <p:nvPr/>
              </p:nvSpPr>
              <p:spPr>
                <a:xfrm>
                  <a:off x="101528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4" name="자유형: 도형 7193">
                  <a:extLst>
                    <a:ext uri="{FF2B5EF4-FFF2-40B4-BE49-F238E27FC236}">
                      <a16:creationId xmlns:a16="http://schemas.microsoft.com/office/drawing/2014/main" id="{6D84892D-E3E4-45F8-9A8E-4A09B059FD2E}"/>
                    </a:ext>
                  </a:extLst>
                </p:cNvPr>
                <p:cNvSpPr/>
                <p:nvPr/>
              </p:nvSpPr>
              <p:spPr>
                <a:xfrm>
                  <a:off x="101528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9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198952" y="3627874"/>
                <a:ext cx="165413" cy="5703"/>
                <a:chOff x="1198952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196" name="자유형: 도형 7195">
                  <a:extLst>
                    <a:ext uri="{FF2B5EF4-FFF2-40B4-BE49-F238E27FC236}">
                      <a16:creationId xmlns:a16="http://schemas.microsoft.com/office/drawing/2014/main" id="{377B7ECB-64F0-448F-A671-EEB732659EF3}"/>
                    </a:ext>
                  </a:extLst>
                </p:cNvPr>
                <p:cNvSpPr/>
                <p:nvPr/>
              </p:nvSpPr>
              <p:spPr>
                <a:xfrm>
                  <a:off x="1198952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7" name="자유형: 도형 7196">
                  <a:extLst>
                    <a:ext uri="{FF2B5EF4-FFF2-40B4-BE49-F238E27FC236}">
                      <a16:creationId xmlns:a16="http://schemas.microsoft.com/office/drawing/2014/main" id="{499D174C-A2B4-4114-AE0A-5A43BC767C32}"/>
                    </a:ext>
                  </a:extLst>
                </p:cNvPr>
                <p:cNvSpPr/>
                <p:nvPr/>
              </p:nvSpPr>
              <p:spPr>
                <a:xfrm>
                  <a:off x="1198952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9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2618" y="3627874"/>
                <a:ext cx="165413" cy="5703"/>
                <a:chOff x="1382618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199" name="자유형: 도형 7198">
                  <a:extLst>
                    <a:ext uri="{FF2B5EF4-FFF2-40B4-BE49-F238E27FC236}">
                      <a16:creationId xmlns:a16="http://schemas.microsoft.com/office/drawing/2014/main" id="{5F7256B4-2B5A-4507-8A44-7388C2AF4CAF}"/>
                    </a:ext>
                  </a:extLst>
                </p:cNvPr>
                <p:cNvSpPr/>
                <p:nvPr/>
              </p:nvSpPr>
              <p:spPr>
                <a:xfrm>
                  <a:off x="1382618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0" name="자유형: 도형 7199">
                  <a:extLst>
                    <a:ext uri="{FF2B5EF4-FFF2-40B4-BE49-F238E27FC236}">
                      <a16:creationId xmlns:a16="http://schemas.microsoft.com/office/drawing/2014/main" id="{1E9D69DF-00EC-4AF8-93EC-C42E46BB6C63}"/>
                    </a:ext>
                  </a:extLst>
                </p:cNvPr>
                <p:cNvSpPr/>
                <p:nvPr/>
              </p:nvSpPr>
              <p:spPr>
                <a:xfrm>
                  <a:off x="1382618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0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66284" y="3627874"/>
                <a:ext cx="165413" cy="5703"/>
                <a:chOff x="1566284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02" name="자유형: 도형 7201">
                  <a:extLst>
                    <a:ext uri="{FF2B5EF4-FFF2-40B4-BE49-F238E27FC236}">
                      <a16:creationId xmlns:a16="http://schemas.microsoft.com/office/drawing/2014/main" id="{D8C28BF2-E5C8-47F5-967D-6A17E3E73014}"/>
                    </a:ext>
                  </a:extLst>
                </p:cNvPr>
                <p:cNvSpPr/>
                <p:nvPr/>
              </p:nvSpPr>
              <p:spPr>
                <a:xfrm>
                  <a:off x="156628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3" name="자유형: 도형 7202">
                  <a:extLst>
                    <a:ext uri="{FF2B5EF4-FFF2-40B4-BE49-F238E27FC236}">
                      <a16:creationId xmlns:a16="http://schemas.microsoft.com/office/drawing/2014/main" id="{360EED26-BC17-4A5C-AC99-FCE888D2B860}"/>
                    </a:ext>
                  </a:extLst>
                </p:cNvPr>
                <p:cNvSpPr/>
                <p:nvPr/>
              </p:nvSpPr>
              <p:spPr>
                <a:xfrm>
                  <a:off x="156628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0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49950" y="3627874"/>
                <a:ext cx="165413" cy="5703"/>
                <a:chOff x="1749950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05" name="자유형: 도형 7204">
                  <a:extLst>
                    <a:ext uri="{FF2B5EF4-FFF2-40B4-BE49-F238E27FC236}">
                      <a16:creationId xmlns:a16="http://schemas.microsoft.com/office/drawing/2014/main" id="{48FE2A37-0A87-4536-9F23-6CC0FBAB9CD2}"/>
                    </a:ext>
                  </a:extLst>
                </p:cNvPr>
                <p:cNvSpPr/>
                <p:nvPr/>
              </p:nvSpPr>
              <p:spPr>
                <a:xfrm>
                  <a:off x="174995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6" name="자유형: 도형 7205">
                  <a:extLst>
                    <a:ext uri="{FF2B5EF4-FFF2-40B4-BE49-F238E27FC236}">
                      <a16:creationId xmlns:a16="http://schemas.microsoft.com/office/drawing/2014/main" id="{F0402760-162E-4FFA-AA22-69819E3F4F3B}"/>
                    </a:ext>
                  </a:extLst>
                </p:cNvPr>
                <p:cNvSpPr/>
                <p:nvPr/>
              </p:nvSpPr>
              <p:spPr>
                <a:xfrm>
                  <a:off x="174995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0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3046" y="3627874"/>
                <a:ext cx="165413" cy="5703"/>
                <a:chOff x="1933046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08" name="자유형: 도형 7207">
                  <a:extLst>
                    <a:ext uri="{FF2B5EF4-FFF2-40B4-BE49-F238E27FC236}">
                      <a16:creationId xmlns:a16="http://schemas.microsoft.com/office/drawing/2014/main" id="{6E647EA7-BC14-4D59-841B-5F98B42F713E}"/>
                    </a:ext>
                  </a:extLst>
                </p:cNvPr>
                <p:cNvSpPr/>
                <p:nvPr/>
              </p:nvSpPr>
              <p:spPr>
                <a:xfrm>
                  <a:off x="193304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9" name="자유형: 도형 7208">
                  <a:extLst>
                    <a:ext uri="{FF2B5EF4-FFF2-40B4-BE49-F238E27FC236}">
                      <a16:creationId xmlns:a16="http://schemas.microsoft.com/office/drawing/2014/main" id="{DDAE7190-46A8-4966-BD2D-646282CC9C7A}"/>
                    </a:ext>
                  </a:extLst>
                </p:cNvPr>
                <p:cNvSpPr/>
                <p:nvPr/>
              </p:nvSpPr>
              <p:spPr>
                <a:xfrm>
                  <a:off x="193304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1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16712" y="3627874"/>
                <a:ext cx="165413" cy="5703"/>
                <a:chOff x="2116712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11" name="자유형: 도형 7210">
                  <a:extLst>
                    <a:ext uri="{FF2B5EF4-FFF2-40B4-BE49-F238E27FC236}">
                      <a16:creationId xmlns:a16="http://schemas.microsoft.com/office/drawing/2014/main" id="{8B54748E-3872-4EAE-BEDC-BBFDE8061D56}"/>
                    </a:ext>
                  </a:extLst>
                </p:cNvPr>
                <p:cNvSpPr/>
                <p:nvPr/>
              </p:nvSpPr>
              <p:spPr>
                <a:xfrm>
                  <a:off x="2116712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2" name="자유형: 도형 7211">
                  <a:extLst>
                    <a:ext uri="{FF2B5EF4-FFF2-40B4-BE49-F238E27FC236}">
                      <a16:creationId xmlns:a16="http://schemas.microsoft.com/office/drawing/2014/main" id="{024D658D-57E1-4F80-97B9-56834782857E}"/>
                    </a:ext>
                  </a:extLst>
                </p:cNvPr>
                <p:cNvSpPr/>
                <p:nvPr/>
              </p:nvSpPr>
              <p:spPr>
                <a:xfrm>
                  <a:off x="2116712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1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0378" y="3627874"/>
                <a:ext cx="165413" cy="5703"/>
                <a:chOff x="2300378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14" name="자유형: 도형 7213">
                  <a:extLst>
                    <a:ext uri="{FF2B5EF4-FFF2-40B4-BE49-F238E27FC236}">
                      <a16:creationId xmlns:a16="http://schemas.microsoft.com/office/drawing/2014/main" id="{8D20B168-37ED-43AA-A72E-731F6796295E}"/>
                    </a:ext>
                  </a:extLst>
                </p:cNvPr>
                <p:cNvSpPr/>
                <p:nvPr/>
              </p:nvSpPr>
              <p:spPr>
                <a:xfrm>
                  <a:off x="2300378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5" name="자유형: 도형 7214">
                  <a:extLst>
                    <a:ext uri="{FF2B5EF4-FFF2-40B4-BE49-F238E27FC236}">
                      <a16:creationId xmlns:a16="http://schemas.microsoft.com/office/drawing/2014/main" id="{60A9E7DA-ED1B-4DC0-A5EA-9FA7559B06CE}"/>
                    </a:ext>
                  </a:extLst>
                </p:cNvPr>
                <p:cNvSpPr/>
                <p:nvPr/>
              </p:nvSpPr>
              <p:spPr>
                <a:xfrm>
                  <a:off x="2300378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1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4044" y="3627874"/>
                <a:ext cx="165413" cy="5703"/>
                <a:chOff x="2484044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17" name="자유형: 도형 7216">
                  <a:extLst>
                    <a:ext uri="{FF2B5EF4-FFF2-40B4-BE49-F238E27FC236}">
                      <a16:creationId xmlns:a16="http://schemas.microsoft.com/office/drawing/2014/main" id="{D2BC0785-97F4-46EF-AD04-CB46A8A50E2E}"/>
                    </a:ext>
                  </a:extLst>
                </p:cNvPr>
                <p:cNvSpPr/>
                <p:nvPr/>
              </p:nvSpPr>
              <p:spPr>
                <a:xfrm>
                  <a:off x="248404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8" name="자유형: 도형 7217">
                  <a:extLst>
                    <a:ext uri="{FF2B5EF4-FFF2-40B4-BE49-F238E27FC236}">
                      <a16:creationId xmlns:a16="http://schemas.microsoft.com/office/drawing/2014/main" id="{F229BEDA-430A-41FE-A58C-6C2FA4149FCC}"/>
                    </a:ext>
                  </a:extLst>
                </p:cNvPr>
                <p:cNvSpPr/>
                <p:nvPr/>
              </p:nvSpPr>
              <p:spPr>
                <a:xfrm>
                  <a:off x="248404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1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67710" y="3627874"/>
                <a:ext cx="165413" cy="5703"/>
                <a:chOff x="2667710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20" name="자유형: 도형 7219">
                  <a:extLst>
                    <a:ext uri="{FF2B5EF4-FFF2-40B4-BE49-F238E27FC236}">
                      <a16:creationId xmlns:a16="http://schemas.microsoft.com/office/drawing/2014/main" id="{0448688F-BCA3-4696-BE44-E9B5D0617596}"/>
                    </a:ext>
                  </a:extLst>
                </p:cNvPr>
                <p:cNvSpPr/>
                <p:nvPr/>
              </p:nvSpPr>
              <p:spPr>
                <a:xfrm>
                  <a:off x="266771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1" name="자유형: 도형 7220">
                  <a:extLst>
                    <a:ext uri="{FF2B5EF4-FFF2-40B4-BE49-F238E27FC236}">
                      <a16:creationId xmlns:a16="http://schemas.microsoft.com/office/drawing/2014/main" id="{23D655D6-7C4B-451D-91A5-5D2D17C0CC66}"/>
                    </a:ext>
                  </a:extLst>
                </p:cNvPr>
                <p:cNvSpPr/>
                <p:nvPr/>
              </p:nvSpPr>
              <p:spPr>
                <a:xfrm>
                  <a:off x="266771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2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1376" y="3627874"/>
                <a:ext cx="165413" cy="5703"/>
                <a:chOff x="2851376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23" name="자유형: 도형 7222">
                  <a:extLst>
                    <a:ext uri="{FF2B5EF4-FFF2-40B4-BE49-F238E27FC236}">
                      <a16:creationId xmlns:a16="http://schemas.microsoft.com/office/drawing/2014/main" id="{551245BA-E972-4964-835F-5DF94BC9E51C}"/>
                    </a:ext>
                  </a:extLst>
                </p:cNvPr>
                <p:cNvSpPr/>
                <p:nvPr/>
              </p:nvSpPr>
              <p:spPr>
                <a:xfrm>
                  <a:off x="285137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4" name="자유형: 도형 7223">
                  <a:extLst>
                    <a:ext uri="{FF2B5EF4-FFF2-40B4-BE49-F238E27FC236}">
                      <a16:creationId xmlns:a16="http://schemas.microsoft.com/office/drawing/2014/main" id="{A5C48F2B-8654-4310-BB6D-8058C9467ED2}"/>
                    </a:ext>
                  </a:extLst>
                </p:cNvPr>
                <p:cNvSpPr/>
                <p:nvPr/>
              </p:nvSpPr>
              <p:spPr>
                <a:xfrm>
                  <a:off x="285137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2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35042" y="3627874"/>
                <a:ext cx="165413" cy="5703"/>
                <a:chOff x="3035042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26" name="자유형: 도형 7225">
                  <a:extLst>
                    <a:ext uri="{FF2B5EF4-FFF2-40B4-BE49-F238E27FC236}">
                      <a16:creationId xmlns:a16="http://schemas.microsoft.com/office/drawing/2014/main" id="{2C40F797-FCA4-4D08-B9AE-6ED44ED7ECFF}"/>
                    </a:ext>
                  </a:extLst>
                </p:cNvPr>
                <p:cNvSpPr/>
                <p:nvPr/>
              </p:nvSpPr>
              <p:spPr>
                <a:xfrm>
                  <a:off x="3035042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7" name="자유형: 도형 7226">
                  <a:extLst>
                    <a:ext uri="{FF2B5EF4-FFF2-40B4-BE49-F238E27FC236}">
                      <a16:creationId xmlns:a16="http://schemas.microsoft.com/office/drawing/2014/main" id="{5321C0D7-8FC0-4876-8CBC-3908A10A76CD}"/>
                    </a:ext>
                  </a:extLst>
                </p:cNvPr>
                <p:cNvSpPr/>
                <p:nvPr/>
              </p:nvSpPr>
              <p:spPr>
                <a:xfrm>
                  <a:off x="3035042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2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18708" y="3627874"/>
                <a:ext cx="165413" cy="5703"/>
                <a:chOff x="3218708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29" name="자유형: 도형 7228">
                  <a:extLst>
                    <a:ext uri="{FF2B5EF4-FFF2-40B4-BE49-F238E27FC236}">
                      <a16:creationId xmlns:a16="http://schemas.microsoft.com/office/drawing/2014/main" id="{6F82EAB1-BCF5-4084-BC45-FD6832C2BD71}"/>
                    </a:ext>
                  </a:extLst>
                </p:cNvPr>
                <p:cNvSpPr/>
                <p:nvPr/>
              </p:nvSpPr>
              <p:spPr>
                <a:xfrm>
                  <a:off x="3218708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0" name="자유형: 도형 7229">
                  <a:extLst>
                    <a:ext uri="{FF2B5EF4-FFF2-40B4-BE49-F238E27FC236}">
                      <a16:creationId xmlns:a16="http://schemas.microsoft.com/office/drawing/2014/main" id="{46131745-5000-4AB5-9675-3BFBB15B7F75}"/>
                    </a:ext>
                  </a:extLst>
                </p:cNvPr>
                <p:cNvSpPr/>
                <p:nvPr/>
              </p:nvSpPr>
              <p:spPr>
                <a:xfrm>
                  <a:off x="3218708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3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2374" y="3627874"/>
                <a:ext cx="165413" cy="5703"/>
                <a:chOff x="3402374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32" name="자유형: 도형 7231">
                  <a:extLst>
                    <a:ext uri="{FF2B5EF4-FFF2-40B4-BE49-F238E27FC236}">
                      <a16:creationId xmlns:a16="http://schemas.microsoft.com/office/drawing/2014/main" id="{259700C7-61DA-4FDD-8E3A-C10A1BF9AEBC}"/>
                    </a:ext>
                  </a:extLst>
                </p:cNvPr>
                <p:cNvSpPr/>
                <p:nvPr/>
              </p:nvSpPr>
              <p:spPr>
                <a:xfrm>
                  <a:off x="340237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3" name="자유형: 도형 7232">
                  <a:extLst>
                    <a:ext uri="{FF2B5EF4-FFF2-40B4-BE49-F238E27FC236}">
                      <a16:creationId xmlns:a16="http://schemas.microsoft.com/office/drawing/2014/main" id="{E29D13B8-A2DB-4EAE-A2A0-D3CDA6CC929A}"/>
                    </a:ext>
                  </a:extLst>
                </p:cNvPr>
                <p:cNvSpPr/>
                <p:nvPr/>
              </p:nvSpPr>
              <p:spPr>
                <a:xfrm>
                  <a:off x="340237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3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86040" y="3627874"/>
                <a:ext cx="165413" cy="5703"/>
                <a:chOff x="3586040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35" name="자유형: 도형 7234">
                  <a:extLst>
                    <a:ext uri="{FF2B5EF4-FFF2-40B4-BE49-F238E27FC236}">
                      <a16:creationId xmlns:a16="http://schemas.microsoft.com/office/drawing/2014/main" id="{C85493C8-256C-4043-86DB-134C50EBAF02}"/>
                    </a:ext>
                  </a:extLst>
                </p:cNvPr>
                <p:cNvSpPr/>
                <p:nvPr/>
              </p:nvSpPr>
              <p:spPr>
                <a:xfrm>
                  <a:off x="358604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6" name="자유형: 도형 7235">
                  <a:extLst>
                    <a:ext uri="{FF2B5EF4-FFF2-40B4-BE49-F238E27FC236}">
                      <a16:creationId xmlns:a16="http://schemas.microsoft.com/office/drawing/2014/main" id="{991D1DDE-EDEE-45D0-84A4-66FCBBF3E25D}"/>
                    </a:ext>
                  </a:extLst>
                </p:cNvPr>
                <p:cNvSpPr/>
                <p:nvPr/>
              </p:nvSpPr>
              <p:spPr>
                <a:xfrm>
                  <a:off x="358604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3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69706" y="3627874"/>
                <a:ext cx="165413" cy="5703"/>
                <a:chOff x="3769706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38" name="자유형: 도형 7237">
                  <a:extLst>
                    <a:ext uri="{FF2B5EF4-FFF2-40B4-BE49-F238E27FC236}">
                      <a16:creationId xmlns:a16="http://schemas.microsoft.com/office/drawing/2014/main" id="{649C9526-AC74-44F0-A9A6-208EDD35870D}"/>
                    </a:ext>
                  </a:extLst>
                </p:cNvPr>
                <p:cNvSpPr/>
                <p:nvPr/>
              </p:nvSpPr>
              <p:spPr>
                <a:xfrm>
                  <a:off x="376970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9" name="자유형: 도형 7238">
                  <a:extLst>
                    <a:ext uri="{FF2B5EF4-FFF2-40B4-BE49-F238E27FC236}">
                      <a16:creationId xmlns:a16="http://schemas.microsoft.com/office/drawing/2014/main" id="{E22FB00A-FB93-4DE1-87D2-D27DFB0D61C2}"/>
                    </a:ext>
                  </a:extLst>
                </p:cNvPr>
                <p:cNvSpPr/>
                <p:nvPr/>
              </p:nvSpPr>
              <p:spPr>
                <a:xfrm>
                  <a:off x="376970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4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3372" y="3627874"/>
                <a:ext cx="165413" cy="5703"/>
                <a:chOff x="3953372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41" name="자유형: 도형 7240">
                  <a:extLst>
                    <a:ext uri="{FF2B5EF4-FFF2-40B4-BE49-F238E27FC236}">
                      <a16:creationId xmlns:a16="http://schemas.microsoft.com/office/drawing/2014/main" id="{7BE8D1B9-81E8-4F69-AA52-4CE3B2B4F9CC}"/>
                    </a:ext>
                  </a:extLst>
                </p:cNvPr>
                <p:cNvSpPr/>
                <p:nvPr/>
              </p:nvSpPr>
              <p:spPr>
                <a:xfrm>
                  <a:off x="3953372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2" name="자유형: 도형 7241">
                  <a:extLst>
                    <a:ext uri="{FF2B5EF4-FFF2-40B4-BE49-F238E27FC236}">
                      <a16:creationId xmlns:a16="http://schemas.microsoft.com/office/drawing/2014/main" id="{D3E4FF43-5C34-4F9D-8325-24BCD1E89726}"/>
                    </a:ext>
                  </a:extLst>
                </p:cNvPr>
                <p:cNvSpPr/>
                <p:nvPr/>
              </p:nvSpPr>
              <p:spPr>
                <a:xfrm>
                  <a:off x="3953372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4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37038" y="3627874"/>
                <a:ext cx="165413" cy="5703"/>
                <a:chOff x="4137038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44" name="자유형: 도형 7243">
                  <a:extLst>
                    <a:ext uri="{FF2B5EF4-FFF2-40B4-BE49-F238E27FC236}">
                      <a16:creationId xmlns:a16="http://schemas.microsoft.com/office/drawing/2014/main" id="{8D484FFE-0644-41ED-9512-9FC9C9583E77}"/>
                    </a:ext>
                  </a:extLst>
                </p:cNvPr>
                <p:cNvSpPr/>
                <p:nvPr/>
              </p:nvSpPr>
              <p:spPr>
                <a:xfrm>
                  <a:off x="4137038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5" name="자유형: 도형 7244">
                  <a:extLst>
                    <a:ext uri="{FF2B5EF4-FFF2-40B4-BE49-F238E27FC236}">
                      <a16:creationId xmlns:a16="http://schemas.microsoft.com/office/drawing/2014/main" id="{718FE71F-A909-4F4F-A972-453E22FA8600}"/>
                    </a:ext>
                  </a:extLst>
                </p:cNvPr>
                <p:cNvSpPr/>
                <p:nvPr/>
              </p:nvSpPr>
              <p:spPr>
                <a:xfrm>
                  <a:off x="4137038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4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0133" y="3627874"/>
                <a:ext cx="165413" cy="5703"/>
                <a:chOff x="4320133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47" name="자유형: 도형 7246">
                  <a:extLst>
                    <a:ext uri="{FF2B5EF4-FFF2-40B4-BE49-F238E27FC236}">
                      <a16:creationId xmlns:a16="http://schemas.microsoft.com/office/drawing/2014/main" id="{F05469A0-A2D2-4317-85F1-F0297D4BF909}"/>
                    </a:ext>
                  </a:extLst>
                </p:cNvPr>
                <p:cNvSpPr/>
                <p:nvPr/>
              </p:nvSpPr>
              <p:spPr>
                <a:xfrm>
                  <a:off x="4320133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8" name="자유형: 도형 7247">
                  <a:extLst>
                    <a:ext uri="{FF2B5EF4-FFF2-40B4-BE49-F238E27FC236}">
                      <a16:creationId xmlns:a16="http://schemas.microsoft.com/office/drawing/2014/main" id="{A591C799-796C-48FC-8B4B-19D6CC6CE8ED}"/>
                    </a:ext>
                  </a:extLst>
                </p:cNvPr>
                <p:cNvSpPr/>
                <p:nvPr/>
              </p:nvSpPr>
              <p:spPr>
                <a:xfrm>
                  <a:off x="4320133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4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3799" y="3627874"/>
                <a:ext cx="165413" cy="5703"/>
                <a:chOff x="4503799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50" name="자유형: 도형 7249">
                  <a:extLst>
                    <a:ext uri="{FF2B5EF4-FFF2-40B4-BE49-F238E27FC236}">
                      <a16:creationId xmlns:a16="http://schemas.microsoft.com/office/drawing/2014/main" id="{BE40C1DD-0CDE-4296-B443-C2160E0A3231}"/>
                    </a:ext>
                  </a:extLst>
                </p:cNvPr>
                <p:cNvSpPr/>
                <p:nvPr/>
              </p:nvSpPr>
              <p:spPr>
                <a:xfrm>
                  <a:off x="4503799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1" name="자유형: 도형 7250">
                  <a:extLst>
                    <a:ext uri="{FF2B5EF4-FFF2-40B4-BE49-F238E27FC236}">
                      <a16:creationId xmlns:a16="http://schemas.microsoft.com/office/drawing/2014/main" id="{F828F449-431E-40CE-A909-3825621DCDA3}"/>
                    </a:ext>
                  </a:extLst>
                </p:cNvPr>
                <p:cNvSpPr/>
                <p:nvPr/>
              </p:nvSpPr>
              <p:spPr>
                <a:xfrm>
                  <a:off x="4503799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5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87465" y="3627874"/>
                <a:ext cx="165413" cy="5703"/>
                <a:chOff x="4687465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53" name="자유형: 도형 7252">
                  <a:extLst>
                    <a:ext uri="{FF2B5EF4-FFF2-40B4-BE49-F238E27FC236}">
                      <a16:creationId xmlns:a16="http://schemas.microsoft.com/office/drawing/2014/main" id="{9DA89955-F19A-4CDB-ACA6-7ABA440F7117}"/>
                    </a:ext>
                  </a:extLst>
                </p:cNvPr>
                <p:cNvSpPr/>
                <p:nvPr/>
              </p:nvSpPr>
              <p:spPr>
                <a:xfrm>
                  <a:off x="4687465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4" name="자유형: 도형 7253">
                  <a:extLst>
                    <a:ext uri="{FF2B5EF4-FFF2-40B4-BE49-F238E27FC236}">
                      <a16:creationId xmlns:a16="http://schemas.microsoft.com/office/drawing/2014/main" id="{E1E84063-0DCF-4367-9F50-8F52F352338E}"/>
                    </a:ext>
                  </a:extLst>
                </p:cNvPr>
                <p:cNvSpPr/>
                <p:nvPr/>
              </p:nvSpPr>
              <p:spPr>
                <a:xfrm>
                  <a:off x="4687465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5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1131" y="3627874"/>
                <a:ext cx="165413" cy="5703"/>
                <a:chOff x="4871131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56" name="자유형: 도형 7255">
                  <a:extLst>
                    <a:ext uri="{FF2B5EF4-FFF2-40B4-BE49-F238E27FC236}">
                      <a16:creationId xmlns:a16="http://schemas.microsoft.com/office/drawing/2014/main" id="{B3377E0A-1B65-4574-B81B-A8EDF1666C9D}"/>
                    </a:ext>
                  </a:extLst>
                </p:cNvPr>
                <p:cNvSpPr/>
                <p:nvPr/>
              </p:nvSpPr>
              <p:spPr>
                <a:xfrm>
                  <a:off x="4871131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7" name="자유형: 도형 7256">
                  <a:extLst>
                    <a:ext uri="{FF2B5EF4-FFF2-40B4-BE49-F238E27FC236}">
                      <a16:creationId xmlns:a16="http://schemas.microsoft.com/office/drawing/2014/main" id="{F9FDCE96-2F83-4A74-A17D-54FE26D1B59A}"/>
                    </a:ext>
                  </a:extLst>
                </p:cNvPr>
                <p:cNvSpPr/>
                <p:nvPr/>
              </p:nvSpPr>
              <p:spPr>
                <a:xfrm>
                  <a:off x="4871131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5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54797" y="3627874"/>
                <a:ext cx="165413" cy="5703"/>
                <a:chOff x="5054797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59" name="자유형: 도형 7258">
                  <a:extLst>
                    <a:ext uri="{FF2B5EF4-FFF2-40B4-BE49-F238E27FC236}">
                      <a16:creationId xmlns:a16="http://schemas.microsoft.com/office/drawing/2014/main" id="{53F6D5D0-8DFB-4367-870E-F2DA067B97F9}"/>
                    </a:ext>
                  </a:extLst>
                </p:cNvPr>
                <p:cNvSpPr/>
                <p:nvPr/>
              </p:nvSpPr>
              <p:spPr>
                <a:xfrm>
                  <a:off x="5054797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0" name="자유형: 도형 7259">
                  <a:extLst>
                    <a:ext uri="{FF2B5EF4-FFF2-40B4-BE49-F238E27FC236}">
                      <a16:creationId xmlns:a16="http://schemas.microsoft.com/office/drawing/2014/main" id="{DA0B0297-D7EE-48E5-A0A6-A86E0633850F}"/>
                    </a:ext>
                  </a:extLst>
                </p:cNvPr>
                <p:cNvSpPr/>
                <p:nvPr/>
              </p:nvSpPr>
              <p:spPr>
                <a:xfrm>
                  <a:off x="5054797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6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38463" y="3627874"/>
                <a:ext cx="165413" cy="5703"/>
                <a:chOff x="5238463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62" name="자유형: 도형 7261">
                  <a:extLst>
                    <a:ext uri="{FF2B5EF4-FFF2-40B4-BE49-F238E27FC236}">
                      <a16:creationId xmlns:a16="http://schemas.microsoft.com/office/drawing/2014/main" id="{46B6F692-4AE8-4370-8CD1-CF8B488170E3}"/>
                    </a:ext>
                  </a:extLst>
                </p:cNvPr>
                <p:cNvSpPr/>
                <p:nvPr/>
              </p:nvSpPr>
              <p:spPr>
                <a:xfrm>
                  <a:off x="5238463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3" name="자유형: 도형 7262">
                  <a:extLst>
                    <a:ext uri="{FF2B5EF4-FFF2-40B4-BE49-F238E27FC236}">
                      <a16:creationId xmlns:a16="http://schemas.microsoft.com/office/drawing/2014/main" id="{DB6AEED9-ABDC-44C9-ACB8-0857559CB5DA}"/>
                    </a:ext>
                  </a:extLst>
                </p:cNvPr>
                <p:cNvSpPr/>
                <p:nvPr/>
              </p:nvSpPr>
              <p:spPr>
                <a:xfrm>
                  <a:off x="5238463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6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2129" y="3627874"/>
                <a:ext cx="165413" cy="5703"/>
                <a:chOff x="5422129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65" name="자유형: 도형 7264">
                  <a:extLst>
                    <a:ext uri="{FF2B5EF4-FFF2-40B4-BE49-F238E27FC236}">
                      <a16:creationId xmlns:a16="http://schemas.microsoft.com/office/drawing/2014/main" id="{0BF06EF1-E070-49C5-B795-49EAA91051BE}"/>
                    </a:ext>
                  </a:extLst>
                </p:cNvPr>
                <p:cNvSpPr/>
                <p:nvPr/>
              </p:nvSpPr>
              <p:spPr>
                <a:xfrm>
                  <a:off x="5422129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6" name="자유형: 도형 7265">
                  <a:extLst>
                    <a:ext uri="{FF2B5EF4-FFF2-40B4-BE49-F238E27FC236}">
                      <a16:creationId xmlns:a16="http://schemas.microsoft.com/office/drawing/2014/main" id="{1711CC4B-AF98-4946-9063-1C9BDCFE3BB9}"/>
                    </a:ext>
                  </a:extLst>
                </p:cNvPr>
                <p:cNvSpPr/>
                <p:nvPr/>
              </p:nvSpPr>
              <p:spPr>
                <a:xfrm>
                  <a:off x="5422129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6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05795" y="3627874"/>
                <a:ext cx="165413" cy="5703"/>
                <a:chOff x="5605795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68" name="자유형: 도형 7267">
                  <a:extLst>
                    <a:ext uri="{FF2B5EF4-FFF2-40B4-BE49-F238E27FC236}">
                      <a16:creationId xmlns:a16="http://schemas.microsoft.com/office/drawing/2014/main" id="{14875C91-CA7D-41AB-A0E3-2DE02FC3A417}"/>
                    </a:ext>
                  </a:extLst>
                </p:cNvPr>
                <p:cNvSpPr/>
                <p:nvPr/>
              </p:nvSpPr>
              <p:spPr>
                <a:xfrm>
                  <a:off x="5605795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9" name="자유형: 도형 7268">
                  <a:extLst>
                    <a:ext uri="{FF2B5EF4-FFF2-40B4-BE49-F238E27FC236}">
                      <a16:creationId xmlns:a16="http://schemas.microsoft.com/office/drawing/2014/main" id="{5DE26535-9136-445D-929A-B56F24ECE02F}"/>
                    </a:ext>
                  </a:extLst>
                </p:cNvPr>
                <p:cNvSpPr/>
                <p:nvPr/>
              </p:nvSpPr>
              <p:spPr>
                <a:xfrm>
                  <a:off x="5605795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7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89461" y="3627874"/>
                <a:ext cx="165413" cy="5703"/>
                <a:chOff x="5789461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71" name="자유형: 도형 7270">
                  <a:extLst>
                    <a:ext uri="{FF2B5EF4-FFF2-40B4-BE49-F238E27FC236}">
                      <a16:creationId xmlns:a16="http://schemas.microsoft.com/office/drawing/2014/main" id="{E2835E70-22EC-49C7-8A4C-C5537A0F0C34}"/>
                    </a:ext>
                  </a:extLst>
                </p:cNvPr>
                <p:cNvSpPr/>
                <p:nvPr/>
              </p:nvSpPr>
              <p:spPr>
                <a:xfrm>
                  <a:off x="5789461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72" name="자유형: 도형 7271">
                  <a:extLst>
                    <a:ext uri="{FF2B5EF4-FFF2-40B4-BE49-F238E27FC236}">
                      <a16:creationId xmlns:a16="http://schemas.microsoft.com/office/drawing/2014/main" id="{22507B52-2F41-49F7-BDCA-C986AB603981}"/>
                    </a:ext>
                  </a:extLst>
                </p:cNvPr>
                <p:cNvSpPr/>
                <p:nvPr/>
              </p:nvSpPr>
              <p:spPr>
                <a:xfrm>
                  <a:off x="5789461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7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3127" y="3627874"/>
                <a:ext cx="165413" cy="5703"/>
                <a:chOff x="5973127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74" name="자유형: 도형 7273">
                  <a:extLst>
                    <a:ext uri="{FF2B5EF4-FFF2-40B4-BE49-F238E27FC236}">
                      <a16:creationId xmlns:a16="http://schemas.microsoft.com/office/drawing/2014/main" id="{B4FFA570-B3F9-42C7-8D31-28C1F755F465}"/>
                    </a:ext>
                  </a:extLst>
                </p:cNvPr>
                <p:cNvSpPr/>
                <p:nvPr/>
              </p:nvSpPr>
              <p:spPr>
                <a:xfrm>
                  <a:off x="5973127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75" name="자유형: 도형 7274">
                  <a:extLst>
                    <a:ext uri="{FF2B5EF4-FFF2-40B4-BE49-F238E27FC236}">
                      <a16:creationId xmlns:a16="http://schemas.microsoft.com/office/drawing/2014/main" id="{DFF2AB95-7BC9-4E7D-A4D3-9275133F91BD}"/>
                    </a:ext>
                  </a:extLst>
                </p:cNvPr>
                <p:cNvSpPr/>
                <p:nvPr/>
              </p:nvSpPr>
              <p:spPr>
                <a:xfrm>
                  <a:off x="5973127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7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56793" y="3627874"/>
                <a:ext cx="165413" cy="5703"/>
                <a:chOff x="6156793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77" name="자유형: 도형 7276">
                  <a:extLst>
                    <a:ext uri="{FF2B5EF4-FFF2-40B4-BE49-F238E27FC236}">
                      <a16:creationId xmlns:a16="http://schemas.microsoft.com/office/drawing/2014/main" id="{946745DE-2559-4438-83E9-FFA16BD2EE17}"/>
                    </a:ext>
                  </a:extLst>
                </p:cNvPr>
                <p:cNvSpPr/>
                <p:nvPr/>
              </p:nvSpPr>
              <p:spPr>
                <a:xfrm>
                  <a:off x="6156793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78" name="자유형: 도형 7277">
                  <a:extLst>
                    <a:ext uri="{FF2B5EF4-FFF2-40B4-BE49-F238E27FC236}">
                      <a16:creationId xmlns:a16="http://schemas.microsoft.com/office/drawing/2014/main" id="{417BCFF5-28A5-41CE-AF64-4DE690C800E9}"/>
                    </a:ext>
                  </a:extLst>
                </p:cNvPr>
                <p:cNvSpPr/>
                <p:nvPr/>
              </p:nvSpPr>
              <p:spPr>
                <a:xfrm>
                  <a:off x="6156793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7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0459" y="3627874"/>
                <a:ext cx="165413" cy="5703"/>
                <a:chOff x="6340459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80" name="자유형: 도형 7279">
                  <a:extLst>
                    <a:ext uri="{FF2B5EF4-FFF2-40B4-BE49-F238E27FC236}">
                      <a16:creationId xmlns:a16="http://schemas.microsoft.com/office/drawing/2014/main" id="{8D35910C-3D71-49EC-BC1E-5C8C54F489DE}"/>
                    </a:ext>
                  </a:extLst>
                </p:cNvPr>
                <p:cNvSpPr/>
                <p:nvPr/>
              </p:nvSpPr>
              <p:spPr>
                <a:xfrm>
                  <a:off x="6340459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81" name="자유형: 도형 7280">
                  <a:extLst>
                    <a:ext uri="{FF2B5EF4-FFF2-40B4-BE49-F238E27FC236}">
                      <a16:creationId xmlns:a16="http://schemas.microsoft.com/office/drawing/2014/main" id="{206F9870-8004-4418-9914-E53E64E92478}"/>
                    </a:ext>
                  </a:extLst>
                </p:cNvPr>
                <p:cNvSpPr/>
                <p:nvPr/>
              </p:nvSpPr>
              <p:spPr>
                <a:xfrm>
                  <a:off x="6340459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8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4125" y="3627874"/>
                <a:ext cx="165413" cy="5703"/>
                <a:chOff x="6524125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83" name="자유형: 도형 7282">
                  <a:extLst>
                    <a:ext uri="{FF2B5EF4-FFF2-40B4-BE49-F238E27FC236}">
                      <a16:creationId xmlns:a16="http://schemas.microsoft.com/office/drawing/2014/main" id="{DB5CA57F-FD15-4B1C-969D-E504EF97F3F9}"/>
                    </a:ext>
                  </a:extLst>
                </p:cNvPr>
                <p:cNvSpPr/>
                <p:nvPr/>
              </p:nvSpPr>
              <p:spPr>
                <a:xfrm>
                  <a:off x="6524125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84" name="자유형: 도형 7283">
                  <a:extLst>
                    <a:ext uri="{FF2B5EF4-FFF2-40B4-BE49-F238E27FC236}">
                      <a16:creationId xmlns:a16="http://schemas.microsoft.com/office/drawing/2014/main" id="{98AF5155-24E9-4B96-B54E-6510792255DD}"/>
                    </a:ext>
                  </a:extLst>
                </p:cNvPr>
                <p:cNvSpPr/>
                <p:nvPr/>
              </p:nvSpPr>
              <p:spPr>
                <a:xfrm>
                  <a:off x="6524125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8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07221" y="3627874"/>
                <a:ext cx="165413" cy="5703"/>
                <a:chOff x="6707221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86" name="자유형: 도형 7285">
                  <a:extLst>
                    <a:ext uri="{FF2B5EF4-FFF2-40B4-BE49-F238E27FC236}">
                      <a16:creationId xmlns:a16="http://schemas.microsoft.com/office/drawing/2014/main" id="{68A1DB75-2473-46CF-9098-B9EE4E32D4A0}"/>
                    </a:ext>
                  </a:extLst>
                </p:cNvPr>
                <p:cNvSpPr/>
                <p:nvPr/>
              </p:nvSpPr>
              <p:spPr>
                <a:xfrm>
                  <a:off x="6707221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87" name="자유형: 도형 7286">
                  <a:extLst>
                    <a:ext uri="{FF2B5EF4-FFF2-40B4-BE49-F238E27FC236}">
                      <a16:creationId xmlns:a16="http://schemas.microsoft.com/office/drawing/2014/main" id="{B41853F2-B5E7-482E-9B75-3A26FF34C558}"/>
                    </a:ext>
                  </a:extLst>
                </p:cNvPr>
                <p:cNvSpPr/>
                <p:nvPr/>
              </p:nvSpPr>
              <p:spPr>
                <a:xfrm>
                  <a:off x="6707221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8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0887" y="3627874"/>
                <a:ext cx="165413" cy="5703"/>
                <a:chOff x="6890887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289" name="자유형: 도형 7288">
                  <a:extLst>
                    <a:ext uri="{FF2B5EF4-FFF2-40B4-BE49-F238E27FC236}">
                      <a16:creationId xmlns:a16="http://schemas.microsoft.com/office/drawing/2014/main" id="{4C6F27A4-10E2-4E8C-8A6B-DF9D60B5090F}"/>
                    </a:ext>
                  </a:extLst>
                </p:cNvPr>
                <p:cNvSpPr/>
                <p:nvPr/>
              </p:nvSpPr>
              <p:spPr>
                <a:xfrm>
                  <a:off x="6890887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90" name="자유형: 도형 7289">
                  <a:extLst>
                    <a:ext uri="{FF2B5EF4-FFF2-40B4-BE49-F238E27FC236}">
                      <a16:creationId xmlns:a16="http://schemas.microsoft.com/office/drawing/2014/main" id="{7A0B4F9F-829A-4416-BBAD-FA013C25FCDA}"/>
                    </a:ext>
                  </a:extLst>
                </p:cNvPr>
                <p:cNvSpPr/>
                <p:nvPr/>
              </p:nvSpPr>
              <p:spPr>
                <a:xfrm>
                  <a:off x="6890887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9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74553" y="3451623"/>
                <a:ext cx="165413" cy="176250"/>
                <a:chOff x="7074553" y="3451623"/>
                <a:chExt cx="165413" cy="176250"/>
              </a:xfrm>
              <a:solidFill>
                <a:srgbClr val="000000"/>
              </a:solidFill>
            </p:grpSpPr>
            <p:sp>
              <p:nvSpPr>
                <p:cNvPr id="7292" name="자유형: 도형 7291">
                  <a:extLst>
                    <a:ext uri="{FF2B5EF4-FFF2-40B4-BE49-F238E27FC236}">
                      <a16:creationId xmlns:a16="http://schemas.microsoft.com/office/drawing/2014/main" id="{752F92CE-E880-4415-9607-191FFBA68B4E}"/>
                    </a:ext>
                  </a:extLst>
                </p:cNvPr>
                <p:cNvSpPr/>
                <p:nvPr/>
              </p:nvSpPr>
              <p:spPr>
                <a:xfrm>
                  <a:off x="7074553" y="3451623"/>
                  <a:ext cx="165413" cy="176250"/>
                </a:xfrm>
                <a:custGeom>
                  <a:avLst/>
                  <a:gdLst>
                    <a:gd name="connsiteX0" fmla="*/ 0 w 165413"/>
                    <a:gd name="connsiteY0" fmla="*/ 0 h 176250"/>
                    <a:gd name="connsiteX1" fmla="*/ 165413 w 165413"/>
                    <a:gd name="connsiteY1" fmla="*/ 0 h 176250"/>
                    <a:gd name="connsiteX2" fmla="*/ 165413 w 165413"/>
                    <a:gd name="connsiteY2" fmla="*/ 176251 h 176250"/>
                    <a:gd name="connsiteX3" fmla="*/ 0 w 165413"/>
                    <a:gd name="connsiteY3" fmla="*/ 176251 h 1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62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6251"/>
                      </a:lnTo>
                      <a:lnTo>
                        <a:pt x="0" y="17625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93" name="자유형: 도형 7292">
                  <a:extLst>
                    <a:ext uri="{FF2B5EF4-FFF2-40B4-BE49-F238E27FC236}">
                      <a16:creationId xmlns:a16="http://schemas.microsoft.com/office/drawing/2014/main" id="{B694D15C-BD04-47F2-BF07-338A6F5ECC1A}"/>
                    </a:ext>
                  </a:extLst>
                </p:cNvPr>
                <p:cNvSpPr/>
                <p:nvPr/>
              </p:nvSpPr>
              <p:spPr>
                <a:xfrm>
                  <a:off x="7074553" y="3451623"/>
                  <a:ext cx="165413" cy="176250"/>
                </a:xfrm>
                <a:custGeom>
                  <a:avLst/>
                  <a:gdLst>
                    <a:gd name="connsiteX0" fmla="*/ 0 w 165413"/>
                    <a:gd name="connsiteY0" fmla="*/ 0 h 176250"/>
                    <a:gd name="connsiteX1" fmla="*/ 165413 w 165413"/>
                    <a:gd name="connsiteY1" fmla="*/ 0 h 176250"/>
                    <a:gd name="connsiteX2" fmla="*/ 165413 w 165413"/>
                    <a:gd name="connsiteY2" fmla="*/ 176251 h 176250"/>
                    <a:gd name="connsiteX3" fmla="*/ 0 w 165413"/>
                    <a:gd name="connsiteY3" fmla="*/ 176251 h 1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62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6251"/>
                      </a:lnTo>
                      <a:lnTo>
                        <a:pt x="0" y="17625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9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47954" y="2831607"/>
                <a:ext cx="165413" cy="796266"/>
                <a:chOff x="647954" y="2831607"/>
                <a:chExt cx="165413" cy="796266"/>
              </a:xfrm>
              <a:solidFill>
                <a:srgbClr val="000000"/>
              </a:solidFill>
            </p:grpSpPr>
            <p:sp>
              <p:nvSpPr>
                <p:cNvPr id="7295" name="자유형: 도형 7294">
                  <a:extLst>
                    <a:ext uri="{FF2B5EF4-FFF2-40B4-BE49-F238E27FC236}">
                      <a16:creationId xmlns:a16="http://schemas.microsoft.com/office/drawing/2014/main" id="{5E285C45-6F44-447C-BF72-04151B5A9C09}"/>
                    </a:ext>
                  </a:extLst>
                </p:cNvPr>
                <p:cNvSpPr/>
                <p:nvPr/>
              </p:nvSpPr>
              <p:spPr>
                <a:xfrm>
                  <a:off x="647954" y="2831607"/>
                  <a:ext cx="165413" cy="796266"/>
                </a:xfrm>
                <a:custGeom>
                  <a:avLst/>
                  <a:gdLst>
                    <a:gd name="connsiteX0" fmla="*/ 0 w 165413"/>
                    <a:gd name="connsiteY0" fmla="*/ 0 h 796266"/>
                    <a:gd name="connsiteX1" fmla="*/ 165413 w 165413"/>
                    <a:gd name="connsiteY1" fmla="*/ 0 h 796266"/>
                    <a:gd name="connsiteX2" fmla="*/ 165413 w 165413"/>
                    <a:gd name="connsiteY2" fmla="*/ 796266 h 796266"/>
                    <a:gd name="connsiteX3" fmla="*/ 0 w 165413"/>
                    <a:gd name="connsiteY3" fmla="*/ 796266 h 79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626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6266"/>
                      </a:lnTo>
                      <a:lnTo>
                        <a:pt x="0" y="79626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96" name="자유형: 도형 7295">
                  <a:extLst>
                    <a:ext uri="{FF2B5EF4-FFF2-40B4-BE49-F238E27FC236}">
                      <a16:creationId xmlns:a16="http://schemas.microsoft.com/office/drawing/2014/main" id="{79349C85-82A4-42CB-A6B3-74B25B3C6E6B}"/>
                    </a:ext>
                  </a:extLst>
                </p:cNvPr>
                <p:cNvSpPr/>
                <p:nvPr/>
              </p:nvSpPr>
              <p:spPr>
                <a:xfrm>
                  <a:off x="647954" y="2831607"/>
                  <a:ext cx="165413" cy="796266"/>
                </a:xfrm>
                <a:custGeom>
                  <a:avLst/>
                  <a:gdLst>
                    <a:gd name="connsiteX0" fmla="*/ 0 w 165413"/>
                    <a:gd name="connsiteY0" fmla="*/ 0 h 796266"/>
                    <a:gd name="connsiteX1" fmla="*/ 165413 w 165413"/>
                    <a:gd name="connsiteY1" fmla="*/ 0 h 796266"/>
                    <a:gd name="connsiteX2" fmla="*/ 165413 w 165413"/>
                    <a:gd name="connsiteY2" fmla="*/ 796266 h 796266"/>
                    <a:gd name="connsiteX3" fmla="*/ 0 w 165413"/>
                    <a:gd name="connsiteY3" fmla="*/ 796266 h 79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626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6266"/>
                      </a:lnTo>
                      <a:lnTo>
                        <a:pt x="0" y="79626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9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1620" y="2990176"/>
                <a:ext cx="165413" cy="637697"/>
                <a:chOff x="831620" y="2990176"/>
                <a:chExt cx="165413" cy="637697"/>
              </a:xfrm>
              <a:solidFill>
                <a:srgbClr val="000000"/>
              </a:solidFill>
            </p:grpSpPr>
            <p:sp>
              <p:nvSpPr>
                <p:cNvPr id="7298" name="자유형: 도형 7297">
                  <a:extLst>
                    <a:ext uri="{FF2B5EF4-FFF2-40B4-BE49-F238E27FC236}">
                      <a16:creationId xmlns:a16="http://schemas.microsoft.com/office/drawing/2014/main" id="{81E19668-B5FE-4759-8676-D4DA84C07DC9}"/>
                    </a:ext>
                  </a:extLst>
                </p:cNvPr>
                <p:cNvSpPr/>
                <p:nvPr/>
              </p:nvSpPr>
              <p:spPr>
                <a:xfrm>
                  <a:off x="831620" y="2990176"/>
                  <a:ext cx="165413" cy="637697"/>
                </a:xfrm>
                <a:custGeom>
                  <a:avLst/>
                  <a:gdLst>
                    <a:gd name="connsiteX0" fmla="*/ 0 w 165413"/>
                    <a:gd name="connsiteY0" fmla="*/ 0 h 637697"/>
                    <a:gd name="connsiteX1" fmla="*/ 165413 w 165413"/>
                    <a:gd name="connsiteY1" fmla="*/ 0 h 637697"/>
                    <a:gd name="connsiteX2" fmla="*/ 165413 w 165413"/>
                    <a:gd name="connsiteY2" fmla="*/ 637697 h 637697"/>
                    <a:gd name="connsiteX3" fmla="*/ 0 w 165413"/>
                    <a:gd name="connsiteY3" fmla="*/ 637697 h 63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76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37697"/>
                      </a:lnTo>
                      <a:lnTo>
                        <a:pt x="0" y="6376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99" name="자유형: 도형 7298">
                  <a:extLst>
                    <a:ext uri="{FF2B5EF4-FFF2-40B4-BE49-F238E27FC236}">
                      <a16:creationId xmlns:a16="http://schemas.microsoft.com/office/drawing/2014/main" id="{9BBF2308-45D6-4D5A-88EA-8957B550BBF1}"/>
                    </a:ext>
                  </a:extLst>
                </p:cNvPr>
                <p:cNvSpPr/>
                <p:nvPr/>
              </p:nvSpPr>
              <p:spPr>
                <a:xfrm>
                  <a:off x="831620" y="2990176"/>
                  <a:ext cx="165413" cy="637697"/>
                </a:xfrm>
                <a:custGeom>
                  <a:avLst/>
                  <a:gdLst>
                    <a:gd name="connsiteX0" fmla="*/ 0 w 165413"/>
                    <a:gd name="connsiteY0" fmla="*/ 0 h 637697"/>
                    <a:gd name="connsiteX1" fmla="*/ 165413 w 165413"/>
                    <a:gd name="connsiteY1" fmla="*/ 0 h 637697"/>
                    <a:gd name="connsiteX2" fmla="*/ 165413 w 165413"/>
                    <a:gd name="connsiteY2" fmla="*/ 637697 h 637697"/>
                    <a:gd name="connsiteX3" fmla="*/ 0 w 165413"/>
                    <a:gd name="connsiteY3" fmla="*/ 637697 h 63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76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37697"/>
                      </a:lnTo>
                      <a:lnTo>
                        <a:pt x="0" y="63769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0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15286" y="3064327"/>
                <a:ext cx="165413" cy="563546"/>
                <a:chOff x="1015286" y="3064327"/>
                <a:chExt cx="165413" cy="563546"/>
              </a:xfrm>
              <a:solidFill>
                <a:srgbClr val="000000"/>
              </a:solidFill>
            </p:grpSpPr>
            <p:sp>
              <p:nvSpPr>
                <p:cNvPr id="7301" name="자유형: 도형 7300">
                  <a:extLst>
                    <a:ext uri="{FF2B5EF4-FFF2-40B4-BE49-F238E27FC236}">
                      <a16:creationId xmlns:a16="http://schemas.microsoft.com/office/drawing/2014/main" id="{BBD2E21B-305A-4BFB-82B1-D914659FE861}"/>
                    </a:ext>
                  </a:extLst>
                </p:cNvPr>
                <p:cNvSpPr/>
                <p:nvPr/>
              </p:nvSpPr>
              <p:spPr>
                <a:xfrm>
                  <a:off x="1015286" y="3064327"/>
                  <a:ext cx="165413" cy="563546"/>
                </a:xfrm>
                <a:custGeom>
                  <a:avLst/>
                  <a:gdLst>
                    <a:gd name="connsiteX0" fmla="*/ 0 w 165413"/>
                    <a:gd name="connsiteY0" fmla="*/ 0 h 563546"/>
                    <a:gd name="connsiteX1" fmla="*/ 165413 w 165413"/>
                    <a:gd name="connsiteY1" fmla="*/ 0 h 563546"/>
                    <a:gd name="connsiteX2" fmla="*/ 165413 w 165413"/>
                    <a:gd name="connsiteY2" fmla="*/ 563547 h 563546"/>
                    <a:gd name="connsiteX3" fmla="*/ 0 w 165413"/>
                    <a:gd name="connsiteY3" fmla="*/ 563547 h 563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6354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63547"/>
                      </a:lnTo>
                      <a:lnTo>
                        <a:pt x="0" y="56354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02" name="자유형: 도형 7301">
                  <a:extLst>
                    <a:ext uri="{FF2B5EF4-FFF2-40B4-BE49-F238E27FC236}">
                      <a16:creationId xmlns:a16="http://schemas.microsoft.com/office/drawing/2014/main" id="{6E869E4D-F458-40ED-88B5-AEDBA30256C3}"/>
                    </a:ext>
                  </a:extLst>
                </p:cNvPr>
                <p:cNvSpPr/>
                <p:nvPr/>
              </p:nvSpPr>
              <p:spPr>
                <a:xfrm>
                  <a:off x="1015286" y="3064327"/>
                  <a:ext cx="165413" cy="563546"/>
                </a:xfrm>
                <a:custGeom>
                  <a:avLst/>
                  <a:gdLst>
                    <a:gd name="connsiteX0" fmla="*/ 0 w 165413"/>
                    <a:gd name="connsiteY0" fmla="*/ 0 h 563546"/>
                    <a:gd name="connsiteX1" fmla="*/ 165413 w 165413"/>
                    <a:gd name="connsiteY1" fmla="*/ 0 h 563546"/>
                    <a:gd name="connsiteX2" fmla="*/ 165413 w 165413"/>
                    <a:gd name="connsiteY2" fmla="*/ 563547 h 563546"/>
                    <a:gd name="connsiteX3" fmla="*/ 0 w 165413"/>
                    <a:gd name="connsiteY3" fmla="*/ 563547 h 563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6354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63547"/>
                      </a:lnTo>
                      <a:lnTo>
                        <a:pt x="0" y="56354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0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198952" y="3035807"/>
                <a:ext cx="165413" cy="592066"/>
                <a:chOff x="1198952" y="3035807"/>
                <a:chExt cx="165413" cy="592066"/>
              </a:xfrm>
              <a:solidFill>
                <a:srgbClr val="000000"/>
              </a:solidFill>
            </p:grpSpPr>
            <p:sp>
              <p:nvSpPr>
                <p:cNvPr id="7304" name="자유형: 도형 7303">
                  <a:extLst>
                    <a:ext uri="{FF2B5EF4-FFF2-40B4-BE49-F238E27FC236}">
                      <a16:creationId xmlns:a16="http://schemas.microsoft.com/office/drawing/2014/main" id="{E6CCB9DF-C088-4D65-AB0D-345458F4DE93}"/>
                    </a:ext>
                  </a:extLst>
                </p:cNvPr>
                <p:cNvSpPr/>
                <p:nvPr/>
              </p:nvSpPr>
              <p:spPr>
                <a:xfrm>
                  <a:off x="1198952" y="3035807"/>
                  <a:ext cx="165413" cy="592066"/>
                </a:xfrm>
                <a:custGeom>
                  <a:avLst/>
                  <a:gdLst>
                    <a:gd name="connsiteX0" fmla="*/ 0 w 165413"/>
                    <a:gd name="connsiteY0" fmla="*/ 0 h 592066"/>
                    <a:gd name="connsiteX1" fmla="*/ 165414 w 165413"/>
                    <a:gd name="connsiteY1" fmla="*/ 0 h 592066"/>
                    <a:gd name="connsiteX2" fmla="*/ 165414 w 165413"/>
                    <a:gd name="connsiteY2" fmla="*/ 592066 h 592066"/>
                    <a:gd name="connsiteX3" fmla="*/ 0 w 165413"/>
                    <a:gd name="connsiteY3" fmla="*/ 592066 h 59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9206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92066"/>
                      </a:lnTo>
                      <a:lnTo>
                        <a:pt x="0" y="59206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05" name="자유형: 도형 7304">
                  <a:extLst>
                    <a:ext uri="{FF2B5EF4-FFF2-40B4-BE49-F238E27FC236}">
                      <a16:creationId xmlns:a16="http://schemas.microsoft.com/office/drawing/2014/main" id="{2896A547-489D-484F-9ED0-8BC527DBECA1}"/>
                    </a:ext>
                  </a:extLst>
                </p:cNvPr>
                <p:cNvSpPr/>
                <p:nvPr/>
              </p:nvSpPr>
              <p:spPr>
                <a:xfrm>
                  <a:off x="1198952" y="3035807"/>
                  <a:ext cx="165413" cy="592066"/>
                </a:xfrm>
                <a:custGeom>
                  <a:avLst/>
                  <a:gdLst>
                    <a:gd name="connsiteX0" fmla="*/ 0 w 165413"/>
                    <a:gd name="connsiteY0" fmla="*/ 0 h 592066"/>
                    <a:gd name="connsiteX1" fmla="*/ 165414 w 165413"/>
                    <a:gd name="connsiteY1" fmla="*/ 0 h 592066"/>
                    <a:gd name="connsiteX2" fmla="*/ 165414 w 165413"/>
                    <a:gd name="connsiteY2" fmla="*/ 592066 h 592066"/>
                    <a:gd name="connsiteX3" fmla="*/ 0 w 165413"/>
                    <a:gd name="connsiteY3" fmla="*/ 592066 h 59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9206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92066"/>
                      </a:lnTo>
                      <a:lnTo>
                        <a:pt x="0" y="59206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0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2618" y="3205784"/>
                <a:ext cx="165413" cy="422089"/>
                <a:chOff x="1382618" y="3205784"/>
                <a:chExt cx="165413" cy="422089"/>
              </a:xfrm>
              <a:solidFill>
                <a:srgbClr val="000000"/>
              </a:solidFill>
            </p:grpSpPr>
            <p:sp>
              <p:nvSpPr>
                <p:cNvPr id="7307" name="자유형: 도형 7306">
                  <a:extLst>
                    <a:ext uri="{FF2B5EF4-FFF2-40B4-BE49-F238E27FC236}">
                      <a16:creationId xmlns:a16="http://schemas.microsoft.com/office/drawing/2014/main" id="{72359E83-048B-47DA-8880-18431464C11A}"/>
                    </a:ext>
                  </a:extLst>
                </p:cNvPr>
                <p:cNvSpPr/>
                <p:nvPr/>
              </p:nvSpPr>
              <p:spPr>
                <a:xfrm>
                  <a:off x="1382618" y="3205784"/>
                  <a:ext cx="165413" cy="422089"/>
                </a:xfrm>
                <a:custGeom>
                  <a:avLst/>
                  <a:gdLst>
                    <a:gd name="connsiteX0" fmla="*/ 0 w 165413"/>
                    <a:gd name="connsiteY0" fmla="*/ 0 h 422089"/>
                    <a:gd name="connsiteX1" fmla="*/ 165413 w 165413"/>
                    <a:gd name="connsiteY1" fmla="*/ 0 h 422089"/>
                    <a:gd name="connsiteX2" fmla="*/ 165413 w 165413"/>
                    <a:gd name="connsiteY2" fmla="*/ 422090 h 422089"/>
                    <a:gd name="connsiteX3" fmla="*/ 0 w 165413"/>
                    <a:gd name="connsiteY3" fmla="*/ 422090 h 422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20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2090"/>
                      </a:lnTo>
                      <a:lnTo>
                        <a:pt x="0" y="42209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08" name="자유형: 도형 7307">
                  <a:extLst>
                    <a:ext uri="{FF2B5EF4-FFF2-40B4-BE49-F238E27FC236}">
                      <a16:creationId xmlns:a16="http://schemas.microsoft.com/office/drawing/2014/main" id="{1AFB5395-A63E-4ED3-8D1E-19525E81548E}"/>
                    </a:ext>
                  </a:extLst>
                </p:cNvPr>
                <p:cNvSpPr/>
                <p:nvPr/>
              </p:nvSpPr>
              <p:spPr>
                <a:xfrm>
                  <a:off x="1382618" y="3205784"/>
                  <a:ext cx="165413" cy="422089"/>
                </a:xfrm>
                <a:custGeom>
                  <a:avLst/>
                  <a:gdLst>
                    <a:gd name="connsiteX0" fmla="*/ 0 w 165413"/>
                    <a:gd name="connsiteY0" fmla="*/ 0 h 422089"/>
                    <a:gd name="connsiteX1" fmla="*/ 165413 w 165413"/>
                    <a:gd name="connsiteY1" fmla="*/ 0 h 422089"/>
                    <a:gd name="connsiteX2" fmla="*/ 165413 w 165413"/>
                    <a:gd name="connsiteY2" fmla="*/ 422090 h 422089"/>
                    <a:gd name="connsiteX3" fmla="*/ 0 w 165413"/>
                    <a:gd name="connsiteY3" fmla="*/ 422090 h 422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20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2090"/>
                      </a:lnTo>
                      <a:lnTo>
                        <a:pt x="0" y="42209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0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66284" y="3116232"/>
                <a:ext cx="165413" cy="511070"/>
                <a:chOff x="1566284" y="3116232"/>
                <a:chExt cx="165413" cy="511070"/>
              </a:xfrm>
              <a:solidFill>
                <a:srgbClr val="000000"/>
              </a:solidFill>
            </p:grpSpPr>
            <p:sp>
              <p:nvSpPr>
                <p:cNvPr id="7310" name="자유형: 도형 7309">
                  <a:extLst>
                    <a:ext uri="{FF2B5EF4-FFF2-40B4-BE49-F238E27FC236}">
                      <a16:creationId xmlns:a16="http://schemas.microsoft.com/office/drawing/2014/main" id="{8D3EC448-CFB3-43FC-BF65-AF4B2E23F400}"/>
                    </a:ext>
                  </a:extLst>
                </p:cNvPr>
                <p:cNvSpPr/>
                <p:nvPr/>
              </p:nvSpPr>
              <p:spPr>
                <a:xfrm>
                  <a:off x="1566284" y="3116232"/>
                  <a:ext cx="165413" cy="511070"/>
                </a:xfrm>
                <a:custGeom>
                  <a:avLst/>
                  <a:gdLst>
                    <a:gd name="connsiteX0" fmla="*/ 0 w 165413"/>
                    <a:gd name="connsiteY0" fmla="*/ 0 h 511070"/>
                    <a:gd name="connsiteX1" fmla="*/ 165413 w 165413"/>
                    <a:gd name="connsiteY1" fmla="*/ 0 h 511070"/>
                    <a:gd name="connsiteX2" fmla="*/ 165413 w 165413"/>
                    <a:gd name="connsiteY2" fmla="*/ 511071 h 511070"/>
                    <a:gd name="connsiteX3" fmla="*/ 0 w 165413"/>
                    <a:gd name="connsiteY3" fmla="*/ 511071 h 511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10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1071"/>
                      </a:lnTo>
                      <a:lnTo>
                        <a:pt x="0" y="5110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11" name="자유형: 도형 7310">
                  <a:extLst>
                    <a:ext uri="{FF2B5EF4-FFF2-40B4-BE49-F238E27FC236}">
                      <a16:creationId xmlns:a16="http://schemas.microsoft.com/office/drawing/2014/main" id="{EB734FCE-F42F-44CD-83D0-756032F90C81}"/>
                    </a:ext>
                  </a:extLst>
                </p:cNvPr>
                <p:cNvSpPr/>
                <p:nvPr/>
              </p:nvSpPr>
              <p:spPr>
                <a:xfrm>
                  <a:off x="1566284" y="3116232"/>
                  <a:ext cx="165413" cy="511070"/>
                </a:xfrm>
                <a:custGeom>
                  <a:avLst/>
                  <a:gdLst>
                    <a:gd name="connsiteX0" fmla="*/ 0 w 165413"/>
                    <a:gd name="connsiteY0" fmla="*/ 0 h 511070"/>
                    <a:gd name="connsiteX1" fmla="*/ 165413 w 165413"/>
                    <a:gd name="connsiteY1" fmla="*/ 0 h 511070"/>
                    <a:gd name="connsiteX2" fmla="*/ 165413 w 165413"/>
                    <a:gd name="connsiteY2" fmla="*/ 511071 h 511070"/>
                    <a:gd name="connsiteX3" fmla="*/ 0 w 165413"/>
                    <a:gd name="connsiteY3" fmla="*/ 511071 h 511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10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1071"/>
                      </a:lnTo>
                      <a:lnTo>
                        <a:pt x="0" y="51107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1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49950" y="3048926"/>
                <a:ext cx="165413" cy="578947"/>
                <a:chOff x="1749950" y="3048926"/>
                <a:chExt cx="165413" cy="578947"/>
              </a:xfrm>
              <a:solidFill>
                <a:srgbClr val="000000"/>
              </a:solidFill>
            </p:grpSpPr>
            <p:sp>
              <p:nvSpPr>
                <p:cNvPr id="7313" name="자유형: 도형 7312">
                  <a:extLst>
                    <a:ext uri="{FF2B5EF4-FFF2-40B4-BE49-F238E27FC236}">
                      <a16:creationId xmlns:a16="http://schemas.microsoft.com/office/drawing/2014/main" id="{5646919D-2C92-4979-B129-C69D15FFCC6E}"/>
                    </a:ext>
                  </a:extLst>
                </p:cNvPr>
                <p:cNvSpPr/>
                <p:nvPr/>
              </p:nvSpPr>
              <p:spPr>
                <a:xfrm>
                  <a:off x="1749950" y="3048926"/>
                  <a:ext cx="165413" cy="578947"/>
                </a:xfrm>
                <a:custGeom>
                  <a:avLst/>
                  <a:gdLst>
                    <a:gd name="connsiteX0" fmla="*/ 0 w 165413"/>
                    <a:gd name="connsiteY0" fmla="*/ 0 h 578947"/>
                    <a:gd name="connsiteX1" fmla="*/ 165413 w 165413"/>
                    <a:gd name="connsiteY1" fmla="*/ 0 h 578947"/>
                    <a:gd name="connsiteX2" fmla="*/ 165413 w 165413"/>
                    <a:gd name="connsiteY2" fmla="*/ 578947 h 578947"/>
                    <a:gd name="connsiteX3" fmla="*/ 0 w 165413"/>
                    <a:gd name="connsiteY3" fmla="*/ 578947 h 578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89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8947"/>
                      </a:lnTo>
                      <a:lnTo>
                        <a:pt x="0" y="57894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14" name="자유형: 도형 7313">
                  <a:extLst>
                    <a:ext uri="{FF2B5EF4-FFF2-40B4-BE49-F238E27FC236}">
                      <a16:creationId xmlns:a16="http://schemas.microsoft.com/office/drawing/2014/main" id="{1310ECCE-9DD0-4976-91AE-1D097C2BAD27}"/>
                    </a:ext>
                  </a:extLst>
                </p:cNvPr>
                <p:cNvSpPr/>
                <p:nvPr/>
              </p:nvSpPr>
              <p:spPr>
                <a:xfrm>
                  <a:off x="1749950" y="3048926"/>
                  <a:ext cx="165413" cy="578947"/>
                </a:xfrm>
                <a:custGeom>
                  <a:avLst/>
                  <a:gdLst>
                    <a:gd name="connsiteX0" fmla="*/ 0 w 165413"/>
                    <a:gd name="connsiteY0" fmla="*/ 0 h 578947"/>
                    <a:gd name="connsiteX1" fmla="*/ 165413 w 165413"/>
                    <a:gd name="connsiteY1" fmla="*/ 0 h 578947"/>
                    <a:gd name="connsiteX2" fmla="*/ 165413 w 165413"/>
                    <a:gd name="connsiteY2" fmla="*/ 578947 h 578947"/>
                    <a:gd name="connsiteX3" fmla="*/ 0 w 165413"/>
                    <a:gd name="connsiteY3" fmla="*/ 578947 h 578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89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8947"/>
                      </a:lnTo>
                      <a:lnTo>
                        <a:pt x="0" y="57894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1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3046" y="3106536"/>
                <a:ext cx="165413" cy="521337"/>
                <a:chOff x="1933046" y="3106536"/>
                <a:chExt cx="165413" cy="521337"/>
              </a:xfrm>
              <a:solidFill>
                <a:srgbClr val="000000"/>
              </a:solidFill>
            </p:grpSpPr>
            <p:sp>
              <p:nvSpPr>
                <p:cNvPr id="7316" name="자유형: 도형 7315">
                  <a:extLst>
                    <a:ext uri="{FF2B5EF4-FFF2-40B4-BE49-F238E27FC236}">
                      <a16:creationId xmlns:a16="http://schemas.microsoft.com/office/drawing/2014/main" id="{A21F0D5B-3AB1-41AB-9BFC-84198A5A1B5A}"/>
                    </a:ext>
                  </a:extLst>
                </p:cNvPr>
                <p:cNvSpPr/>
                <p:nvPr/>
              </p:nvSpPr>
              <p:spPr>
                <a:xfrm>
                  <a:off x="1933046" y="3106536"/>
                  <a:ext cx="165413" cy="521337"/>
                </a:xfrm>
                <a:custGeom>
                  <a:avLst/>
                  <a:gdLst>
                    <a:gd name="connsiteX0" fmla="*/ 0 w 165413"/>
                    <a:gd name="connsiteY0" fmla="*/ 0 h 521337"/>
                    <a:gd name="connsiteX1" fmla="*/ 165413 w 165413"/>
                    <a:gd name="connsiteY1" fmla="*/ 0 h 521337"/>
                    <a:gd name="connsiteX2" fmla="*/ 165413 w 165413"/>
                    <a:gd name="connsiteY2" fmla="*/ 521338 h 521337"/>
                    <a:gd name="connsiteX3" fmla="*/ 0 w 165413"/>
                    <a:gd name="connsiteY3" fmla="*/ 521338 h 521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133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1338"/>
                      </a:lnTo>
                      <a:lnTo>
                        <a:pt x="0" y="52133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17" name="자유형: 도형 7316">
                  <a:extLst>
                    <a:ext uri="{FF2B5EF4-FFF2-40B4-BE49-F238E27FC236}">
                      <a16:creationId xmlns:a16="http://schemas.microsoft.com/office/drawing/2014/main" id="{1A9ED959-5B01-49CE-B6BC-41D5609CE523}"/>
                    </a:ext>
                  </a:extLst>
                </p:cNvPr>
                <p:cNvSpPr/>
                <p:nvPr/>
              </p:nvSpPr>
              <p:spPr>
                <a:xfrm>
                  <a:off x="1933046" y="3106536"/>
                  <a:ext cx="165413" cy="521337"/>
                </a:xfrm>
                <a:custGeom>
                  <a:avLst/>
                  <a:gdLst>
                    <a:gd name="connsiteX0" fmla="*/ 0 w 165413"/>
                    <a:gd name="connsiteY0" fmla="*/ 0 h 521337"/>
                    <a:gd name="connsiteX1" fmla="*/ 165413 w 165413"/>
                    <a:gd name="connsiteY1" fmla="*/ 0 h 521337"/>
                    <a:gd name="connsiteX2" fmla="*/ 165413 w 165413"/>
                    <a:gd name="connsiteY2" fmla="*/ 521338 h 521337"/>
                    <a:gd name="connsiteX3" fmla="*/ 0 w 165413"/>
                    <a:gd name="connsiteY3" fmla="*/ 521338 h 521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133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1338"/>
                      </a:lnTo>
                      <a:lnTo>
                        <a:pt x="0" y="521338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1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16712" y="3334122"/>
                <a:ext cx="165413" cy="293751"/>
                <a:chOff x="2116712" y="3334122"/>
                <a:chExt cx="165413" cy="293751"/>
              </a:xfrm>
              <a:solidFill>
                <a:srgbClr val="000000"/>
              </a:solidFill>
            </p:grpSpPr>
            <p:sp>
              <p:nvSpPr>
                <p:cNvPr id="7319" name="자유형: 도형 7318">
                  <a:extLst>
                    <a:ext uri="{FF2B5EF4-FFF2-40B4-BE49-F238E27FC236}">
                      <a16:creationId xmlns:a16="http://schemas.microsoft.com/office/drawing/2014/main" id="{61999226-F047-4CBA-9955-2A271E909074}"/>
                    </a:ext>
                  </a:extLst>
                </p:cNvPr>
                <p:cNvSpPr/>
                <p:nvPr/>
              </p:nvSpPr>
              <p:spPr>
                <a:xfrm>
                  <a:off x="2116712" y="3334122"/>
                  <a:ext cx="165413" cy="293751"/>
                </a:xfrm>
                <a:custGeom>
                  <a:avLst/>
                  <a:gdLst>
                    <a:gd name="connsiteX0" fmla="*/ 0 w 165413"/>
                    <a:gd name="connsiteY0" fmla="*/ 0 h 293751"/>
                    <a:gd name="connsiteX1" fmla="*/ 165413 w 165413"/>
                    <a:gd name="connsiteY1" fmla="*/ 0 h 293751"/>
                    <a:gd name="connsiteX2" fmla="*/ 165413 w 165413"/>
                    <a:gd name="connsiteY2" fmla="*/ 293752 h 293751"/>
                    <a:gd name="connsiteX3" fmla="*/ 0 w 165413"/>
                    <a:gd name="connsiteY3" fmla="*/ 293752 h 293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37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3752"/>
                      </a:lnTo>
                      <a:lnTo>
                        <a:pt x="0" y="2937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20" name="자유형: 도형 7319">
                  <a:extLst>
                    <a:ext uri="{FF2B5EF4-FFF2-40B4-BE49-F238E27FC236}">
                      <a16:creationId xmlns:a16="http://schemas.microsoft.com/office/drawing/2014/main" id="{6914EC9E-0DCB-41EE-BFB8-61F49B339092}"/>
                    </a:ext>
                  </a:extLst>
                </p:cNvPr>
                <p:cNvSpPr/>
                <p:nvPr/>
              </p:nvSpPr>
              <p:spPr>
                <a:xfrm>
                  <a:off x="2116712" y="3334122"/>
                  <a:ext cx="165413" cy="293751"/>
                </a:xfrm>
                <a:custGeom>
                  <a:avLst/>
                  <a:gdLst>
                    <a:gd name="connsiteX0" fmla="*/ 0 w 165413"/>
                    <a:gd name="connsiteY0" fmla="*/ 0 h 293751"/>
                    <a:gd name="connsiteX1" fmla="*/ 165413 w 165413"/>
                    <a:gd name="connsiteY1" fmla="*/ 0 h 293751"/>
                    <a:gd name="connsiteX2" fmla="*/ 165413 w 165413"/>
                    <a:gd name="connsiteY2" fmla="*/ 293752 h 293751"/>
                    <a:gd name="connsiteX3" fmla="*/ 0 w 165413"/>
                    <a:gd name="connsiteY3" fmla="*/ 293752 h 293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37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3752"/>
                      </a:lnTo>
                      <a:lnTo>
                        <a:pt x="0" y="29375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2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0378" y="3307884"/>
                <a:ext cx="165413" cy="319989"/>
                <a:chOff x="2300378" y="3307884"/>
                <a:chExt cx="165413" cy="319989"/>
              </a:xfrm>
              <a:solidFill>
                <a:srgbClr val="000000"/>
              </a:solidFill>
            </p:grpSpPr>
            <p:sp>
              <p:nvSpPr>
                <p:cNvPr id="7322" name="자유형: 도형 7321">
                  <a:extLst>
                    <a:ext uri="{FF2B5EF4-FFF2-40B4-BE49-F238E27FC236}">
                      <a16:creationId xmlns:a16="http://schemas.microsoft.com/office/drawing/2014/main" id="{D9A0581F-10AD-456B-900C-8F5368F8A730}"/>
                    </a:ext>
                  </a:extLst>
                </p:cNvPr>
                <p:cNvSpPr/>
                <p:nvPr/>
              </p:nvSpPr>
              <p:spPr>
                <a:xfrm>
                  <a:off x="2300378" y="3307884"/>
                  <a:ext cx="165413" cy="319989"/>
                </a:xfrm>
                <a:custGeom>
                  <a:avLst/>
                  <a:gdLst>
                    <a:gd name="connsiteX0" fmla="*/ 0 w 165413"/>
                    <a:gd name="connsiteY0" fmla="*/ 0 h 319989"/>
                    <a:gd name="connsiteX1" fmla="*/ 165414 w 165413"/>
                    <a:gd name="connsiteY1" fmla="*/ 0 h 319989"/>
                    <a:gd name="connsiteX2" fmla="*/ 165414 w 165413"/>
                    <a:gd name="connsiteY2" fmla="*/ 319990 h 319989"/>
                    <a:gd name="connsiteX3" fmla="*/ 0 w 165413"/>
                    <a:gd name="connsiteY3" fmla="*/ 319990 h 319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998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9990"/>
                      </a:lnTo>
                      <a:lnTo>
                        <a:pt x="0" y="31999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23" name="자유형: 도형 7322">
                  <a:extLst>
                    <a:ext uri="{FF2B5EF4-FFF2-40B4-BE49-F238E27FC236}">
                      <a16:creationId xmlns:a16="http://schemas.microsoft.com/office/drawing/2014/main" id="{799609ED-2923-4E18-B318-44EC7E8906F2}"/>
                    </a:ext>
                  </a:extLst>
                </p:cNvPr>
                <p:cNvSpPr/>
                <p:nvPr/>
              </p:nvSpPr>
              <p:spPr>
                <a:xfrm>
                  <a:off x="2300378" y="3307884"/>
                  <a:ext cx="165413" cy="319989"/>
                </a:xfrm>
                <a:custGeom>
                  <a:avLst/>
                  <a:gdLst>
                    <a:gd name="connsiteX0" fmla="*/ 0 w 165413"/>
                    <a:gd name="connsiteY0" fmla="*/ 0 h 319989"/>
                    <a:gd name="connsiteX1" fmla="*/ 165414 w 165413"/>
                    <a:gd name="connsiteY1" fmla="*/ 0 h 319989"/>
                    <a:gd name="connsiteX2" fmla="*/ 165414 w 165413"/>
                    <a:gd name="connsiteY2" fmla="*/ 319990 h 319989"/>
                    <a:gd name="connsiteX3" fmla="*/ 0 w 165413"/>
                    <a:gd name="connsiteY3" fmla="*/ 319990 h 319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998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9990"/>
                      </a:lnTo>
                      <a:lnTo>
                        <a:pt x="0" y="31999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2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4044" y="3352374"/>
                <a:ext cx="165413" cy="275499"/>
                <a:chOff x="2484044" y="3352374"/>
                <a:chExt cx="165413" cy="275499"/>
              </a:xfrm>
              <a:solidFill>
                <a:srgbClr val="000000"/>
              </a:solidFill>
            </p:grpSpPr>
            <p:sp>
              <p:nvSpPr>
                <p:cNvPr id="7325" name="자유형: 도형 7324">
                  <a:extLst>
                    <a:ext uri="{FF2B5EF4-FFF2-40B4-BE49-F238E27FC236}">
                      <a16:creationId xmlns:a16="http://schemas.microsoft.com/office/drawing/2014/main" id="{22079E35-3BC3-46B6-98C0-FA3AF3063F27}"/>
                    </a:ext>
                  </a:extLst>
                </p:cNvPr>
                <p:cNvSpPr/>
                <p:nvPr/>
              </p:nvSpPr>
              <p:spPr>
                <a:xfrm>
                  <a:off x="2484044" y="3352374"/>
                  <a:ext cx="165413" cy="275499"/>
                </a:xfrm>
                <a:custGeom>
                  <a:avLst/>
                  <a:gdLst>
                    <a:gd name="connsiteX0" fmla="*/ 0 w 165413"/>
                    <a:gd name="connsiteY0" fmla="*/ 0 h 275499"/>
                    <a:gd name="connsiteX1" fmla="*/ 165413 w 165413"/>
                    <a:gd name="connsiteY1" fmla="*/ 0 h 275499"/>
                    <a:gd name="connsiteX2" fmla="*/ 165413 w 165413"/>
                    <a:gd name="connsiteY2" fmla="*/ 275499 h 275499"/>
                    <a:gd name="connsiteX3" fmla="*/ 0 w 165413"/>
                    <a:gd name="connsiteY3" fmla="*/ 275499 h 275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549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5499"/>
                      </a:lnTo>
                      <a:lnTo>
                        <a:pt x="0" y="27549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26" name="자유형: 도형 7325">
                  <a:extLst>
                    <a:ext uri="{FF2B5EF4-FFF2-40B4-BE49-F238E27FC236}">
                      <a16:creationId xmlns:a16="http://schemas.microsoft.com/office/drawing/2014/main" id="{2C461D35-8B2C-4281-A75E-16A2D3427D12}"/>
                    </a:ext>
                  </a:extLst>
                </p:cNvPr>
                <p:cNvSpPr/>
                <p:nvPr/>
              </p:nvSpPr>
              <p:spPr>
                <a:xfrm>
                  <a:off x="2484044" y="3352374"/>
                  <a:ext cx="165413" cy="275499"/>
                </a:xfrm>
                <a:custGeom>
                  <a:avLst/>
                  <a:gdLst>
                    <a:gd name="connsiteX0" fmla="*/ 0 w 165413"/>
                    <a:gd name="connsiteY0" fmla="*/ 0 h 275499"/>
                    <a:gd name="connsiteX1" fmla="*/ 165413 w 165413"/>
                    <a:gd name="connsiteY1" fmla="*/ 0 h 275499"/>
                    <a:gd name="connsiteX2" fmla="*/ 165413 w 165413"/>
                    <a:gd name="connsiteY2" fmla="*/ 275499 h 275499"/>
                    <a:gd name="connsiteX3" fmla="*/ 0 w 165413"/>
                    <a:gd name="connsiteY3" fmla="*/ 275499 h 275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549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5499"/>
                      </a:lnTo>
                      <a:lnTo>
                        <a:pt x="0" y="27549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2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67710" y="3242859"/>
                <a:ext cx="165413" cy="385014"/>
                <a:chOff x="2667710" y="3242859"/>
                <a:chExt cx="165413" cy="385014"/>
              </a:xfrm>
              <a:solidFill>
                <a:srgbClr val="000000"/>
              </a:solidFill>
            </p:grpSpPr>
            <p:sp>
              <p:nvSpPr>
                <p:cNvPr id="7328" name="자유형: 도형 7327">
                  <a:extLst>
                    <a:ext uri="{FF2B5EF4-FFF2-40B4-BE49-F238E27FC236}">
                      <a16:creationId xmlns:a16="http://schemas.microsoft.com/office/drawing/2014/main" id="{E69F0B23-7464-4DD7-99A4-55E47B576146}"/>
                    </a:ext>
                  </a:extLst>
                </p:cNvPr>
                <p:cNvSpPr/>
                <p:nvPr/>
              </p:nvSpPr>
              <p:spPr>
                <a:xfrm>
                  <a:off x="2667710" y="3242859"/>
                  <a:ext cx="165413" cy="385014"/>
                </a:xfrm>
                <a:custGeom>
                  <a:avLst/>
                  <a:gdLst>
                    <a:gd name="connsiteX0" fmla="*/ 0 w 165413"/>
                    <a:gd name="connsiteY0" fmla="*/ 0 h 385014"/>
                    <a:gd name="connsiteX1" fmla="*/ 165414 w 165413"/>
                    <a:gd name="connsiteY1" fmla="*/ 0 h 385014"/>
                    <a:gd name="connsiteX2" fmla="*/ 165414 w 165413"/>
                    <a:gd name="connsiteY2" fmla="*/ 385014 h 385014"/>
                    <a:gd name="connsiteX3" fmla="*/ 0 w 165413"/>
                    <a:gd name="connsiteY3" fmla="*/ 385014 h 38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8501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85014"/>
                      </a:lnTo>
                      <a:lnTo>
                        <a:pt x="0" y="38501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29" name="자유형: 도형 7328">
                  <a:extLst>
                    <a:ext uri="{FF2B5EF4-FFF2-40B4-BE49-F238E27FC236}">
                      <a16:creationId xmlns:a16="http://schemas.microsoft.com/office/drawing/2014/main" id="{063D2002-46E5-4DB2-B1B9-74932011F5E3}"/>
                    </a:ext>
                  </a:extLst>
                </p:cNvPr>
                <p:cNvSpPr/>
                <p:nvPr/>
              </p:nvSpPr>
              <p:spPr>
                <a:xfrm>
                  <a:off x="2667710" y="3242859"/>
                  <a:ext cx="165413" cy="385014"/>
                </a:xfrm>
                <a:custGeom>
                  <a:avLst/>
                  <a:gdLst>
                    <a:gd name="connsiteX0" fmla="*/ 0 w 165413"/>
                    <a:gd name="connsiteY0" fmla="*/ 0 h 385014"/>
                    <a:gd name="connsiteX1" fmla="*/ 165414 w 165413"/>
                    <a:gd name="connsiteY1" fmla="*/ 0 h 385014"/>
                    <a:gd name="connsiteX2" fmla="*/ 165414 w 165413"/>
                    <a:gd name="connsiteY2" fmla="*/ 385014 h 385014"/>
                    <a:gd name="connsiteX3" fmla="*/ 0 w 165413"/>
                    <a:gd name="connsiteY3" fmla="*/ 385014 h 38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8501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85014"/>
                      </a:lnTo>
                      <a:lnTo>
                        <a:pt x="0" y="38501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3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1376" y="3016414"/>
                <a:ext cx="165413" cy="611459"/>
                <a:chOff x="2851376" y="3016414"/>
                <a:chExt cx="165413" cy="611459"/>
              </a:xfrm>
              <a:solidFill>
                <a:srgbClr val="000000"/>
              </a:solidFill>
            </p:grpSpPr>
            <p:sp>
              <p:nvSpPr>
                <p:cNvPr id="7331" name="자유형: 도형 7330">
                  <a:extLst>
                    <a:ext uri="{FF2B5EF4-FFF2-40B4-BE49-F238E27FC236}">
                      <a16:creationId xmlns:a16="http://schemas.microsoft.com/office/drawing/2014/main" id="{972F6826-9585-4FB0-9885-12243CE4DCEA}"/>
                    </a:ext>
                  </a:extLst>
                </p:cNvPr>
                <p:cNvSpPr/>
                <p:nvPr/>
              </p:nvSpPr>
              <p:spPr>
                <a:xfrm>
                  <a:off x="2851376" y="3016414"/>
                  <a:ext cx="165413" cy="611459"/>
                </a:xfrm>
                <a:custGeom>
                  <a:avLst/>
                  <a:gdLst>
                    <a:gd name="connsiteX0" fmla="*/ 0 w 165413"/>
                    <a:gd name="connsiteY0" fmla="*/ 0 h 611459"/>
                    <a:gd name="connsiteX1" fmla="*/ 165413 w 165413"/>
                    <a:gd name="connsiteY1" fmla="*/ 0 h 611459"/>
                    <a:gd name="connsiteX2" fmla="*/ 165413 w 165413"/>
                    <a:gd name="connsiteY2" fmla="*/ 611460 h 611459"/>
                    <a:gd name="connsiteX3" fmla="*/ 0 w 165413"/>
                    <a:gd name="connsiteY3" fmla="*/ 611460 h 611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14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1460"/>
                      </a:lnTo>
                      <a:lnTo>
                        <a:pt x="0" y="61146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32" name="자유형: 도형 7331">
                  <a:extLst>
                    <a:ext uri="{FF2B5EF4-FFF2-40B4-BE49-F238E27FC236}">
                      <a16:creationId xmlns:a16="http://schemas.microsoft.com/office/drawing/2014/main" id="{99DE41ED-7202-41D2-949C-17CC2DDCCB58}"/>
                    </a:ext>
                  </a:extLst>
                </p:cNvPr>
                <p:cNvSpPr/>
                <p:nvPr/>
              </p:nvSpPr>
              <p:spPr>
                <a:xfrm>
                  <a:off x="2851376" y="3016414"/>
                  <a:ext cx="165413" cy="611459"/>
                </a:xfrm>
                <a:custGeom>
                  <a:avLst/>
                  <a:gdLst>
                    <a:gd name="connsiteX0" fmla="*/ 0 w 165413"/>
                    <a:gd name="connsiteY0" fmla="*/ 0 h 611459"/>
                    <a:gd name="connsiteX1" fmla="*/ 165413 w 165413"/>
                    <a:gd name="connsiteY1" fmla="*/ 0 h 611459"/>
                    <a:gd name="connsiteX2" fmla="*/ 165413 w 165413"/>
                    <a:gd name="connsiteY2" fmla="*/ 611460 h 611459"/>
                    <a:gd name="connsiteX3" fmla="*/ 0 w 165413"/>
                    <a:gd name="connsiteY3" fmla="*/ 611460 h 611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14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1460"/>
                      </a:lnTo>
                      <a:lnTo>
                        <a:pt x="0" y="61146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3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35042" y="3253697"/>
                <a:ext cx="165413" cy="373606"/>
                <a:chOff x="3035042" y="3253697"/>
                <a:chExt cx="165413" cy="373606"/>
              </a:xfrm>
              <a:solidFill>
                <a:srgbClr val="000000"/>
              </a:solidFill>
            </p:grpSpPr>
            <p:sp>
              <p:nvSpPr>
                <p:cNvPr id="7334" name="자유형: 도형 7333">
                  <a:extLst>
                    <a:ext uri="{FF2B5EF4-FFF2-40B4-BE49-F238E27FC236}">
                      <a16:creationId xmlns:a16="http://schemas.microsoft.com/office/drawing/2014/main" id="{EA414654-ECDD-4F97-AE66-0B93CC8AB26D}"/>
                    </a:ext>
                  </a:extLst>
                </p:cNvPr>
                <p:cNvSpPr/>
                <p:nvPr/>
              </p:nvSpPr>
              <p:spPr>
                <a:xfrm>
                  <a:off x="3035042" y="3253697"/>
                  <a:ext cx="165413" cy="373606"/>
                </a:xfrm>
                <a:custGeom>
                  <a:avLst/>
                  <a:gdLst>
                    <a:gd name="connsiteX0" fmla="*/ 0 w 165413"/>
                    <a:gd name="connsiteY0" fmla="*/ 0 h 373606"/>
                    <a:gd name="connsiteX1" fmla="*/ 165413 w 165413"/>
                    <a:gd name="connsiteY1" fmla="*/ 0 h 373606"/>
                    <a:gd name="connsiteX2" fmla="*/ 165413 w 165413"/>
                    <a:gd name="connsiteY2" fmla="*/ 373606 h 373606"/>
                    <a:gd name="connsiteX3" fmla="*/ 0 w 165413"/>
                    <a:gd name="connsiteY3" fmla="*/ 373606 h 37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360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73606"/>
                      </a:lnTo>
                      <a:lnTo>
                        <a:pt x="0" y="37360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35" name="자유형: 도형 7334">
                  <a:extLst>
                    <a:ext uri="{FF2B5EF4-FFF2-40B4-BE49-F238E27FC236}">
                      <a16:creationId xmlns:a16="http://schemas.microsoft.com/office/drawing/2014/main" id="{4E4CCD04-4296-4C45-8172-6B002CC0D644}"/>
                    </a:ext>
                  </a:extLst>
                </p:cNvPr>
                <p:cNvSpPr/>
                <p:nvPr/>
              </p:nvSpPr>
              <p:spPr>
                <a:xfrm>
                  <a:off x="3035042" y="3253697"/>
                  <a:ext cx="165413" cy="373606"/>
                </a:xfrm>
                <a:custGeom>
                  <a:avLst/>
                  <a:gdLst>
                    <a:gd name="connsiteX0" fmla="*/ 0 w 165413"/>
                    <a:gd name="connsiteY0" fmla="*/ 0 h 373606"/>
                    <a:gd name="connsiteX1" fmla="*/ 165413 w 165413"/>
                    <a:gd name="connsiteY1" fmla="*/ 0 h 373606"/>
                    <a:gd name="connsiteX2" fmla="*/ 165413 w 165413"/>
                    <a:gd name="connsiteY2" fmla="*/ 373606 h 373606"/>
                    <a:gd name="connsiteX3" fmla="*/ 0 w 165413"/>
                    <a:gd name="connsiteY3" fmla="*/ 373606 h 37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360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73606"/>
                      </a:lnTo>
                      <a:lnTo>
                        <a:pt x="0" y="37360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3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18708" y="3312447"/>
                <a:ext cx="165413" cy="315426"/>
                <a:chOff x="3218708" y="3312447"/>
                <a:chExt cx="165413" cy="315426"/>
              </a:xfrm>
              <a:solidFill>
                <a:srgbClr val="000000"/>
              </a:solidFill>
            </p:grpSpPr>
            <p:sp>
              <p:nvSpPr>
                <p:cNvPr id="7337" name="자유형: 도형 7336">
                  <a:extLst>
                    <a:ext uri="{FF2B5EF4-FFF2-40B4-BE49-F238E27FC236}">
                      <a16:creationId xmlns:a16="http://schemas.microsoft.com/office/drawing/2014/main" id="{862E681E-D899-43AC-8F64-DF62412D2829}"/>
                    </a:ext>
                  </a:extLst>
                </p:cNvPr>
                <p:cNvSpPr/>
                <p:nvPr/>
              </p:nvSpPr>
              <p:spPr>
                <a:xfrm>
                  <a:off x="3218708" y="3312447"/>
                  <a:ext cx="165413" cy="315426"/>
                </a:xfrm>
                <a:custGeom>
                  <a:avLst/>
                  <a:gdLst>
                    <a:gd name="connsiteX0" fmla="*/ 0 w 165413"/>
                    <a:gd name="connsiteY0" fmla="*/ 0 h 315426"/>
                    <a:gd name="connsiteX1" fmla="*/ 165414 w 165413"/>
                    <a:gd name="connsiteY1" fmla="*/ 0 h 315426"/>
                    <a:gd name="connsiteX2" fmla="*/ 165414 w 165413"/>
                    <a:gd name="connsiteY2" fmla="*/ 315426 h 315426"/>
                    <a:gd name="connsiteX3" fmla="*/ 0 w 165413"/>
                    <a:gd name="connsiteY3" fmla="*/ 315426 h 315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542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5426"/>
                      </a:lnTo>
                      <a:lnTo>
                        <a:pt x="0" y="31542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38" name="자유형: 도형 7337">
                  <a:extLst>
                    <a:ext uri="{FF2B5EF4-FFF2-40B4-BE49-F238E27FC236}">
                      <a16:creationId xmlns:a16="http://schemas.microsoft.com/office/drawing/2014/main" id="{E004162A-6824-41AB-8607-F009FDBA425D}"/>
                    </a:ext>
                  </a:extLst>
                </p:cNvPr>
                <p:cNvSpPr/>
                <p:nvPr/>
              </p:nvSpPr>
              <p:spPr>
                <a:xfrm>
                  <a:off x="3218708" y="3312447"/>
                  <a:ext cx="165413" cy="315426"/>
                </a:xfrm>
                <a:custGeom>
                  <a:avLst/>
                  <a:gdLst>
                    <a:gd name="connsiteX0" fmla="*/ 0 w 165413"/>
                    <a:gd name="connsiteY0" fmla="*/ 0 h 315426"/>
                    <a:gd name="connsiteX1" fmla="*/ 165414 w 165413"/>
                    <a:gd name="connsiteY1" fmla="*/ 0 h 315426"/>
                    <a:gd name="connsiteX2" fmla="*/ 165414 w 165413"/>
                    <a:gd name="connsiteY2" fmla="*/ 315426 h 315426"/>
                    <a:gd name="connsiteX3" fmla="*/ 0 w 165413"/>
                    <a:gd name="connsiteY3" fmla="*/ 315426 h 315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542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5426"/>
                      </a:lnTo>
                      <a:lnTo>
                        <a:pt x="0" y="31542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3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2374" y="3200650"/>
                <a:ext cx="165413" cy="427223"/>
                <a:chOff x="3402374" y="3200650"/>
                <a:chExt cx="165413" cy="427223"/>
              </a:xfrm>
              <a:solidFill>
                <a:srgbClr val="000000"/>
              </a:solidFill>
            </p:grpSpPr>
            <p:sp>
              <p:nvSpPr>
                <p:cNvPr id="7340" name="자유형: 도형 7339">
                  <a:extLst>
                    <a:ext uri="{FF2B5EF4-FFF2-40B4-BE49-F238E27FC236}">
                      <a16:creationId xmlns:a16="http://schemas.microsoft.com/office/drawing/2014/main" id="{57FADAE7-EE94-4F99-BF8C-586D9686F358}"/>
                    </a:ext>
                  </a:extLst>
                </p:cNvPr>
                <p:cNvSpPr/>
                <p:nvPr/>
              </p:nvSpPr>
              <p:spPr>
                <a:xfrm>
                  <a:off x="3402374" y="3200650"/>
                  <a:ext cx="165413" cy="427223"/>
                </a:xfrm>
                <a:custGeom>
                  <a:avLst/>
                  <a:gdLst>
                    <a:gd name="connsiteX0" fmla="*/ 0 w 165413"/>
                    <a:gd name="connsiteY0" fmla="*/ 0 h 427223"/>
                    <a:gd name="connsiteX1" fmla="*/ 165414 w 165413"/>
                    <a:gd name="connsiteY1" fmla="*/ 0 h 427223"/>
                    <a:gd name="connsiteX2" fmla="*/ 165414 w 165413"/>
                    <a:gd name="connsiteY2" fmla="*/ 427223 h 427223"/>
                    <a:gd name="connsiteX3" fmla="*/ 0 w 165413"/>
                    <a:gd name="connsiteY3" fmla="*/ 427223 h 427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722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27223"/>
                      </a:lnTo>
                      <a:lnTo>
                        <a:pt x="0" y="42722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41" name="자유형: 도형 7340">
                  <a:extLst>
                    <a:ext uri="{FF2B5EF4-FFF2-40B4-BE49-F238E27FC236}">
                      <a16:creationId xmlns:a16="http://schemas.microsoft.com/office/drawing/2014/main" id="{81F6F608-6787-435C-A506-D39C976D9B8E}"/>
                    </a:ext>
                  </a:extLst>
                </p:cNvPr>
                <p:cNvSpPr/>
                <p:nvPr/>
              </p:nvSpPr>
              <p:spPr>
                <a:xfrm>
                  <a:off x="3402374" y="3200650"/>
                  <a:ext cx="165413" cy="427223"/>
                </a:xfrm>
                <a:custGeom>
                  <a:avLst/>
                  <a:gdLst>
                    <a:gd name="connsiteX0" fmla="*/ 0 w 165413"/>
                    <a:gd name="connsiteY0" fmla="*/ 0 h 427223"/>
                    <a:gd name="connsiteX1" fmla="*/ 165414 w 165413"/>
                    <a:gd name="connsiteY1" fmla="*/ 0 h 427223"/>
                    <a:gd name="connsiteX2" fmla="*/ 165414 w 165413"/>
                    <a:gd name="connsiteY2" fmla="*/ 427223 h 427223"/>
                    <a:gd name="connsiteX3" fmla="*/ 0 w 165413"/>
                    <a:gd name="connsiteY3" fmla="*/ 427223 h 427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722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27223"/>
                      </a:lnTo>
                      <a:lnTo>
                        <a:pt x="0" y="427223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4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86040" y="3346100"/>
                <a:ext cx="165413" cy="281202"/>
                <a:chOff x="3586040" y="3346100"/>
                <a:chExt cx="165413" cy="281202"/>
              </a:xfrm>
              <a:solidFill>
                <a:srgbClr val="000000"/>
              </a:solidFill>
            </p:grpSpPr>
            <p:sp>
              <p:nvSpPr>
                <p:cNvPr id="7343" name="자유형: 도형 7342">
                  <a:extLst>
                    <a:ext uri="{FF2B5EF4-FFF2-40B4-BE49-F238E27FC236}">
                      <a16:creationId xmlns:a16="http://schemas.microsoft.com/office/drawing/2014/main" id="{5CF4C6D7-1AD2-4C36-B1B9-1481476E05D0}"/>
                    </a:ext>
                  </a:extLst>
                </p:cNvPr>
                <p:cNvSpPr/>
                <p:nvPr/>
              </p:nvSpPr>
              <p:spPr>
                <a:xfrm>
                  <a:off x="3586040" y="3346100"/>
                  <a:ext cx="165413" cy="281202"/>
                </a:xfrm>
                <a:custGeom>
                  <a:avLst/>
                  <a:gdLst>
                    <a:gd name="connsiteX0" fmla="*/ 0 w 165413"/>
                    <a:gd name="connsiteY0" fmla="*/ 0 h 281202"/>
                    <a:gd name="connsiteX1" fmla="*/ 165413 w 165413"/>
                    <a:gd name="connsiteY1" fmla="*/ 0 h 281202"/>
                    <a:gd name="connsiteX2" fmla="*/ 165413 w 165413"/>
                    <a:gd name="connsiteY2" fmla="*/ 281203 h 281202"/>
                    <a:gd name="connsiteX3" fmla="*/ 0 w 165413"/>
                    <a:gd name="connsiteY3" fmla="*/ 281203 h 281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120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1203"/>
                      </a:lnTo>
                      <a:lnTo>
                        <a:pt x="0" y="28120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44" name="자유형: 도형 7343">
                  <a:extLst>
                    <a:ext uri="{FF2B5EF4-FFF2-40B4-BE49-F238E27FC236}">
                      <a16:creationId xmlns:a16="http://schemas.microsoft.com/office/drawing/2014/main" id="{BD23CE67-E3EE-4A75-AC5B-66284E61B75C}"/>
                    </a:ext>
                  </a:extLst>
                </p:cNvPr>
                <p:cNvSpPr/>
                <p:nvPr/>
              </p:nvSpPr>
              <p:spPr>
                <a:xfrm>
                  <a:off x="3586040" y="3346100"/>
                  <a:ext cx="165413" cy="281202"/>
                </a:xfrm>
                <a:custGeom>
                  <a:avLst/>
                  <a:gdLst>
                    <a:gd name="connsiteX0" fmla="*/ 0 w 165413"/>
                    <a:gd name="connsiteY0" fmla="*/ 0 h 281202"/>
                    <a:gd name="connsiteX1" fmla="*/ 165413 w 165413"/>
                    <a:gd name="connsiteY1" fmla="*/ 0 h 281202"/>
                    <a:gd name="connsiteX2" fmla="*/ 165413 w 165413"/>
                    <a:gd name="connsiteY2" fmla="*/ 281203 h 281202"/>
                    <a:gd name="connsiteX3" fmla="*/ 0 w 165413"/>
                    <a:gd name="connsiteY3" fmla="*/ 281203 h 281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120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1203"/>
                      </a:lnTo>
                      <a:lnTo>
                        <a:pt x="0" y="281203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4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69706" y="3294765"/>
                <a:ext cx="165413" cy="333108"/>
                <a:chOff x="3769706" y="3294765"/>
                <a:chExt cx="165413" cy="333108"/>
              </a:xfrm>
              <a:solidFill>
                <a:srgbClr val="000000"/>
              </a:solidFill>
            </p:grpSpPr>
            <p:sp>
              <p:nvSpPr>
                <p:cNvPr id="7346" name="자유형: 도형 7345">
                  <a:extLst>
                    <a:ext uri="{FF2B5EF4-FFF2-40B4-BE49-F238E27FC236}">
                      <a16:creationId xmlns:a16="http://schemas.microsoft.com/office/drawing/2014/main" id="{2F98C52C-1EC0-4C63-8291-074D6056EFAA}"/>
                    </a:ext>
                  </a:extLst>
                </p:cNvPr>
                <p:cNvSpPr/>
                <p:nvPr/>
              </p:nvSpPr>
              <p:spPr>
                <a:xfrm>
                  <a:off x="3769706" y="3294765"/>
                  <a:ext cx="165413" cy="333108"/>
                </a:xfrm>
                <a:custGeom>
                  <a:avLst/>
                  <a:gdLst>
                    <a:gd name="connsiteX0" fmla="*/ 0 w 165413"/>
                    <a:gd name="connsiteY0" fmla="*/ 0 h 333108"/>
                    <a:gd name="connsiteX1" fmla="*/ 165413 w 165413"/>
                    <a:gd name="connsiteY1" fmla="*/ 0 h 333108"/>
                    <a:gd name="connsiteX2" fmla="*/ 165413 w 165413"/>
                    <a:gd name="connsiteY2" fmla="*/ 333108 h 333108"/>
                    <a:gd name="connsiteX3" fmla="*/ 0 w 165413"/>
                    <a:gd name="connsiteY3" fmla="*/ 333108 h 333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310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3108"/>
                      </a:lnTo>
                      <a:lnTo>
                        <a:pt x="0" y="33310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47" name="자유형: 도형 7346">
                  <a:extLst>
                    <a:ext uri="{FF2B5EF4-FFF2-40B4-BE49-F238E27FC236}">
                      <a16:creationId xmlns:a16="http://schemas.microsoft.com/office/drawing/2014/main" id="{B51E7939-C175-4B3C-A747-2E69650F7E5C}"/>
                    </a:ext>
                  </a:extLst>
                </p:cNvPr>
                <p:cNvSpPr/>
                <p:nvPr/>
              </p:nvSpPr>
              <p:spPr>
                <a:xfrm>
                  <a:off x="3769706" y="3294765"/>
                  <a:ext cx="165413" cy="333108"/>
                </a:xfrm>
                <a:custGeom>
                  <a:avLst/>
                  <a:gdLst>
                    <a:gd name="connsiteX0" fmla="*/ 0 w 165413"/>
                    <a:gd name="connsiteY0" fmla="*/ 0 h 333108"/>
                    <a:gd name="connsiteX1" fmla="*/ 165413 w 165413"/>
                    <a:gd name="connsiteY1" fmla="*/ 0 h 333108"/>
                    <a:gd name="connsiteX2" fmla="*/ 165413 w 165413"/>
                    <a:gd name="connsiteY2" fmla="*/ 333108 h 333108"/>
                    <a:gd name="connsiteX3" fmla="*/ 0 w 165413"/>
                    <a:gd name="connsiteY3" fmla="*/ 333108 h 333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310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3108"/>
                      </a:lnTo>
                      <a:lnTo>
                        <a:pt x="0" y="333108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4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3372" y="3191524"/>
                <a:ext cx="165413" cy="436349"/>
                <a:chOff x="3953372" y="3191524"/>
                <a:chExt cx="165413" cy="436349"/>
              </a:xfrm>
              <a:solidFill>
                <a:srgbClr val="000000"/>
              </a:solidFill>
            </p:grpSpPr>
            <p:sp>
              <p:nvSpPr>
                <p:cNvPr id="7349" name="자유형: 도형 7348">
                  <a:extLst>
                    <a:ext uri="{FF2B5EF4-FFF2-40B4-BE49-F238E27FC236}">
                      <a16:creationId xmlns:a16="http://schemas.microsoft.com/office/drawing/2014/main" id="{DB41EAF8-5406-41C9-B3AE-1DC1DEE0C1F9}"/>
                    </a:ext>
                  </a:extLst>
                </p:cNvPr>
                <p:cNvSpPr/>
                <p:nvPr/>
              </p:nvSpPr>
              <p:spPr>
                <a:xfrm>
                  <a:off x="3953372" y="3191524"/>
                  <a:ext cx="165413" cy="436349"/>
                </a:xfrm>
                <a:custGeom>
                  <a:avLst/>
                  <a:gdLst>
                    <a:gd name="connsiteX0" fmla="*/ 0 w 165413"/>
                    <a:gd name="connsiteY0" fmla="*/ 0 h 436349"/>
                    <a:gd name="connsiteX1" fmla="*/ 165413 w 165413"/>
                    <a:gd name="connsiteY1" fmla="*/ 0 h 436349"/>
                    <a:gd name="connsiteX2" fmla="*/ 165413 w 165413"/>
                    <a:gd name="connsiteY2" fmla="*/ 436349 h 436349"/>
                    <a:gd name="connsiteX3" fmla="*/ 0 w 165413"/>
                    <a:gd name="connsiteY3" fmla="*/ 436349 h 43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634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6349"/>
                      </a:lnTo>
                      <a:lnTo>
                        <a:pt x="0" y="43634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50" name="자유형: 도형 7349">
                  <a:extLst>
                    <a:ext uri="{FF2B5EF4-FFF2-40B4-BE49-F238E27FC236}">
                      <a16:creationId xmlns:a16="http://schemas.microsoft.com/office/drawing/2014/main" id="{9435A863-EFFD-4A7E-8233-79500C7D7A5D}"/>
                    </a:ext>
                  </a:extLst>
                </p:cNvPr>
                <p:cNvSpPr/>
                <p:nvPr/>
              </p:nvSpPr>
              <p:spPr>
                <a:xfrm>
                  <a:off x="3953372" y="3191524"/>
                  <a:ext cx="165413" cy="436349"/>
                </a:xfrm>
                <a:custGeom>
                  <a:avLst/>
                  <a:gdLst>
                    <a:gd name="connsiteX0" fmla="*/ 0 w 165413"/>
                    <a:gd name="connsiteY0" fmla="*/ 0 h 436349"/>
                    <a:gd name="connsiteX1" fmla="*/ 165413 w 165413"/>
                    <a:gd name="connsiteY1" fmla="*/ 0 h 436349"/>
                    <a:gd name="connsiteX2" fmla="*/ 165413 w 165413"/>
                    <a:gd name="connsiteY2" fmla="*/ 436349 h 436349"/>
                    <a:gd name="connsiteX3" fmla="*/ 0 w 165413"/>
                    <a:gd name="connsiteY3" fmla="*/ 436349 h 43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634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6349"/>
                      </a:lnTo>
                      <a:lnTo>
                        <a:pt x="0" y="43634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5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37038" y="3175553"/>
                <a:ext cx="165413" cy="452320"/>
                <a:chOff x="4137038" y="3175553"/>
                <a:chExt cx="165413" cy="452320"/>
              </a:xfrm>
              <a:solidFill>
                <a:srgbClr val="000000"/>
              </a:solidFill>
            </p:grpSpPr>
            <p:sp>
              <p:nvSpPr>
                <p:cNvPr id="7352" name="자유형: 도형 7351">
                  <a:extLst>
                    <a:ext uri="{FF2B5EF4-FFF2-40B4-BE49-F238E27FC236}">
                      <a16:creationId xmlns:a16="http://schemas.microsoft.com/office/drawing/2014/main" id="{528DD5A9-2BFB-40E3-A059-D0EA3952506D}"/>
                    </a:ext>
                  </a:extLst>
                </p:cNvPr>
                <p:cNvSpPr/>
                <p:nvPr/>
              </p:nvSpPr>
              <p:spPr>
                <a:xfrm>
                  <a:off x="4137038" y="3175553"/>
                  <a:ext cx="165413" cy="452320"/>
                </a:xfrm>
                <a:custGeom>
                  <a:avLst/>
                  <a:gdLst>
                    <a:gd name="connsiteX0" fmla="*/ 0 w 165413"/>
                    <a:gd name="connsiteY0" fmla="*/ 0 h 452320"/>
                    <a:gd name="connsiteX1" fmla="*/ 165414 w 165413"/>
                    <a:gd name="connsiteY1" fmla="*/ 0 h 452320"/>
                    <a:gd name="connsiteX2" fmla="*/ 165414 w 165413"/>
                    <a:gd name="connsiteY2" fmla="*/ 452320 h 452320"/>
                    <a:gd name="connsiteX3" fmla="*/ 0 w 165413"/>
                    <a:gd name="connsiteY3" fmla="*/ 452320 h 4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232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2320"/>
                      </a:lnTo>
                      <a:lnTo>
                        <a:pt x="0" y="45232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53" name="자유형: 도형 7352">
                  <a:extLst>
                    <a:ext uri="{FF2B5EF4-FFF2-40B4-BE49-F238E27FC236}">
                      <a16:creationId xmlns:a16="http://schemas.microsoft.com/office/drawing/2014/main" id="{B17AC486-ED79-4793-86D9-3AB452CB5E50}"/>
                    </a:ext>
                  </a:extLst>
                </p:cNvPr>
                <p:cNvSpPr/>
                <p:nvPr/>
              </p:nvSpPr>
              <p:spPr>
                <a:xfrm>
                  <a:off x="4137038" y="3175553"/>
                  <a:ext cx="165413" cy="452320"/>
                </a:xfrm>
                <a:custGeom>
                  <a:avLst/>
                  <a:gdLst>
                    <a:gd name="connsiteX0" fmla="*/ 0 w 165413"/>
                    <a:gd name="connsiteY0" fmla="*/ 0 h 452320"/>
                    <a:gd name="connsiteX1" fmla="*/ 165414 w 165413"/>
                    <a:gd name="connsiteY1" fmla="*/ 0 h 452320"/>
                    <a:gd name="connsiteX2" fmla="*/ 165414 w 165413"/>
                    <a:gd name="connsiteY2" fmla="*/ 452320 h 452320"/>
                    <a:gd name="connsiteX3" fmla="*/ 0 w 165413"/>
                    <a:gd name="connsiteY3" fmla="*/ 452320 h 4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232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2320"/>
                      </a:lnTo>
                      <a:lnTo>
                        <a:pt x="0" y="45232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5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0133" y="3342107"/>
                <a:ext cx="165413" cy="285766"/>
                <a:chOff x="4320133" y="3342107"/>
                <a:chExt cx="165413" cy="285766"/>
              </a:xfrm>
              <a:solidFill>
                <a:srgbClr val="000000"/>
              </a:solidFill>
            </p:grpSpPr>
            <p:sp>
              <p:nvSpPr>
                <p:cNvPr id="7355" name="자유형: 도형 7354">
                  <a:extLst>
                    <a:ext uri="{FF2B5EF4-FFF2-40B4-BE49-F238E27FC236}">
                      <a16:creationId xmlns:a16="http://schemas.microsoft.com/office/drawing/2014/main" id="{1701F506-5A75-4B70-AE9B-8E3761F9DB6A}"/>
                    </a:ext>
                  </a:extLst>
                </p:cNvPr>
                <p:cNvSpPr/>
                <p:nvPr/>
              </p:nvSpPr>
              <p:spPr>
                <a:xfrm>
                  <a:off x="4320133" y="3342107"/>
                  <a:ext cx="165413" cy="285766"/>
                </a:xfrm>
                <a:custGeom>
                  <a:avLst/>
                  <a:gdLst>
                    <a:gd name="connsiteX0" fmla="*/ 0 w 165413"/>
                    <a:gd name="connsiteY0" fmla="*/ 0 h 285766"/>
                    <a:gd name="connsiteX1" fmla="*/ 165413 w 165413"/>
                    <a:gd name="connsiteY1" fmla="*/ 0 h 285766"/>
                    <a:gd name="connsiteX2" fmla="*/ 165413 w 165413"/>
                    <a:gd name="connsiteY2" fmla="*/ 285766 h 285766"/>
                    <a:gd name="connsiteX3" fmla="*/ 0 w 165413"/>
                    <a:gd name="connsiteY3" fmla="*/ 285766 h 28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76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766"/>
                      </a:lnTo>
                      <a:lnTo>
                        <a:pt x="0" y="28576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56" name="자유형: 도형 7355">
                  <a:extLst>
                    <a:ext uri="{FF2B5EF4-FFF2-40B4-BE49-F238E27FC236}">
                      <a16:creationId xmlns:a16="http://schemas.microsoft.com/office/drawing/2014/main" id="{665BB650-D96D-4A7E-B58E-71890335A544}"/>
                    </a:ext>
                  </a:extLst>
                </p:cNvPr>
                <p:cNvSpPr/>
                <p:nvPr/>
              </p:nvSpPr>
              <p:spPr>
                <a:xfrm>
                  <a:off x="4320133" y="3342107"/>
                  <a:ext cx="165413" cy="285766"/>
                </a:xfrm>
                <a:custGeom>
                  <a:avLst/>
                  <a:gdLst>
                    <a:gd name="connsiteX0" fmla="*/ 0 w 165413"/>
                    <a:gd name="connsiteY0" fmla="*/ 0 h 285766"/>
                    <a:gd name="connsiteX1" fmla="*/ 165413 w 165413"/>
                    <a:gd name="connsiteY1" fmla="*/ 0 h 285766"/>
                    <a:gd name="connsiteX2" fmla="*/ 165413 w 165413"/>
                    <a:gd name="connsiteY2" fmla="*/ 285766 h 285766"/>
                    <a:gd name="connsiteX3" fmla="*/ 0 w 165413"/>
                    <a:gd name="connsiteY3" fmla="*/ 285766 h 28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76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766"/>
                      </a:lnTo>
                      <a:lnTo>
                        <a:pt x="0" y="28576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5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3799" y="3323285"/>
                <a:ext cx="165413" cy="304588"/>
                <a:chOff x="4503799" y="3323285"/>
                <a:chExt cx="165413" cy="304588"/>
              </a:xfrm>
              <a:solidFill>
                <a:srgbClr val="000000"/>
              </a:solidFill>
            </p:grpSpPr>
            <p:sp>
              <p:nvSpPr>
                <p:cNvPr id="7358" name="자유형: 도형 7357">
                  <a:extLst>
                    <a:ext uri="{FF2B5EF4-FFF2-40B4-BE49-F238E27FC236}">
                      <a16:creationId xmlns:a16="http://schemas.microsoft.com/office/drawing/2014/main" id="{3242D4C9-D714-4ACC-B7FB-290D7466A533}"/>
                    </a:ext>
                  </a:extLst>
                </p:cNvPr>
                <p:cNvSpPr/>
                <p:nvPr/>
              </p:nvSpPr>
              <p:spPr>
                <a:xfrm>
                  <a:off x="4503799" y="3323285"/>
                  <a:ext cx="165413" cy="304588"/>
                </a:xfrm>
                <a:custGeom>
                  <a:avLst/>
                  <a:gdLst>
                    <a:gd name="connsiteX0" fmla="*/ 0 w 165413"/>
                    <a:gd name="connsiteY0" fmla="*/ 0 h 304588"/>
                    <a:gd name="connsiteX1" fmla="*/ 165413 w 165413"/>
                    <a:gd name="connsiteY1" fmla="*/ 0 h 304588"/>
                    <a:gd name="connsiteX2" fmla="*/ 165413 w 165413"/>
                    <a:gd name="connsiteY2" fmla="*/ 304589 h 304588"/>
                    <a:gd name="connsiteX3" fmla="*/ 0 w 165413"/>
                    <a:gd name="connsiteY3" fmla="*/ 304589 h 304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0458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04589"/>
                      </a:lnTo>
                      <a:lnTo>
                        <a:pt x="0" y="30458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59" name="자유형: 도형 7358">
                  <a:extLst>
                    <a:ext uri="{FF2B5EF4-FFF2-40B4-BE49-F238E27FC236}">
                      <a16:creationId xmlns:a16="http://schemas.microsoft.com/office/drawing/2014/main" id="{4AEC7E4E-2D24-4401-B6FE-284CDFFF5F2E}"/>
                    </a:ext>
                  </a:extLst>
                </p:cNvPr>
                <p:cNvSpPr/>
                <p:nvPr/>
              </p:nvSpPr>
              <p:spPr>
                <a:xfrm>
                  <a:off x="4503799" y="3323285"/>
                  <a:ext cx="165413" cy="304588"/>
                </a:xfrm>
                <a:custGeom>
                  <a:avLst/>
                  <a:gdLst>
                    <a:gd name="connsiteX0" fmla="*/ 0 w 165413"/>
                    <a:gd name="connsiteY0" fmla="*/ 0 h 304588"/>
                    <a:gd name="connsiteX1" fmla="*/ 165413 w 165413"/>
                    <a:gd name="connsiteY1" fmla="*/ 0 h 304588"/>
                    <a:gd name="connsiteX2" fmla="*/ 165413 w 165413"/>
                    <a:gd name="connsiteY2" fmla="*/ 304589 h 304588"/>
                    <a:gd name="connsiteX3" fmla="*/ 0 w 165413"/>
                    <a:gd name="connsiteY3" fmla="*/ 304589 h 304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0458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04589"/>
                      </a:lnTo>
                      <a:lnTo>
                        <a:pt x="0" y="30458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6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87465" y="3366634"/>
                <a:ext cx="165413" cy="261239"/>
                <a:chOff x="4687465" y="3366634"/>
                <a:chExt cx="165413" cy="261239"/>
              </a:xfrm>
              <a:solidFill>
                <a:srgbClr val="000000"/>
              </a:solidFill>
            </p:grpSpPr>
            <p:sp>
              <p:nvSpPr>
                <p:cNvPr id="7361" name="자유형: 도형 7360">
                  <a:extLst>
                    <a:ext uri="{FF2B5EF4-FFF2-40B4-BE49-F238E27FC236}">
                      <a16:creationId xmlns:a16="http://schemas.microsoft.com/office/drawing/2014/main" id="{7914D1AF-4846-4DEB-9EAB-6CE995184BFD}"/>
                    </a:ext>
                  </a:extLst>
                </p:cNvPr>
                <p:cNvSpPr/>
                <p:nvPr/>
              </p:nvSpPr>
              <p:spPr>
                <a:xfrm>
                  <a:off x="4687465" y="3366634"/>
                  <a:ext cx="165413" cy="261239"/>
                </a:xfrm>
                <a:custGeom>
                  <a:avLst/>
                  <a:gdLst>
                    <a:gd name="connsiteX0" fmla="*/ 0 w 165413"/>
                    <a:gd name="connsiteY0" fmla="*/ 0 h 261239"/>
                    <a:gd name="connsiteX1" fmla="*/ 165414 w 165413"/>
                    <a:gd name="connsiteY1" fmla="*/ 0 h 261239"/>
                    <a:gd name="connsiteX2" fmla="*/ 165414 w 165413"/>
                    <a:gd name="connsiteY2" fmla="*/ 261239 h 261239"/>
                    <a:gd name="connsiteX3" fmla="*/ 0 w 165413"/>
                    <a:gd name="connsiteY3" fmla="*/ 261239 h 261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123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61239"/>
                      </a:lnTo>
                      <a:lnTo>
                        <a:pt x="0" y="2612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62" name="자유형: 도형 7361">
                  <a:extLst>
                    <a:ext uri="{FF2B5EF4-FFF2-40B4-BE49-F238E27FC236}">
                      <a16:creationId xmlns:a16="http://schemas.microsoft.com/office/drawing/2014/main" id="{78C8A39F-075A-4110-9A1F-D8E47BBD33BD}"/>
                    </a:ext>
                  </a:extLst>
                </p:cNvPr>
                <p:cNvSpPr/>
                <p:nvPr/>
              </p:nvSpPr>
              <p:spPr>
                <a:xfrm>
                  <a:off x="4687465" y="3366634"/>
                  <a:ext cx="165413" cy="261239"/>
                </a:xfrm>
                <a:custGeom>
                  <a:avLst/>
                  <a:gdLst>
                    <a:gd name="connsiteX0" fmla="*/ 0 w 165413"/>
                    <a:gd name="connsiteY0" fmla="*/ 0 h 261239"/>
                    <a:gd name="connsiteX1" fmla="*/ 165414 w 165413"/>
                    <a:gd name="connsiteY1" fmla="*/ 0 h 261239"/>
                    <a:gd name="connsiteX2" fmla="*/ 165414 w 165413"/>
                    <a:gd name="connsiteY2" fmla="*/ 261239 h 261239"/>
                    <a:gd name="connsiteX3" fmla="*/ 0 w 165413"/>
                    <a:gd name="connsiteY3" fmla="*/ 261239 h 261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123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61239"/>
                      </a:lnTo>
                      <a:lnTo>
                        <a:pt x="0" y="26123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6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1131" y="3315869"/>
                <a:ext cx="165413" cy="312004"/>
                <a:chOff x="4871131" y="3315869"/>
                <a:chExt cx="165413" cy="312004"/>
              </a:xfrm>
              <a:solidFill>
                <a:srgbClr val="000000"/>
              </a:solidFill>
            </p:grpSpPr>
            <p:sp>
              <p:nvSpPr>
                <p:cNvPr id="7364" name="자유형: 도형 7363">
                  <a:extLst>
                    <a:ext uri="{FF2B5EF4-FFF2-40B4-BE49-F238E27FC236}">
                      <a16:creationId xmlns:a16="http://schemas.microsoft.com/office/drawing/2014/main" id="{97661C21-0EEF-4279-BF2C-E114E3365AC2}"/>
                    </a:ext>
                  </a:extLst>
                </p:cNvPr>
                <p:cNvSpPr/>
                <p:nvPr/>
              </p:nvSpPr>
              <p:spPr>
                <a:xfrm>
                  <a:off x="4871131" y="3315869"/>
                  <a:ext cx="165413" cy="312004"/>
                </a:xfrm>
                <a:custGeom>
                  <a:avLst/>
                  <a:gdLst>
                    <a:gd name="connsiteX0" fmla="*/ 0 w 165413"/>
                    <a:gd name="connsiteY0" fmla="*/ 0 h 312004"/>
                    <a:gd name="connsiteX1" fmla="*/ 165414 w 165413"/>
                    <a:gd name="connsiteY1" fmla="*/ 0 h 312004"/>
                    <a:gd name="connsiteX2" fmla="*/ 165414 w 165413"/>
                    <a:gd name="connsiteY2" fmla="*/ 312004 h 312004"/>
                    <a:gd name="connsiteX3" fmla="*/ 0 w 165413"/>
                    <a:gd name="connsiteY3" fmla="*/ 312004 h 312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200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2004"/>
                      </a:lnTo>
                      <a:lnTo>
                        <a:pt x="0" y="31200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65" name="자유형: 도형 7364">
                  <a:extLst>
                    <a:ext uri="{FF2B5EF4-FFF2-40B4-BE49-F238E27FC236}">
                      <a16:creationId xmlns:a16="http://schemas.microsoft.com/office/drawing/2014/main" id="{A2DCE8A5-3608-41EB-A5B9-6FBDBA142A1D}"/>
                    </a:ext>
                  </a:extLst>
                </p:cNvPr>
                <p:cNvSpPr/>
                <p:nvPr/>
              </p:nvSpPr>
              <p:spPr>
                <a:xfrm>
                  <a:off x="4871131" y="3315869"/>
                  <a:ext cx="165413" cy="312004"/>
                </a:xfrm>
                <a:custGeom>
                  <a:avLst/>
                  <a:gdLst>
                    <a:gd name="connsiteX0" fmla="*/ 0 w 165413"/>
                    <a:gd name="connsiteY0" fmla="*/ 0 h 312004"/>
                    <a:gd name="connsiteX1" fmla="*/ 165414 w 165413"/>
                    <a:gd name="connsiteY1" fmla="*/ 0 h 312004"/>
                    <a:gd name="connsiteX2" fmla="*/ 165414 w 165413"/>
                    <a:gd name="connsiteY2" fmla="*/ 312004 h 312004"/>
                    <a:gd name="connsiteX3" fmla="*/ 0 w 165413"/>
                    <a:gd name="connsiteY3" fmla="*/ 312004 h 312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200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2004"/>
                      </a:lnTo>
                      <a:lnTo>
                        <a:pt x="0" y="31200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6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54797" y="3228600"/>
                <a:ext cx="165413" cy="398703"/>
                <a:chOff x="5054797" y="3228600"/>
                <a:chExt cx="165413" cy="398703"/>
              </a:xfrm>
              <a:solidFill>
                <a:srgbClr val="000000"/>
              </a:solidFill>
            </p:grpSpPr>
            <p:sp>
              <p:nvSpPr>
                <p:cNvPr id="7367" name="자유형: 도형 7366">
                  <a:extLst>
                    <a:ext uri="{FF2B5EF4-FFF2-40B4-BE49-F238E27FC236}">
                      <a16:creationId xmlns:a16="http://schemas.microsoft.com/office/drawing/2014/main" id="{C9D9E640-0108-4EBE-A5DC-5EC88E094A59}"/>
                    </a:ext>
                  </a:extLst>
                </p:cNvPr>
                <p:cNvSpPr/>
                <p:nvPr/>
              </p:nvSpPr>
              <p:spPr>
                <a:xfrm>
                  <a:off x="5054797" y="3228600"/>
                  <a:ext cx="165413" cy="398703"/>
                </a:xfrm>
                <a:custGeom>
                  <a:avLst/>
                  <a:gdLst>
                    <a:gd name="connsiteX0" fmla="*/ 0 w 165413"/>
                    <a:gd name="connsiteY0" fmla="*/ 0 h 398703"/>
                    <a:gd name="connsiteX1" fmla="*/ 165413 w 165413"/>
                    <a:gd name="connsiteY1" fmla="*/ 0 h 398703"/>
                    <a:gd name="connsiteX2" fmla="*/ 165413 w 165413"/>
                    <a:gd name="connsiteY2" fmla="*/ 398704 h 398703"/>
                    <a:gd name="connsiteX3" fmla="*/ 0 w 165413"/>
                    <a:gd name="connsiteY3" fmla="*/ 398704 h 398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8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8704"/>
                      </a:lnTo>
                      <a:lnTo>
                        <a:pt x="0" y="39870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68" name="자유형: 도형 7367">
                  <a:extLst>
                    <a:ext uri="{FF2B5EF4-FFF2-40B4-BE49-F238E27FC236}">
                      <a16:creationId xmlns:a16="http://schemas.microsoft.com/office/drawing/2014/main" id="{E5D6764A-CBB0-46C7-8E25-A4D34E49B334}"/>
                    </a:ext>
                  </a:extLst>
                </p:cNvPr>
                <p:cNvSpPr/>
                <p:nvPr/>
              </p:nvSpPr>
              <p:spPr>
                <a:xfrm>
                  <a:off x="5054797" y="3228600"/>
                  <a:ext cx="165413" cy="398703"/>
                </a:xfrm>
                <a:custGeom>
                  <a:avLst/>
                  <a:gdLst>
                    <a:gd name="connsiteX0" fmla="*/ 0 w 165413"/>
                    <a:gd name="connsiteY0" fmla="*/ 0 h 398703"/>
                    <a:gd name="connsiteX1" fmla="*/ 165413 w 165413"/>
                    <a:gd name="connsiteY1" fmla="*/ 0 h 398703"/>
                    <a:gd name="connsiteX2" fmla="*/ 165413 w 165413"/>
                    <a:gd name="connsiteY2" fmla="*/ 398704 h 398703"/>
                    <a:gd name="connsiteX3" fmla="*/ 0 w 165413"/>
                    <a:gd name="connsiteY3" fmla="*/ 398704 h 398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8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8704"/>
                      </a:lnTo>
                      <a:lnTo>
                        <a:pt x="0" y="39870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6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38463" y="3180687"/>
                <a:ext cx="165413" cy="447186"/>
                <a:chOff x="5238463" y="3180687"/>
                <a:chExt cx="165413" cy="447186"/>
              </a:xfrm>
              <a:solidFill>
                <a:srgbClr val="000000"/>
              </a:solidFill>
            </p:grpSpPr>
            <p:sp>
              <p:nvSpPr>
                <p:cNvPr id="7370" name="자유형: 도형 7369">
                  <a:extLst>
                    <a:ext uri="{FF2B5EF4-FFF2-40B4-BE49-F238E27FC236}">
                      <a16:creationId xmlns:a16="http://schemas.microsoft.com/office/drawing/2014/main" id="{93D32122-1ACE-443E-AF8F-1882DD5AC499}"/>
                    </a:ext>
                  </a:extLst>
                </p:cNvPr>
                <p:cNvSpPr/>
                <p:nvPr/>
              </p:nvSpPr>
              <p:spPr>
                <a:xfrm>
                  <a:off x="5238463" y="3180687"/>
                  <a:ext cx="165413" cy="447186"/>
                </a:xfrm>
                <a:custGeom>
                  <a:avLst/>
                  <a:gdLst>
                    <a:gd name="connsiteX0" fmla="*/ 0 w 165413"/>
                    <a:gd name="connsiteY0" fmla="*/ 0 h 447186"/>
                    <a:gd name="connsiteX1" fmla="*/ 165413 w 165413"/>
                    <a:gd name="connsiteY1" fmla="*/ 0 h 447186"/>
                    <a:gd name="connsiteX2" fmla="*/ 165413 w 165413"/>
                    <a:gd name="connsiteY2" fmla="*/ 447187 h 447186"/>
                    <a:gd name="connsiteX3" fmla="*/ 0 w 165413"/>
                    <a:gd name="connsiteY3" fmla="*/ 447187 h 447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4718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47187"/>
                      </a:lnTo>
                      <a:lnTo>
                        <a:pt x="0" y="44718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71" name="자유형: 도형 7370">
                  <a:extLst>
                    <a:ext uri="{FF2B5EF4-FFF2-40B4-BE49-F238E27FC236}">
                      <a16:creationId xmlns:a16="http://schemas.microsoft.com/office/drawing/2014/main" id="{0013794B-2133-4FE5-B778-4CBCBBB7E57D}"/>
                    </a:ext>
                  </a:extLst>
                </p:cNvPr>
                <p:cNvSpPr/>
                <p:nvPr/>
              </p:nvSpPr>
              <p:spPr>
                <a:xfrm>
                  <a:off x="5238463" y="3180687"/>
                  <a:ext cx="165413" cy="447186"/>
                </a:xfrm>
                <a:custGeom>
                  <a:avLst/>
                  <a:gdLst>
                    <a:gd name="connsiteX0" fmla="*/ 0 w 165413"/>
                    <a:gd name="connsiteY0" fmla="*/ 0 h 447186"/>
                    <a:gd name="connsiteX1" fmla="*/ 165413 w 165413"/>
                    <a:gd name="connsiteY1" fmla="*/ 0 h 447186"/>
                    <a:gd name="connsiteX2" fmla="*/ 165413 w 165413"/>
                    <a:gd name="connsiteY2" fmla="*/ 447187 h 447186"/>
                    <a:gd name="connsiteX3" fmla="*/ 0 w 165413"/>
                    <a:gd name="connsiteY3" fmla="*/ 447187 h 447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4718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47187"/>
                      </a:lnTo>
                      <a:lnTo>
                        <a:pt x="0" y="44718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7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2129" y="3313588"/>
                <a:ext cx="165413" cy="314285"/>
                <a:chOff x="5422129" y="3313588"/>
                <a:chExt cx="165413" cy="314285"/>
              </a:xfrm>
              <a:solidFill>
                <a:srgbClr val="000000"/>
              </a:solidFill>
            </p:grpSpPr>
            <p:sp>
              <p:nvSpPr>
                <p:cNvPr id="7373" name="자유형: 도형 7372">
                  <a:extLst>
                    <a:ext uri="{FF2B5EF4-FFF2-40B4-BE49-F238E27FC236}">
                      <a16:creationId xmlns:a16="http://schemas.microsoft.com/office/drawing/2014/main" id="{AF24BD05-7ECF-46BC-93D8-9FC29327C4B4}"/>
                    </a:ext>
                  </a:extLst>
                </p:cNvPr>
                <p:cNvSpPr/>
                <p:nvPr/>
              </p:nvSpPr>
              <p:spPr>
                <a:xfrm>
                  <a:off x="5422129" y="3313588"/>
                  <a:ext cx="165413" cy="314285"/>
                </a:xfrm>
                <a:custGeom>
                  <a:avLst/>
                  <a:gdLst>
                    <a:gd name="connsiteX0" fmla="*/ 0 w 165413"/>
                    <a:gd name="connsiteY0" fmla="*/ 0 h 314285"/>
                    <a:gd name="connsiteX1" fmla="*/ 165413 w 165413"/>
                    <a:gd name="connsiteY1" fmla="*/ 0 h 314285"/>
                    <a:gd name="connsiteX2" fmla="*/ 165413 w 165413"/>
                    <a:gd name="connsiteY2" fmla="*/ 314286 h 314285"/>
                    <a:gd name="connsiteX3" fmla="*/ 0 w 165413"/>
                    <a:gd name="connsiteY3" fmla="*/ 314286 h 314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428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14286"/>
                      </a:lnTo>
                      <a:lnTo>
                        <a:pt x="0" y="31428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74" name="자유형: 도형 7373">
                  <a:extLst>
                    <a:ext uri="{FF2B5EF4-FFF2-40B4-BE49-F238E27FC236}">
                      <a16:creationId xmlns:a16="http://schemas.microsoft.com/office/drawing/2014/main" id="{38379D66-449B-4E57-B002-2D0ABCE2443B}"/>
                    </a:ext>
                  </a:extLst>
                </p:cNvPr>
                <p:cNvSpPr/>
                <p:nvPr/>
              </p:nvSpPr>
              <p:spPr>
                <a:xfrm>
                  <a:off x="5422129" y="3313588"/>
                  <a:ext cx="165413" cy="314285"/>
                </a:xfrm>
                <a:custGeom>
                  <a:avLst/>
                  <a:gdLst>
                    <a:gd name="connsiteX0" fmla="*/ 0 w 165413"/>
                    <a:gd name="connsiteY0" fmla="*/ 0 h 314285"/>
                    <a:gd name="connsiteX1" fmla="*/ 165413 w 165413"/>
                    <a:gd name="connsiteY1" fmla="*/ 0 h 314285"/>
                    <a:gd name="connsiteX2" fmla="*/ 165413 w 165413"/>
                    <a:gd name="connsiteY2" fmla="*/ 314286 h 314285"/>
                    <a:gd name="connsiteX3" fmla="*/ 0 w 165413"/>
                    <a:gd name="connsiteY3" fmla="*/ 314286 h 314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428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14286"/>
                      </a:lnTo>
                      <a:lnTo>
                        <a:pt x="0" y="31428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7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05795" y="3388880"/>
                <a:ext cx="165413" cy="238993"/>
                <a:chOff x="5605795" y="3388880"/>
                <a:chExt cx="165413" cy="238993"/>
              </a:xfrm>
              <a:solidFill>
                <a:srgbClr val="000000"/>
              </a:solidFill>
            </p:grpSpPr>
            <p:sp>
              <p:nvSpPr>
                <p:cNvPr id="7376" name="자유형: 도형 7375">
                  <a:extLst>
                    <a:ext uri="{FF2B5EF4-FFF2-40B4-BE49-F238E27FC236}">
                      <a16:creationId xmlns:a16="http://schemas.microsoft.com/office/drawing/2014/main" id="{3D891C5D-53DC-40D6-8F50-780818F7A54B}"/>
                    </a:ext>
                  </a:extLst>
                </p:cNvPr>
                <p:cNvSpPr/>
                <p:nvPr/>
              </p:nvSpPr>
              <p:spPr>
                <a:xfrm>
                  <a:off x="5605795" y="3388880"/>
                  <a:ext cx="165413" cy="238993"/>
                </a:xfrm>
                <a:custGeom>
                  <a:avLst/>
                  <a:gdLst>
                    <a:gd name="connsiteX0" fmla="*/ 0 w 165413"/>
                    <a:gd name="connsiteY0" fmla="*/ 0 h 238993"/>
                    <a:gd name="connsiteX1" fmla="*/ 165414 w 165413"/>
                    <a:gd name="connsiteY1" fmla="*/ 0 h 238993"/>
                    <a:gd name="connsiteX2" fmla="*/ 165414 w 165413"/>
                    <a:gd name="connsiteY2" fmla="*/ 238994 h 238993"/>
                    <a:gd name="connsiteX3" fmla="*/ 0 w 165413"/>
                    <a:gd name="connsiteY3" fmla="*/ 238994 h 238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899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38994"/>
                      </a:lnTo>
                      <a:lnTo>
                        <a:pt x="0" y="23899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77" name="자유형: 도형 7376">
                  <a:extLst>
                    <a:ext uri="{FF2B5EF4-FFF2-40B4-BE49-F238E27FC236}">
                      <a16:creationId xmlns:a16="http://schemas.microsoft.com/office/drawing/2014/main" id="{4F16EEE6-7B68-4ACC-8EC5-01A46180B6A8}"/>
                    </a:ext>
                  </a:extLst>
                </p:cNvPr>
                <p:cNvSpPr/>
                <p:nvPr/>
              </p:nvSpPr>
              <p:spPr>
                <a:xfrm>
                  <a:off x="5605795" y="3388880"/>
                  <a:ext cx="165413" cy="238993"/>
                </a:xfrm>
                <a:custGeom>
                  <a:avLst/>
                  <a:gdLst>
                    <a:gd name="connsiteX0" fmla="*/ 0 w 165413"/>
                    <a:gd name="connsiteY0" fmla="*/ 0 h 238993"/>
                    <a:gd name="connsiteX1" fmla="*/ 165414 w 165413"/>
                    <a:gd name="connsiteY1" fmla="*/ 0 h 238993"/>
                    <a:gd name="connsiteX2" fmla="*/ 165414 w 165413"/>
                    <a:gd name="connsiteY2" fmla="*/ 238994 h 238993"/>
                    <a:gd name="connsiteX3" fmla="*/ 0 w 165413"/>
                    <a:gd name="connsiteY3" fmla="*/ 238994 h 238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899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38994"/>
                      </a:lnTo>
                      <a:lnTo>
                        <a:pt x="0" y="23899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7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89461" y="3388309"/>
                <a:ext cx="165413" cy="239564"/>
                <a:chOff x="5789461" y="3388309"/>
                <a:chExt cx="165413" cy="239564"/>
              </a:xfrm>
              <a:solidFill>
                <a:srgbClr val="000000"/>
              </a:solidFill>
            </p:grpSpPr>
            <p:sp>
              <p:nvSpPr>
                <p:cNvPr id="7379" name="자유형: 도형 7378">
                  <a:extLst>
                    <a:ext uri="{FF2B5EF4-FFF2-40B4-BE49-F238E27FC236}">
                      <a16:creationId xmlns:a16="http://schemas.microsoft.com/office/drawing/2014/main" id="{35DF2B28-D7AC-4D32-8FE3-1CDBA7FC5063}"/>
                    </a:ext>
                  </a:extLst>
                </p:cNvPr>
                <p:cNvSpPr/>
                <p:nvPr/>
              </p:nvSpPr>
              <p:spPr>
                <a:xfrm>
                  <a:off x="5789461" y="3388309"/>
                  <a:ext cx="165413" cy="239564"/>
                </a:xfrm>
                <a:custGeom>
                  <a:avLst/>
                  <a:gdLst>
                    <a:gd name="connsiteX0" fmla="*/ 0 w 165413"/>
                    <a:gd name="connsiteY0" fmla="*/ 0 h 239564"/>
                    <a:gd name="connsiteX1" fmla="*/ 165414 w 165413"/>
                    <a:gd name="connsiteY1" fmla="*/ 0 h 239564"/>
                    <a:gd name="connsiteX2" fmla="*/ 165414 w 165413"/>
                    <a:gd name="connsiteY2" fmla="*/ 239564 h 239564"/>
                    <a:gd name="connsiteX3" fmla="*/ 0 w 165413"/>
                    <a:gd name="connsiteY3" fmla="*/ 239564 h 239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956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39564"/>
                      </a:lnTo>
                      <a:lnTo>
                        <a:pt x="0" y="23956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80" name="자유형: 도형 7379">
                  <a:extLst>
                    <a:ext uri="{FF2B5EF4-FFF2-40B4-BE49-F238E27FC236}">
                      <a16:creationId xmlns:a16="http://schemas.microsoft.com/office/drawing/2014/main" id="{4D6673DB-9C0D-48EF-BDE2-A4D27E52EC24}"/>
                    </a:ext>
                  </a:extLst>
                </p:cNvPr>
                <p:cNvSpPr/>
                <p:nvPr/>
              </p:nvSpPr>
              <p:spPr>
                <a:xfrm>
                  <a:off x="5789461" y="3388309"/>
                  <a:ext cx="165413" cy="239564"/>
                </a:xfrm>
                <a:custGeom>
                  <a:avLst/>
                  <a:gdLst>
                    <a:gd name="connsiteX0" fmla="*/ 0 w 165413"/>
                    <a:gd name="connsiteY0" fmla="*/ 0 h 239564"/>
                    <a:gd name="connsiteX1" fmla="*/ 165414 w 165413"/>
                    <a:gd name="connsiteY1" fmla="*/ 0 h 239564"/>
                    <a:gd name="connsiteX2" fmla="*/ 165414 w 165413"/>
                    <a:gd name="connsiteY2" fmla="*/ 239564 h 239564"/>
                    <a:gd name="connsiteX3" fmla="*/ 0 w 165413"/>
                    <a:gd name="connsiteY3" fmla="*/ 239564 h 239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956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39564"/>
                      </a:lnTo>
                      <a:lnTo>
                        <a:pt x="0" y="23956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8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3127" y="3368345"/>
                <a:ext cx="165413" cy="259528"/>
                <a:chOff x="5973127" y="3368345"/>
                <a:chExt cx="165413" cy="259528"/>
              </a:xfrm>
              <a:solidFill>
                <a:srgbClr val="000000"/>
              </a:solidFill>
            </p:grpSpPr>
            <p:sp>
              <p:nvSpPr>
                <p:cNvPr id="7382" name="자유형: 도형 7381">
                  <a:extLst>
                    <a:ext uri="{FF2B5EF4-FFF2-40B4-BE49-F238E27FC236}">
                      <a16:creationId xmlns:a16="http://schemas.microsoft.com/office/drawing/2014/main" id="{D774F813-3868-432C-89A5-6E901C687FC2}"/>
                    </a:ext>
                  </a:extLst>
                </p:cNvPr>
                <p:cNvSpPr/>
                <p:nvPr/>
              </p:nvSpPr>
              <p:spPr>
                <a:xfrm>
                  <a:off x="5973127" y="3368345"/>
                  <a:ext cx="165413" cy="259528"/>
                </a:xfrm>
                <a:custGeom>
                  <a:avLst/>
                  <a:gdLst>
                    <a:gd name="connsiteX0" fmla="*/ 0 w 165413"/>
                    <a:gd name="connsiteY0" fmla="*/ 0 h 259528"/>
                    <a:gd name="connsiteX1" fmla="*/ 165413 w 165413"/>
                    <a:gd name="connsiteY1" fmla="*/ 0 h 259528"/>
                    <a:gd name="connsiteX2" fmla="*/ 165413 w 165413"/>
                    <a:gd name="connsiteY2" fmla="*/ 259528 h 259528"/>
                    <a:gd name="connsiteX3" fmla="*/ 0 w 165413"/>
                    <a:gd name="connsiteY3" fmla="*/ 259528 h 259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95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9528"/>
                      </a:lnTo>
                      <a:lnTo>
                        <a:pt x="0" y="25952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83" name="자유형: 도형 7382">
                  <a:extLst>
                    <a:ext uri="{FF2B5EF4-FFF2-40B4-BE49-F238E27FC236}">
                      <a16:creationId xmlns:a16="http://schemas.microsoft.com/office/drawing/2014/main" id="{05503B3D-6C0D-4A44-94C1-65E82BBA8EF5}"/>
                    </a:ext>
                  </a:extLst>
                </p:cNvPr>
                <p:cNvSpPr/>
                <p:nvPr/>
              </p:nvSpPr>
              <p:spPr>
                <a:xfrm>
                  <a:off x="5973127" y="3368345"/>
                  <a:ext cx="165413" cy="259528"/>
                </a:xfrm>
                <a:custGeom>
                  <a:avLst/>
                  <a:gdLst>
                    <a:gd name="connsiteX0" fmla="*/ 0 w 165413"/>
                    <a:gd name="connsiteY0" fmla="*/ 0 h 259528"/>
                    <a:gd name="connsiteX1" fmla="*/ 165413 w 165413"/>
                    <a:gd name="connsiteY1" fmla="*/ 0 h 259528"/>
                    <a:gd name="connsiteX2" fmla="*/ 165413 w 165413"/>
                    <a:gd name="connsiteY2" fmla="*/ 259528 h 259528"/>
                    <a:gd name="connsiteX3" fmla="*/ 0 w 165413"/>
                    <a:gd name="connsiteY3" fmla="*/ 259528 h 259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95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9528"/>
                      </a:lnTo>
                      <a:lnTo>
                        <a:pt x="0" y="259528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8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56793" y="3362071"/>
                <a:ext cx="165413" cy="265802"/>
                <a:chOff x="6156793" y="3362071"/>
                <a:chExt cx="165413" cy="265802"/>
              </a:xfrm>
              <a:solidFill>
                <a:srgbClr val="000000"/>
              </a:solidFill>
            </p:grpSpPr>
            <p:sp>
              <p:nvSpPr>
                <p:cNvPr id="7385" name="자유형: 도형 7384">
                  <a:extLst>
                    <a:ext uri="{FF2B5EF4-FFF2-40B4-BE49-F238E27FC236}">
                      <a16:creationId xmlns:a16="http://schemas.microsoft.com/office/drawing/2014/main" id="{C7C6100B-648D-4AE1-A79C-A829629FD52D}"/>
                    </a:ext>
                  </a:extLst>
                </p:cNvPr>
                <p:cNvSpPr/>
                <p:nvPr/>
              </p:nvSpPr>
              <p:spPr>
                <a:xfrm>
                  <a:off x="6156793" y="3362071"/>
                  <a:ext cx="165413" cy="265802"/>
                </a:xfrm>
                <a:custGeom>
                  <a:avLst/>
                  <a:gdLst>
                    <a:gd name="connsiteX0" fmla="*/ 0 w 165413"/>
                    <a:gd name="connsiteY0" fmla="*/ 0 h 265802"/>
                    <a:gd name="connsiteX1" fmla="*/ 165413 w 165413"/>
                    <a:gd name="connsiteY1" fmla="*/ 0 h 265802"/>
                    <a:gd name="connsiteX2" fmla="*/ 165413 w 165413"/>
                    <a:gd name="connsiteY2" fmla="*/ 265802 h 265802"/>
                    <a:gd name="connsiteX3" fmla="*/ 0 w 165413"/>
                    <a:gd name="connsiteY3" fmla="*/ 265802 h 26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580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5802"/>
                      </a:lnTo>
                      <a:lnTo>
                        <a:pt x="0" y="26580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86" name="자유형: 도형 7385">
                  <a:extLst>
                    <a:ext uri="{FF2B5EF4-FFF2-40B4-BE49-F238E27FC236}">
                      <a16:creationId xmlns:a16="http://schemas.microsoft.com/office/drawing/2014/main" id="{7115F728-AF8E-4445-B579-96D610D908DE}"/>
                    </a:ext>
                  </a:extLst>
                </p:cNvPr>
                <p:cNvSpPr/>
                <p:nvPr/>
              </p:nvSpPr>
              <p:spPr>
                <a:xfrm>
                  <a:off x="6156793" y="3362071"/>
                  <a:ext cx="165413" cy="265802"/>
                </a:xfrm>
                <a:custGeom>
                  <a:avLst/>
                  <a:gdLst>
                    <a:gd name="connsiteX0" fmla="*/ 0 w 165413"/>
                    <a:gd name="connsiteY0" fmla="*/ 0 h 265802"/>
                    <a:gd name="connsiteX1" fmla="*/ 165413 w 165413"/>
                    <a:gd name="connsiteY1" fmla="*/ 0 h 265802"/>
                    <a:gd name="connsiteX2" fmla="*/ 165413 w 165413"/>
                    <a:gd name="connsiteY2" fmla="*/ 265802 h 265802"/>
                    <a:gd name="connsiteX3" fmla="*/ 0 w 165413"/>
                    <a:gd name="connsiteY3" fmla="*/ 265802 h 26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580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5802"/>
                      </a:lnTo>
                      <a:lnTo>
                        <a:pt x="0" y="26580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8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0459" y="3201791"/>
                <a:ext cx="165413" cy="426082"/>
                <a:chOff x="6340459" y="3201791"/>
                <a:chExt cx="165413" cy="426082"/>
              </a:xfrm>
              <a:solidFill>
                <a:srgbClr val="000000"/>
              </a:solidFill>
            </p:grpSpPr>
            <p:sp>
              <p:nvSpPr>
                <p:cNvPr id="7388" name="자유형: 도형 7387">
                  <a:extLst>
                    <a:ext uri="{FF2B5EF4-FFF2-40B4-BE49-F238E27FC236}">
                      <a16:creationId xmlns:a16="http://schemas.microsoft.com/office/drawing/2014/main" id="{A8951EE5-A893-46F6-9098-01667D17336F}"/>
                    </a:ext>
                  </a:extLst>
                </p:cNvPr>
                <p:cNvSpPr/>
                <p:nvPr/>
              </p:nvSpPr>
              <p:spPr>
                <a:xfrm>
                  <a:off x="6340459" y="3201791"/>
                  <a:ext cx="165413" cy="426082"/>
                </a:xfrm>
                <a:custGeom>
                  <a:avLst/>
                  <a:gdLst>
                    <a:gd name="connsiteX0" fmla="*/ 0 w 165413"/>
                    <a:gd name="connsiteY0" fmla="*/ 0 h 426082"/>
                    <a:gd name="connsiteX1" fmla="*/ 165413 w 165413"/>
                    <a:gd name="connsiteY1" fmla="*/ 0 h 426082"/>
                    <a:gd name="connsiteX2" fmla="*/ 165413 w 165413"/>
                    <a:gd name="connsiteY2" fmla="*/ 426082 h 426082"/>
                    <a:gd name="connsiteX3" fmla="*/ 0 w 165413"/>
                    <a:gd name="connsiteY3" fmla="*/ 426082 h 42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608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6082"/>
                      </a:lnTo>
                      <a:lnTo>
                        <a:pt x="0" y="42608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89" name="자유형: 도형 7388">
                  <a:extLst>
                    <a:ext uri="{FF2B5EF4-FFF2-40B4-BE49-F238E27FC236}">
                      <a16:creationId xmlns:a16="http://schemas.microsoft.com/office/drawing/2014/main" id="{073491AB-5F20-4040-8FDB-F68B5725F7B9}"/>
                    </a:ext>
                  </a:extLst>
                </p:cNvPr>
                <p:cNvSpPr/>
                <p:nvPr/>
              </p:nvSpPr>
              <p:spPr>
                <a:xfrm>
                  <a:off x="6340459" y="3201791"/>
                  <a:ext cx="165413" cy="426082"/>
                </a:xfrm>
                <a:custGeom>
                  <a:avLst/>
                  <a:gdLst>
                    <a:gd name="connsiteX0" fmla="*/ 0 w 165413"/>
                    <a:gd name="connsiteY0" fmla="*/ 0 h 426082"/>
                    <a:gd name="connsiteX1" fmla="*/ 165413 w 165413"/>
                    <a:gd name="connsiteY1" fmla="*/ 0 h 426082"/>
                    <a:gd name="connsiteX2" fmla="*/ 165413 w 165413"/>
                    <a:gd name="connsiteY2" fmla="*/ 426082 h 426082"/>
                    <a:gd name="connsiteX3" fmla="*/ 0 w 165413"/>
                    <a:gd name="connsiteY3" fmla="*/ 426082 h 42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608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6082"/>
                      </a:lnTo>
                      <a:lnTo>
                        <a:pt x="0" y="42608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9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4125" y="3344389"/>
                <a:ext cx="165413" cy="283484"/>
                <a:chOff x="6524125" y="3344389"/>
                <a:chExt cx="165413" cy="283484"/>
              </a:xfrm>
              <a:solidFill>
                <a:srgbClr val="000000"/>
              </a:solidFill>
            </p:grpSpPr>
            <p:sp>
              <p:nvSpPr>
                <p:cNvPr id="7391" name="자유형: 도형 7390">
                  <a:extLst>
                    <a:ext uri="{FF2B5EF4-FFF2-40B4-BE49-F238E27FC236}">
                      <a16:creationId xmlns:a16="http://schemas.microsoft.com/office/drawing/2014/main" id="{7DD78690-11D7-4C50-A85A-488545C92649}"/>
                    </a:ext>
                  </a:extLst>
                </p:cNvPr>
                <p:cNvSpPr/>
                <p:nvPr/>
              </p:nvSpPr>
              <p:spPr>
                <a:xfrm>
                  <a:off x="6524125" y="3344389"/>
                  <a:ext cx="165413" cy="283484"/>
                </a:xfrm>
                <a:custGeom>
                  <a:avLst/>
                  <a:gdLst>
                    <a:gd name="connsiteX0" fmla="*/ 0 w 165413"/>
                    <a:gd name="connsiteY0" fmla="*/ 0 h 283484"/>
                    <a:gd name="connsiteX1" fmla="*/ 165413 w 165413"/>
                    <a:gd name="connsiteY1" fmla="*/ 0 h 283484"/>
                    <a:gd name="connsiteX2" fmla="*/ 165413 w 165413"/>
                    <a:gd name="connsiteY2" fmla="*/ 283485 h 283484"/>
                    <a:gd name="connsiteX3" fmla="*/ 0 w 165413"/>
                    <a:gd name="connsiteY3" fmla="*/ 283485 h 283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348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3485"/>
                      </a:lnTo>
                      <a:lnTo>
                        <a:pt x="0" y="28348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92" name="자유형: 도형 7391">
                  <a:extLst>
                    <a:ext uri="{FF2B5EF4-FFF2-40B4-BE49-F238E27FC236}">
                      <a16:creationId xmlns:a16="http://schemas.microsoft.com/office/drawing/2014/main" id="{0A32E07F-2BC5-4628-A835-0F2FDE318E0C}"/>
                    </a:ext>
                  </a:extLst>
                </p:cNvPr>
                <p:cNvSpPr/>
                <p:nvPr/>
              </p:nvSpPr>
              <p:spPr>
                <a:xfrm>
                  <a:off x="6524125" y="3344389"/>
                  <a:ext cx="165413" cy="283484"/>
                </a:xfrm>
                <a:custGeom>
                  <a:avLst/>
                  <a:gdLst>
                    <a:gd name="connsiteX0" fmla="*/ 0 w 165413"/>
                    <a:gd name="connsiteY0" fmla="*/ 0 h 283484"/>
                    <a:gd name="connsiteX1" fmla="*/ 165413 w 165413"/>
                    <a:gd name="connsiteY1" fmla="*/ 0 h 283484"/>
                    <a:gd name="connsiteX2" fmla="*/ 165413 w 165413"/>
                    <a:gd name="connsiteY2" fmla="*/ 283485 h 283484"/>
                    <a:gd name="connsiteX3" fmla="*/ 0 w 165413"/>
                    <a:gd name="connsiteY3" fmla="*/ 283485 h 283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348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3485"/>
                      </a:lnTo>
                      <a:lnTo>
                        <a:pt x="0" y="28348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9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07221" y="3221755"/>
                <a:ext cx="165413" cy="406118"/>
                <a:chOff x="6707221" y="3221755"/>
                <a:chExt cx="165413" cy="406118"/>
              </a:xfrm>
              <a:solidFill>
                <a:srgbClr val="000000"/>
              </a:solidFill>
            </p:grpSpPr>
            <p:sp>
              <p:nvSpPr>
                <p:cNvPr id="7394" name="자유형: 도형 7393">
                  <a:extLst>
                    <a:ext uri="{FF2B5EF4-FFF2-40B4-BE49-F238E27FC236}">
                      <a16:creationId xmlns:a16="http://schemas.microsoft.com/office/drawing/2014/main" id="{7686E8B7-9FDE-427C-BEDF-8AB257895A87}"/>
                    </a:ext>
                  </a:extLst>
                </p:cNvPr>
                <p:cNvSpPr/>
                <p:nvPr/>
              </p:nvSpPr>
              <p:spPr>
                <a:xfrm>
                  <a:off x="6707221" y="3221755"/>
                  <a:ext cx="165413" cy="406118"/>
                </a:xfrm>
                <a:custGeom>
                  <a:avLst/>
                  <a:gdLst>
                    <a:gd name="connsiteX0" fmla="*/ 0 w 165413"/>
                    <a:gd name="connsiteY0" fmla="*/ 0 h 406118"/>
                    <a:gd name="connsiteX1" fmla="*/ 165414 w 165413"/>
                    <a:gd name="connsiteY1" fmla="*/ 0 h 406118"/>
                    <a:gd name="connsiteX2" fmla="*/ 165414 w 165413"/>
                    <a:gd name="connsiteY2" fmla="*/ 406119 h 406118"/>
                    <a:gd name="connsiteX3" fmla="*/ 0 w 165413"/>
                    <a:gd name="connsiteY3" fmla="*/ 406119 h 406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0611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06119"/>
                      </a:lnTo>
                      <a:lnTo>
                        <a:pt x="0" y="40611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95" name="자유형: 도형 7394">
                  <a:extLst>
                    <a:ext uri="{FF2B5EF4-FFF2-40B4-BE49-F238E27FC236}">
                      <a16:creationId xmlns:a16="http://schemas.microsoft.com/office/drawing/2014/main" id="{810EE74E-1D37-4AB6-A99F-B1F6FEE66A70}"/>
                    </a:ext>
                  </a:extLst>
                </p:cNvPr>
                <p:cNvSpPr/>
                <p:nvPr/>
              </p:nvSpPr>
              <p:spPr>
                <a:xfrm>
                  <a:off x="6707221" y="3221755"/>
                  <a:ext cx="165413" cy="406118"/>
                </a:xfrm>
                <a:custGeom>
                  <a:avLst/>
                  <a:gdLst>
                    <a:gd name="connsiteX0" fmla="*/ 0 w 165413"/>
                    <a:gd name="connsiteY0" fmla="*/ 0 h 406118"/>
                    <a:gd name="connsiteX1" fmla="*/ 165414 w 165413"/>
                    <a:gd name="connsiteY1" fmla="*/ 0 h 406118"/>
                    <a:gd name="connsiteX2" fmla="*/ 165414 w 165413"/>
                    <a:gd name="connsiteY2" fmla="*/ 406119 h 406118"/>
                    <a:gd name="connsiteX3" fmla="*/ 0 w 165413"/>
                    <a:gd name="connsiteY3" fmla="*/ 406119 h 406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0611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06119"/>
                      </a:lnTo>
                      <a:lnTo>
                        <a:pt x="0" y="40611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9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0887" y="3394013"/>
                <a:ext cx="165413" cy="233860"/>
                <a:chOff x="6890887" y="3394013"/>
                <a:chExt cx="165413" cy="233860"/>
              </a:xfrm>
              <a:solidFill>
                <a:srgbClr val="000000"/>
              </a:solidFill>
            </p:grpSpPr>
            <p:sp>
              <p:nvSpPr>
                <p:cNvPr id="7397" name="자유형: 도형 7396">
                  <a:extLst>
                    <a:ext uri="{FF2B5EF4-FFF2-40B4-BE49-F238E27FC236}">
                      <a16:creationId xmlns:a16="http://schemas.microsoft.com/office/drawing/2014/main" id="{24CDE979-2616-4F84-97C5-FF354C0977AE}"/>
                    </a:ext>
                  </a:extLst>
                </p:cNvPr>
                <p:cNvSpPr/>
                <p:nvPr/>
              </p:nvSpPr>
              <p:spPr>
                <a:xfrm>
                  <a:off x="6890887" y="3394013"/>
                  <a:ext cx="165413" cy="233860"/>
                </a:xfrm>
                <a:custGeom>
                  <a:avLst/>
                  <a:gdLst>
                    <a:gd name="connsiteX0" fmla="*/ 0 w 165413"/>
                    <a:gd name="connsiteY0" fmla="*/ 0 h 233860"/>
                    <a:gd name="connsiteX1" fmla="*/ 165413 w 165413"/>
                    <a:gd name="connsiteY1" fmla="*/ 0 h 233860"/>
                    <a:gd name="connsiteX2" fmla="*/ 165413 w 165413"/>
                    <a:gd name="connsiteY2" fmla="*/ 233861 h 233860"/>
                    <a:gd name="connsiteX3" fmla="*/ 0 w 165413"/>
                    <a:gd name="connsiteY3" fmla="*/ 233861 h 233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386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3861"/>
                      </a:lnTo>
                      <a:lnTo>
                        <a:pt x="0" y="23386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98" name="자유형: 도형 7397">
                  <a:extLst>
                    <a:ext uri="{FF2B5EF4-FFF2-40B4-BE49-F238E27FC236}">
                      <a16:creationId xmlns:a16="http://schemas.microsoft.com/office/drawing/2014/main" id="{32FDDFD7-3706-4889-ADF2-ED58FCB37019}"/>
                    </a:ext>
                  </a:extLst>
                </p:cNvPr>
                <p:cNvSpPr/>
                <p:nvPr/>
              </p:nvSpPr>
              <p:spPr>
                <a:xfrm>
                  <a:off x="6890887" y="3394013"/>
                  <a:ext cx="165413" cy="233860"/>
                </a:xfrm>
                <a:custGeom>
                  <a:avLst/>
                  <a:gdLst>
                    <a:gd name="connsiteX0" fmla="*/ 0 w 165413"/>
                    <a:gd name="connsiteY0" fmla="*/ 0 h 233860"/>
                    <a:gd name="connsiteX1" fmla="*/ 165413 w 165413"/>
                    <a:gd name="connsiteY1" fmla="*/ 0 h 233860"/>
                    <a:gd name="connsiteX2" fmla="*/ 165413 w 165413"/>
                    <a:gd name="connsiteY2" fmla="*/ 233861 h 233860"/>
                    <a:gd name="connsiteX3" fmla="*/ 0 w 165413"/>
                    <a:gd name="connsiteY3" fmla="*/ 233861 h 233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386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3861"/>
                      </a:lnTo>
                      <a:lnTo>
                        <a:pt x="0" y="23386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9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74553" y="3182398"/>
                <a:ext cx="165413" cy="269224"/>
                <a:chOff x="7074553" y="3182398"/>
                <a:chExt cx="165413" cy="269224"/>
              </a:xfrm>
              <a:solidFill>
                <a:srgbClr val="000000"/>
              </a:solidFill>
            </p:grpSpPr>
            <p:sp>
              <p:nvSpPr>
                <p:cNvPr id="7400" name="자유형: 도형 7399">
                  <a:extLst>
                    <a:ext uri="{FF2B5EF4-FFF2-40B4-BE49-F238E27FC236}">
                      <a16:creationId xmlns:a16="http://schemas.microsoft.com/office/drawing/2014/main" id="{DD702B1D-5B30-4F65-B7CA-2F24B6807A0C}"/>
                    </a:ext>
                  </a:extLst>
                </p:cNvPr>
                <p:cNvSpPr/>
                <p:nvPr/>
              </p:nvSpPr>
              <p:spPr>
                <a:xfrm>
                  <a:off x="7074553" y="3182398"/>
                  <a:ext cx="165413" cy="269224"/>
                </a:xfrm>
                <a:custGeom>
                  <a:avLst/>
                  <a:gdLst>
                    <a:gd name="connsiteX0" fmla="*/ 0 w 165413"/>
                    <a:gd name="connsiteY0" fmla="*/ 0 h 269224"/>
                    <a:gd name="connsiteX1" fmla="*/ 165413 w 165413"/>
                    <a:gd name="connsiteY1" fmla="*/ 0 h 269224"/>
                    <a:gd name="connsiteX2" fmla="*/ 165413 w 165413"/>
                    <a:gd name="connsiteY2" fmla="*/ 269225 h 269224"/>
                    <a:gd name="connsiteX3" fmla="*/ 0 w 165413"/>
                    <a:gd name="connsiteY3" fmla="*/ 269225 h 26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92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9225"/>
                      </a:lnTo>
                      <a:lnTo>
                        <a:pt x="0" y="2692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01" name="자유형: 도형 7400">
                  <a:extLst>
                    <a:ext uri="{FF2B5EF4-FFF2-40B4-BE49-F238E27FC236}">
                      <a16:creationId xmlns:a16="http://schemas.microsoft.com/office/drawing/2014/main" id="{4748BE1A-53B0-4C88-B941-8B05A032103D}"/>
                    </a:ext>
                  </a:extLst>
                </p:cNvPr>
                <p:cNvSpPr/>
                <p:nvPr/>
              </p:nvSpPr>
              <p:spPr>
                <a:xfrm>
                  <a:off x="7074553" y="3182398"/>
                  <a:ext cx="165413" cy="269224"/>
                </a:xfrm>
                <a:custGeom>
                  <a:avLst/>
                  <a:gdLst>
                    <a:gd name="connsiteX0" fmla="*/ 0 w 165413"/>
                    <a:gd name="connsiteY0" fmla="*/ 0 h 269224"/>
                    <a:gd name="connsiteX1" fmla="*/ 165413 w 165413"/>
                    <a:gd name="connsiteY1" fmla="*/ 0 h 269224"/>
                    <a:gd name="connsiteX2" fmla="*/ 165413 w 165413"/>
                    <a:gd name="connsiteY2" fmla="*/ 269225 h 269224"/>
                    <a:gd name="connsiteX3" fmla="*/ 0 w 165413"/>
                    <a:gd name="connsiteY3" fmla="*/ 269225 h 26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92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9225"/>
                      </a:lnTo>
                      <a:lnTo>
                        <a:pt x="0" y="26922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0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47954" y="3627874"/>
                <a:ext cx="165413" cy="5703"/>
                <a:chOff x="647954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403" name="자유형: 도형 7402">
                  <a:extLst>
                    <a:ext uri="{FF2B5EF4-FFF2-40B4-BE49-F238E27FC236}">
                      <a16:creationId xmlns:a16="http://schemas.microsoft.com/office/drawing/2014/main" id="{395320BE-3A3B-4845-9C33-CD0BBB78982F}"/>
                    </a:ext>
                  </a:extLst>
                </p:cNvPr>
                <p:cNvSpPr/>
                <p:nvPr/>
              </p:nvSpPr>
              <p:spPr>
                <a:xfrm>
                  <a:off x="64795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04" name="자유형: 도형 7403">
                  <a:extLst>
                    <a:ext uri="{FF2B5EF4-FFF2-40B4-BE49-F238E27FC236}">
                      <a16:creationId xmlns:a16="http://schemas.microsoft.com/office/drawing/2014/main" id="{63BE0EC9-BBB5-42BB-9766-9BB449684FC0}"/>
                    </a:ext>
                  </a:extLst>
                </p:cNvPr>
                <p:cNvSpPr/>
                <p:nvPr/>
              </p:nvSpPr>
              <p:spPr>
                <a:xfrm>
                  <a:off x="64795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0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1620" y="3627874"/>
                <a:ext cx="165413" cy="5703"/>
                <a:chOff x="831620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406" name="자유형: 도형 7405">
                  <a:extLst>
                    <a:ext uri="{FF2B5EF4-FFF2-40B4-BE49-F238E27FC236}">
                      <a16:creationId xmlns:a16="http://schemas.microsoft.com/office/drawing/2014/main" id="{4460DAD5-4C58-4014-A83A-485AC52988DE}"/>
                    </a:ext>
                  </a:extLst>
                </p:cNvPr>
                <p:cNvSpPr/>
                <p:nvPr/>
              </p:nvSpPr>
              <p:spPr>
                <a:xfrm>
                  <a:off x="83162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07" name="자유형: 도형 7406">
                  <a:extLst>
                    <a:ext uri="{FF2B5EF4-FFF2-40B4-BE49-F238E27FC236}">
                      <a16:creationId xmlns:a16="http://schemas.microsoft.com/office/drawing/2014/main" id="{41C7163A-9841-483D-9092-84A17D8B6BB3}"/>
                    </a:ext>
                  </a:extLst>
                </p:cNvPr>
                <p:cNvSpPr/>
                <p:nvPr/>
              </p:nvSpPr>
              <p:spPr>
                <a:xfrm>
                  <a:off x="83162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0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15286" y="3627874"/>
                <a:ext cx="165413" cy="5703"/>
                <a:chOff x="1015286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409" name="자유형: 도형 7408">
                  <a:extLst>
                    <a:ext uri="{FF2B5EF4-FFF2-40B4-BE49-F238E27FC236}">
                      <a16:creationId xmlns:a16="http://schemas.microsoft.com/office/drawing/2014/main" id="{D5237285-8742-4CC5-BA99-D31C3FB09152}"/>
                    </a:ext>
                  </a:extLst>
                </p:cNvPr>
                <p:cNvSpPr/>
                <p:nvPr/>
              </p:nvSpPr>
              <p:spPr>
                <a:xfrm>
                  <a:off x="101528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10" name="자유형: 도형 7409">
                  <a:extLst>
                    <a:ext uri="{FF2B5EF4-FFF2-40B4-BE49-F238E27FC236}">
                      <a16:creationId xmlns:a16="http://schemas.microsoft.com/office/drawing/2014/main" id="{C7958101-313E-45CF-AE38-8938D97D9F7A}"/>
                    </a:ext>
                  </a:extLst>
                </p:cNvPr>
                <p:cNvSpPr/>
                <p:nvPr/>
              </p:nvSpPr>
              <p:spPr>
                <a:xfrm>
                  <a:off x="101528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1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198952" y="2966790"/>
                <a:ext cx="165413" cy="69017"/>
                <a:chOff x="1198952" y="2966790"/>
                <a:chExt cx="165413" cy="69017"/>
              </a:xfrm>
              <a:solidFill>
                <a:srgbClr val="000000"/>
              </a:solidFill>
            </p:grpSpPr>
            <p:sp>
              <p:nvSpPr>
                <p:cNvPr id="7412" name="자유형: 도형 7411">
                  <a:extLst>
                    <a:ext uri="{FF2B5EF4-FFF2-40B4-BE49-F238E27FC236}">
                      <a16:creationId xmlns:a16="http://schemas.microsoft.com/office/drawing/2014/main" id="{2E9C54EC-A402-4B5F-A126-CC18AD7B3216}"/>
                    </a:ext>
                  </a:extLst>
                </p:cNvPr>
                <p:cNvSpPr/>
                <p:nvPr/>
              </p:nvSpPr>
              <p:spPr>
                <a:xfrm>
                  <a:off x="1198952" y="2966790"/>
                  <a:ext cx="165413" cy="69017"/>
                </a:xfrm>
                <a:custGeom>
                  <a:avLst/>
                  <a:gdLst>
                    <a:gd name="connsiteX0" fmla="*/ 0 w 165413"/>
                    <a:gd name="connsiteY0" fmla="*/ 0 h 69017"/>
                    <a:gd name="connsiteX1" fmla="*/ 165414 w 165413"/>
                    <a:gd name="connsiteY1" fmla="*/ 0 h 69017"/>
                    <a:gd name="connsiteX2" fmla="*/ 165414 w 165413"/>
                    <a:gd name="connsiteY2" fmla="*/ 69017 h 69017"/>
                    <a:gd name="connsiteX3" fmla="*/ 0 w 165413"/>
                    <a:gd name="connsiteY3" fmla="*/ 69017 h 6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01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9017"/>
                      </a:lnTo>
                      <a:lnTo>
                        <a:pt x="0" y="6901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13" name="자유형: 도형 7412">
                  <a:extLst>
                    <a:ext uri="{FF2B5EF4-FFF2-40B4-BE49-F238E27FC236}">
                      <a16:creationId xmlns:a16="http://schemas.microsoft.com/office/drawing/2014/main" id="{6179D497-333D-4E04-93F5-77B89B2D7BA3}"/>
                    </a:ext>
                  </a:extLst>
                </p:cNvPr>
                <p:cNvSpPr/>
                <p:nvPr/>
              </p:nvSpPr>
              <p:spPr>
                <a:xfrm>
                  <a:off x="1198952" y="2966790"/>
                  <a:ext cx="165413" cy="69017"/>
                </a:xfrm>
                <a:custGeom>
                  <a:avLst/>
                  <a:gdLst>
                    <a:gd name="connsiteX0" fmla="*/ 0 w 165413"/>
                    <a:gd name="connsiteY0" fmla="*/ 0 h 69017"/>
                    <a:gd name="connsiteX1" fmla="*/ 165414 w 165413"/>
                    <a:gd name="connsiteY1" fmla="*/ 0 h 69017"/>
                    <a:gd name="connsiteX2" fmla="*/ 165414 w 165413"/>
                    <a:gd name="connsiteY2" fmla="*/ 69017 h 69017"/>
                    <a:gd name="connsiteX3" fmla="*/ 0 w 165413"/>
                    <a:gd name="connsiteY3" fmla="*/ 69017 h 6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01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9017"/>
                      </a:lnTo>
                      <a:lnTo>
                        <a:pt x="0" y="6901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1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2618" y="2840163"/>
                <a:ext cx="165413" cy="365050"/>
                <a:chOff x="1382618" y="2840163"/>
                <a:chExt cx="165413" cy="365050"/>
              </a:xfrm>
              <a:solidFill>
                <a:srgbClr val="000000"/>
              </a:solidFill>
            </p:grpSpPr>
            <p:sp>
              <p:nvSpPr>
                <p:cNvPr id="7415" name="자유형: 도형 7414">
                  <a:extLst>
                    <a:ext uri="{FF2B5EF4-FFF2-40B4-BE49-F238E27FC236}">
                      <a16:creationId xmlns:a16="http://schemas.microsoft.com/office/drawing/2014/main" id="{39171040-76B3-4C62-92E2-E61067186EB2}"/>
                    </a:ext>
                  </a:extLst>
                </p:cNvPr>
                <p:cNvSpPr/>
                <p:nvPr/>
              </p:nvSpPr>
              <p:spPr>
                <a:xfrm>
                  <a:off x="1382618" y="2840163"/>
                  <a:ext cx="165413" cy="365050"/>
                </a:xfrm>
                <a:custGeom>
                  <a:avLst/>
                  <a:gdLst>
                    <a:gd name="connsiteX0" fmla="*/ 0 w 165413"/>
                    <a:gd name="connsiteY0" fmla="*/ 0 h 365050"/>
                    <a:gd name="connsiteX1" fmla="*/ 165413 w 165413"/>
                    <a:gd name="connsiteY1" fmla="*/ 0 h 365050"/>
                    <a:gd name="connsiteX2" fmla="*/ 165413 w 165413"/>
                    <a:gd name="connsiteY2" fmla="*/ 365050 h 365050"/>
                    <a:gd name="connsiteX3" fmla="*/ 0 w 165413"/>
                    <a:gd name="connsiteY3" fmla="*/ 365050 h 36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650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65050"/>
                      </a:lnTo>
                      <a:lnTo>
                        <a:pt x="0" y="36505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16" name="자유형: 도형 7415">
                  <a:extLst>
                    <a:ext uri="{FF2B5EF4-FFF2-40B4-BE49-F238E27FC236}">
                      <a16:creationId xmlns:a16="http://schemas.microsoft.com/office/drawing/2014/main" id="{505C4BC9-477C-4F01-9A5B-09FD24D9CE38}"/>
                    </a:ext>
                  </a:extLst>
                </p:cNvPr>
                <p:cNvSpPr/>
                <p:nvPr/>
              </p:nvSpPr>
              <p:spPr>
                <a:xfrm>
                  <a:off x="1382618" y="2840163"/>
                  <a:ext cx="165413" cy="365050"/>
                </a:xfrm>
                <a:custGeom>
                  <a:avLst/>
                  <a:gdLst>
                    <a:gd name="connsiteX0" fmla="*/ 0 w 165413"/>
                    <a:gd name="connsiteY0" fmla="*/ 0 h 365050"/>
                    <a:gd name="connsiteX1" fmla="*/ 165413 w 165413"/>
                    <a:gd name="connsiteY1" fmla="*/ 0 h 365050"/>
                    <a:gd name="connsiteX2" fmla="*/ 165413 w 165413"/>
                    <a:gd name="connsiteY2" fmla="*/ 365050 h 365050"/>
                    <a:gd name="connsiteX3" fmla="*/ 0 w 165413"/>
                    <a:gd name="connsiteY3" fmla="*/ 365050 h 36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650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65050"/>
                      </a:lnTo>
                      <a:lnTo>
                        <a:pt x="0" y="36505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1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66284" y="2884083"/>
                <a:ext cx="165413" cy="232719"/>
                <a:chOff x="1566284" y="2884083"/>
                <a:chExt cx="165413" cy="232719"/>
              </a:xfrm>
              <a:solidFill>
                <a:srgbClr val="000000"/>
              </a:solidFill>
            </p:grpSpPr>
            <p:sp>
              <p:nvSpPr>
                <p:cNvPr id="7418" name="자유형: 도형 7417">
                  <a:extLst>
                    <a:ext uri="{FF2B5EF4-FFF2-40B4-BE49-F238E27FC236}">
                      <a16:creationId xmlns:a16="http://schemas.microsoft.com/office/drawing/2014/main" id="{CFF664B7-4AE8-4CB6-BB6F-EF1B729B5A72}"/>
                    </a:ext>
                  </a:extLst>
                </p:cNvPr>
                <p:cNvSpPr/>
                <p:nvPr/>
              </p:nvSpPr>
              <p:spPr>
                <a:xfrm>
                  <a:off x="1566284" y="2884083"/>
                  <a:ext cx="165413" cy="232719"/>
                </a:xfrm>
                <a:custGeom>
                  <a:avLst/>
                  <a:gdLst>
                    <a:gd name="connsiteX0" fmla="*/ 0 w 165413"/>
                    <a:gd name="connsiteY0" fmla="*/ 0 h 232719"/>
                    <a:gd name="connsiteX1" fmla="*/ 165413 w 165413"/>
                    <a:gd name="connsiteY1" fmla="*/ 0 h 232719"/>
                    <a:gd name="connsiteX2" fmla="*/ 165413 w 165413"/>
                    <a:gd name="connsiteY2" fmla="*/ 232720 h 232719"/>
                    <a:gd name="connsiteX3" fmla="*/ 0 w 165413"/>
                    <a:gd name="connsiteY3" fmla="*/ 232720 h 232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27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2720"/>
                      </a:lnTo>
                      <a:lnTo>
                        <a:pt x="0" y="23272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19" name="자유형: 도형 7418">
                  <a:extLst>
                    <a:ext uri="{FF2B5EF4-FFF2-40B4-BE49-F238E27FC236}">
                      <a16:creationId xmlns:a16="http://schemas.microsoft.com/office/drawing/2014/main" id="{3D0C50BD-492A-4682-B064-098F81430397}"/>
                    </a:ext>
                  </a:extLst>
                </p:cNvPr>
                <p:cNvSpPr/>
                <p:nvPr/>
              </p:nvSpPr>
              <p:spPr>
                <a:xfrm>
                  <a:off x="1566284" y="2884083"/>
                  <a:ext cx="165413" cy="232719"/>
                </a:xfrm>
                <a:custGeom>
                  <a:avLst/>
                  <a:gdLst>
                    <a:gd name="connsiteX0" fmla="*/ 0 w 165413"/>
                    <a:gd name="connsiteY0" fmla="*/ 0 h 232719"/>
                    <a:gd name="connsiteX1" fmla="*/ 165413 w 165413"/>
                    <a:gd name="connsiteY1" fmla="*/ 0 h 232719"/>
                    <a:gd name="connsiteX2" fmla="*/ 165413 w 165413"/>
                    <a:gd name="connsiteY2" fmla="*/ 232720 h 232719"/>
                    <a:gd name="connsiteX3" fmla="*/ 0 w 165413"/>
                    <a:gd name="connsiteY3" fmla="*/ 232720 h 232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27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2720"/>
                      </a:lnTo>
                      <a:lnTo>
                        <a:pt x="0" y="23272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2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49950" y="2615429"/>
                <a:ext cx="165413" cy="433497"/>
                <a:chOff x="1749950" y="2615429"/>
                <a:chExt cx="165413" cy="433497"/>
              </a:xfrm>
              <a:solidFill>
                <a:srgbClr val="000000"/>
              </a:solidFill>
            </p:grpSpPr>
            <p:sp>
              <p:nvSpPr>
                <p:cNvPr id="7421" name="자유형: 도형 7420">
                  <a:extLst>
                    <a:ext uri="{FF2B5EF4-FFF2-40B4-BE49-F238E27FC236}">
                      <a16:creationId xmlns:a16="http://schemas.microsoft.com/office/drawing/2014/main" id="{65AB2EFE-4CBB-493E-A17D-6D37EC8623D4}"/>
                    </a:ext>
                  </a:extLst>
                </p:cNvPr>
                <p:cNvSpPr/>
                <p:nvPr/>
              </p:nvSpPr>
              <p:spPr>
                <a:xfrm>
                  <a:off x="1749950" y="2615429"/>
                  <a:ext cx="165413" cy="433497"/>
                </a:xfrm>
                <a:custGeom>
                  <a:avLst/>
                  <a:gdLst>
                    <a:gd name="connsiteX0" fmla="*/ 0 w 165413"/>
                    <a:gd name="connsiteY0" fmla="*/ 0 h 433497"/>
                    <a:gd name="connsiteX1" fmla="*/ 165413 w 165413"/>
                    <a:gd name="connsiteY1" fmla="*/ 0 h 433497"/>
                    <a:gd name="connsiteX2" fmla="*/ 165413 w 165413"/>
                    <a:gd name="connsiteY2" fmla="*/ 433497 h 433497"/>
                    <a:gd name="connsiteX3" fmla="*/ 0 w 165413"/>
                    <a:gd name="connsiteY3" fmla="*/ 433497 h 433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34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3497"/>
                      </a:lnTo>
                      <a:lnTo>
                        <a:pt x="0" y="4334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22" name="자유형: 도형 7421">
                  <a:extLst>
                    <a:ext uri="{FF2B5EF4-FFF2-40B4-BE49-F238E27FC236}">
                      <a16:creationId xmlns:a16="http://schemas.microsoft.com/office/drawing/2014/main" id="{92E36E55-3AE3-4BD8-9BB1-0D4E4FA78A09}"/>
                    </a:ext>
                  </a:extLst>
                </p:cNvPr>
                <p:cNvSpPr/>
                <p:nvPr/>
              </p:nvSpPr>
              <p:spPr>
                <a:xfrm>
                  <a:off x="1749950" y="2615429"/>
                  <a:ext cx="165413" cy="433497"/>
                </a:xfrm>
                <a:custGeom>
                  <a:avLst/>
                  <a:gdLst>
                    <a:gd name="connsiteX0" fmla="*/ 0 w 165413"/>
                    <a:gd name="connsiteY0" fmla="*/ 0 h 433497"/>
                    <a:gd name="connsiteX1" fmla="*/ 165413 w 165413"/>
                    <a:gd name="connsiteY1" fmla="*/ 0 h 433497"/>
                    <a:gd name="connsiteX2" fmla="*/ 165413 w 165413"/>
                    <a:gd name="connsiteY2" fmla="*/ 433497 h 433497"/>
                    <a:gd name="connsiteX3" fmla="*/ 0 w 165413"/>
                    <a:gd name="connsiteY3" fmla="*/ 433497 h 433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34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3497"/>
                      </a:lnTo>
                      <a:lnTo>
                        <a:pt x="0" y="43349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2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3046" y="2907469"/>
                <a:ext cx="165413" cy="199066"/>
                <a:chOff x="1933046" y="2907469"/>
                <a:chExt cx="165413" cy="199066"/>
              </a:xfrm>
              <a:solidFill>
                <a:srgbClr val="000000"/>
              </a:solidFill>
            </p:grpSpPr>
            <p:sp>
              <p:nvSpPr>
                <p:cNvPr id="7424" name="자유형: 도형 7423">
                  <a:extLst>
                    <a:ext uri="{FF2B5EF4-FFF2-40B4-BE49-F238E27FC236}">
                      <a16:creationId xmlns:a16="http://schemas.microsoft.com/office/drawing/2014/main" id="{E9B46CFB-D1CA-4175-AD93-C08476C7B770}"/>
                    </a:ext>
                  </a:extLst>
                </p:cNvPr>
                <p:cNvSpPr/>
                <p:nvPr/>
              </p:nvSpPr>
              <p:spPr>
                <a:xfrm>
                  <a:off x="1933046" y="2907469"/>
                  <a:ext cx="165413" cy="199066"/>
                </a:xfrm>
                <a:custGeom>
                  <a:avLst/>
                  <a:gdLst>
                    <a:gd name="connsiteX0" fmla="*/ 0 w 165413"/>
                    <a:gd name="connsiteY0" fmla="*/ 0 h 199066"/>
                    <a:gd name="connsiteX1" fmla="*/ 165413 w 165413"/>
                    <a:gd name="connsiteY1" fmla="*/ 0 h 199066"/>
                    <a:gd name="connsiteX2" fmla="*/ 165413 w 165413"/>
                    <a:gd name="connsiteY2" fmla="*/ 199067 h 199066"/>
                    <a:gd name="connsiteX3" fmla="*/ 0 w 165413"/>
                    <a:gd name="connsiteY3" fmla="*/ 199067 h 199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06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9067"/>
                      </a:lnTo>
                      <a:lnTo>
                        <a:pt x="0" y="19906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25" name="자유형: 도형 7424">
                  <a:extLst>
                    <a:ext uri="{FF2B5EF4-FFF2-40B4-BE49-F238E27FC236}">
                      <a16:creationId xmlns:a16="http://schemas.microsoft.com/office/drawing/2014/main" id="{1DFE948D-D00C-47D9-B2A9-D5A3AD0EA2E6}"/>
                    </a:ext>
                  </a:extLst>
                </p:cNvPr>
                <p:cNvSpPr/>
                <p:nvPr/>
              </p:nvSpPr>
              <p:spPr>
                <a:xfrm>
                  <a:off x="1933046" y="2907469"/>
                  <a:ext cx="165413" cy="199066"/>
                </a:xfrm>
                <a:custGeom>
                  <a:avLst/>
                  <a:gdLst>
                    <a:gd name="connsiteX0" fmla="*/ 0 w 165413"/>
                    <a:gd name="connsiteY0" fmla="*/ 0 h 199066"/>
                    <a:gd name="connsiteX1" fmla="*/ 165413 w 165413"/>
                    <a:gd name="connsiteY1" fmla="*/ 0 h 199066"/>
                    <a:gd name="connsiteX2" fmla="*/ 165413 w 165413"/>
                    <a:gd name="connsiteY2" fmla="*/ 199067 h 199066"/>
                    <a:gd name="connsiteX3" fmla="*/ 0 w 165413"/>
                    <a:gd name="connsiteY3" fmla="*/ 199067 h 199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06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9067"/>
                      </a:lnTo>
                      <a:lnTo>
                        <a:pt x="0" y="19906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2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16712" y="3217192"/>
                <a:ext cx="165413" cy="116930"/>
                <a:chOff x="2116712" y="3217192"/>
                <a:chExt cx="165413" cy="116930"/>
              </a:xfrm>
              <a:solidFill>
                <a:srgbClr val="000000"/>
              </a:solidFill>
            </p:grpSpPr>
            <p:sp>
              <p:nvSpPr>
                <p:cNvPr id="7427" name="자유형: 도형 7426">
                  <a:extLst>
                    <a:ext uri="{FF2B5EF4-FFF2-40B4-BE49-F238E27FC236}">
                      <a16:creationId xmlns:a16="http://schemas.microsoft.com/office/drawing/2014/main" id="{BDC47194-A255-421C-958D-2EEE352DB64B}"/>
                    </a:ext>
                  </a:extLst>
                </p:cNvPr>
                <p:cNvSpPr/>
                <p:nvPr/>
              </p:nvSpPr>
              <p:spPr>
                <a:xfrm>
                  <a:off x="2116712" y="3217192"/>
                  <a:ext cx="165413" cy="116930"/>
                </a:xfrm>
                <a:custGeom>
                  <a:avLst/>
                  <a:gdLst>
                    <a:gd name="connsiteX0" fmla="*/ 0 w 165413"/>
                    <a:gd name="connsiteY0" fmla="*/ 0 h 116930"/>
                    <a:gd name="connsiteX1" fmla="*/ 165413 w 165413"/>
                    <a:gd name="connsiteY1" fmla="*/ 0 h 116930"/>
                    <a:gd name="connsiteX2" fmla="*/ 165413 w 165413"/>
                    <a:gd name="connsiteY2" fmla="*/ 116930 h 116930"/>
                    <a:gd name="connsiteX3" fmla="*/ 0 w 165413"/>
                    <a:gd name="connsiteY3" fmla="*/ 116930 h 116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693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6930"/>
                      </a:lnTo>
                      <a:lnTo>
                        <a:pt x="0" y="11693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28" name="자유형: 도형 7427">
                  <a:extLst>
                    <a:ext uri="{FF2B5EF4-FFF2-40B4-BE49-F238E27FC236}">
                      <a16:creationId xmlns:a16="http://schemas.microsoft.com/office/drawing/2014/main" id="{0458F7CC-312D-484E-8197-AD1CAB4207AF}"/>
                    </a:ext>
                  </a:extLst>
                </p:cNvPr>
                <p:cNvSpPr/>
                <p:nvPr/>
              </p:nvSpPr>
              <p:spPr>
                <a:xfrm>
                  <a:off x="2116712" y="3217192"/>
                  <a:ext cx="165413" cy="116930"/>
                </a:xfrm>
                <a:custGeom>
                  <a:avLst/>
                  <a:gdLst>
                    <a:gd name="connsiteX0" fmla="*/ 0 w 165413"/>
                    <a:gd name="connsiteY0" fmla="*/ 0 h 116930"/>
                    <a:gd name="connsiteX1" fmla="*/ 165413 w 165413"/>
                    <a:gd name="connsiteY1" fmla="*/ 0 h 116930"/>
                    <a:gd name="connsiteX2" fmla="*/ 165413 w 165413"/>
                    <a:gd name="connsiteY2" fmla="*/ 116930 h 116930"/>
                    <a:gd name="connsiteX3" fmla="*/ 0 w 165413"/>
                    <a:gd name="connsiteY3" fmla="*/ 116930 h 116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693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6930"/>
                      </a:lnTo>
                      <a:lnTo>
                        <a:pt x="0" y="11693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2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0378" y="3216051"/>
                <a:ext cx="165413" cy="91262"/>
                <a:chOff x="2300378" y="3216051"/>
                <a:chExt cx="165413" cy="91262"/>
              </a:xfrm>
              <a:solidFill>
                <a:srgbClr val="000000"/>
              </a:solidFill>
            </p:grpSpPr>
            <p:sp>
              <p:nvSpPr>
                <p:cNvPr id="7430" name="자유형: 도형 7429">
                  <a:extLst>
                    <a:ext uri="{FF2B5EF4-FFF2-40B4-BE49-F238E27FC236}">
                      <a16:creationId xmlns:a16="http://schemas.microsoft.com/office/drawing/2014/main" id="{79FC2970-E65B-45E3-AA7F-B37D98153CA0}"/>
                    </a:ext>
                  </a:extLst>
                </p:cNvPr>
                <p:cNvSpPr/>
                <p:nvPr/>
              </p:nvSpPr>
              <p:spPr>
                <a:xfrm>
                  <a:off x="2300378" y="3216051"/>
                  <a:ext cx="165413" cy="91262"/>
                </a:xfrm>
                <a:custGeom>
                  <a:avLst/>
                  <a:gdLst>
                    <a:gd name="connsiteX0" fmla="*/ 0 w 165413"/>
                    <a:gd name="connsiteY0" fmla="*/ 0 h 91262"/>
                    <a:gd name="connsiteX1" fmla="*/ 165414 w 165413"/>
                    <a:gd name="connsiteY1" fmla="*/ 0 h 91262"/>
                    <a:gd name="connsiteX2" fmla="*/ 165414 w 165413"/>
                    <a:gd name="connsiteY2" fmla="*/ 91263 h 91262"/>
                    <a:gd name="connsiteX3" fmla="*/ 0 w 165413"/>
                    <a:gd name="connsiteY3" fmla="*/ 91263 h 9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1263"/>
                      </a:lnTo>
                      <a:lnTo>
                        <a:pt x="0" y="912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31" name="자유형: 도형 7430">
                  <a:extLst>
                    <a:ext uri="{FF2B5EF4-FFF2-40B4-BE49-F238E27FC236}">
                      <a16:creationId xmlns:a16="http://schemas.microsoft.com/office/drawing/2014/main" id="{E2CD02E1-A9D4-40C6-BF32-3D1B108097C7}"/>
                    </a:ext>
                  </a:extLst>
                </p:cNvPr>
                <p:cNvSpPr/>
                <p:nvPr/>
              </p:nvSpPr>
              <p:spPr>
                <a:xfrm>
                  <a:off x="2300378" y="3216051"/>
                  <a:ext cx="165413" cy="91262"/>
                </a:xfrm>
                <a:custGeom>
                  <a:avLst/>
                  <a:gdLst>
                    <a:gd name="connsiteX0" fmla="*/ 0 w 165413"/>
                    <a:gd name="connsiteY0" fmla="*/ 0 h 91262"/>
                    <a:gd name="connsiteX1" fmla="*/ 165414 w 165413"/>
                    <a:gd name="connsiteY1" fmla="*/ 0 h 91262"/>
                    <a:gd name="connsiteX2" fmla="*/ 165414 w 165413"/>
                    <a:gd name="connsiteY2" fmla="*/ 91263 h 91262"/>
                    <a:gd name="connsiteX3" fmla="*/ 0 w 165413"/>
                    <a:gd name="connsiteY3" fmla="*/ 91263 h 9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1263"/>
                      </a:lnTo>
                      <a:lnTo>
                        <a:pt x="0" y="9126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3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4044" y="3271949"/>
                <a:ext cx="165413" cy="80425"/>
                <a:chOff x="2484044" y="3271949"/>
                <a:chExt cx="165413" cy="80425"/>
              </a:xfrm>
              <a:solidFill>
                <a:srgbClr val="000000"/>
              </a:solidFill>
            </p:grpSpPr>
            <p:sp>
              <p:nvSpPr>
                <p:cNvPr id="7433" name="자유형: 도형 7432">
                  <a:extLst>
                    <a:ext uri="{FF2B5EF4-FFF2-40B4-BE49-F238E27FC236}">
                      <a16:creationId xmlns:a16="http://schemas.microsoft.com/office/drawing/2014/main" id="{1ECF8C6C-D8BC-43E1-A1D2-C2C199A0E7B8}"/>
                    </a:ext>
                  </a:extLst>
                </p:cNvPr>
                <p:cNvSpPr/>
                <p:nvPr/>
              </p:nvSpPr>
              <p:spPr>
                <a:xfrm>
                  <a:off x="2484044" y="3271949"/>
                  <a:ext cx="165413" cy="80425"/>
                </a:xfrm>
                <a:custGeom>
                  <a:avLst/>
                  <a:gdLst>
                    <a:gd name="connsiteX0" fmla="*/ 0 w 165413"/>
                    <a:gd name="connsiteY0" fmla="*/ 0 h 80425"/>
                    <a:gd name="connsiteX1" fmla="*/ 165413 w 165413"/>
                    <a:gd name="connsiteY1" fmla="*/ 0 h 80425"/>
                    <a:gd name="connsiteX2" fmla="*/ 165413 w 165413"/>
                    <a:gd name="connsiteY2" fmla="*/ 80425 h 80425"/>
                    <a:gd name="connsiteX3" fmla="*/ 0 w 165413"/>
                    <a:gd name="connsiteY3" fmla="*/ 80425 h 8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04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0425"/>
                      </a:lnTo>
                      <a:lnTo>
                        <a:pt x="0" y="804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34" name="자유형: 도형 7433">
                  <a:extLst>
                    <a:ext uri="{FF2B5EF4-FFF2-40B4-BE49-F238E27FC236}">
                      <a16:creationId xmlns:a16="http://schemas.microsoft.com/office/drawing/2014/main" id="{9A006157-97BE-4B42-B085-BD9F15EF79D0}"/>
                    </a:ext>
                  </a:extLst>
                </p:cNvPr>
                <p:cNvSpPr/>
                <p:nvPr/>
              </p:nvSpPr>
              <p:spPr>
                <a:xfrm>
                  <a:off x="2484044" y="3271949"/>
                  <a:ext cx="165413" cy="80425"/>
                </a:xfrm>
                <a:custGeom>
                  <a:avLst/>
                  <a:gdLst>
                    <a:gd name="connsiteX0" fmla="*/ 0 w 165413"/>
                    <a:gd name="connsiteY0" fmla="*/ 0 h 80425"/>
                    <a:gd name="connsiteX1" fmla="*/ 165413 w 165413"/>
                    <a:gd name="connsiteY1" fmla="*/ 0 h 80425"/>
                    <a:gd name="connsiteX2" fmla="*/ 165413 w 165413"/>
                    <a:gd name="connsiteY2" fmla="*/ 80425 h 80425"/>
                    <a:gd name="connsiteX3" fmla="*/ 0 w 165413"/>
                    <a:gd name="connsiteY3" fmla="*/ 80425 h 8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04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0425"/>
                      </a:lnTo>
                      <a:lnTo>
                        <a:pt x="0" y="8042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3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67710" y="3168138"/>
                <a:ext cx="165413" cy="74150"/>
                <a:chOff x="2667710" y="3168138"/>
                <a:chExt cx="165413" cy="74150"/>
              </a:xfrm>
              <a:solidFill>
                <a:srgbClr val="000000"/>
              </a:solidFill>
            </p:grpSpPr>
            <p:sp>
              <p:nvSpPr>
                <p:cNvPr id="7436" name="자유형: 도형 7435">
                  <a:extLst>
                    <a:ext uri="{FF2B5EF4-FFF2-40B4-BE49-F238E27FC236}">
                      <a16:creationId xmlns:a16="http://schemas.microsoft.com/office/drawing/2014/main" id="{AD5ADFD7-FC22-4B95-8328-8D3E419176BB}"/>
                    </a:ext>
                  </a:extLst>
                </p:cNvPr>
                <p:cNvSpPr/>
                <p:nvPr/>
              </p:nvSpPr>
              <p:spPr>
                <a:xfrm>
                  <a:off x="2667710" y="3168138"/>
                  <a:ext cx="165413" cy="74150"/>
                </a:xfrm>
                <a:custGeom>
                  <a:avLst/>
                  <a:gdLst>
                    <a:gd name="connsiteX0" fmla="*/ 0 w 165413"/>
                    <a:gd name="connsiteY0" fmla="*/ 0 h 74150"/>
                    <a:gd name="connsiteX1" fmla="*/ 165414 w 165413"/>
                    <a:gd name="connsiteY1" fmla="*/ 0 h 74150"/>
                    <a:gd name="connsiteX2" fmla="*/ 165414 w 165413"/>
                    <a:gd name="connsiteY2" fmla="*/ 74151 h 74150"/>
                    <a:gd name="connsiteX3" fmla="*/ 0 w 165413"/>
                    <a:gd name="connsiteY3" fmla="*/ 74151 h 7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415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4151"/>
                      </a:lnTo>
                      <a:lnTo>
                        <a:pt x="0" y="7415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37" name="자유형: 도형 7436">
                  <a:extLst>
                    <a:ext uri="{FF2B5EF4-FFF2-40B4-BE49-F238E27FC236}">
                      <a16:creationId xmlns:a16="http://schemas.microsoft.com/office/drawing/2014/main" id="{EC15DC3C-AE94-411F-815D-C33BBD4EC853}"/>
                    </a:ext>
                  </a:extLst>
                </p:cNvPr>
                <p:cNvSpPr/>
                <p:nvPr/>
              </p:nvSpPr>
              <p:spPr>
                <a:xfrm>
                  <a:off x="2667710" y="3168138"/>
                  <a:ext cx="165413" cy="74150"/>
                </a:xfrm>
                <a:custGeom>
                  <a:avLst/>
                  <a:gdLst>
                    <a:gd name="connsiteX0" fmla="*/ 0 w 165413"/>
                    <a:gd name="connsiteY0" fmla="*/ 0 h 74150"/>
                    <a:gd name="connsiteX1" fmla="*/ 165414 w 165413"/>
                    <a:gd name="connsiteY1" fmla="*/ 0 h 74150"/>
                    <a:gd name="connsiteX2" fmla="*/ 165414 w 165413"/>
                    <a:gd name="connsiteY2" fmla="*/ 74151 h 74150"/>
                    <a:gd name="connsiteX3" fmla="*/ 0 w 165413"/>
                    <a:gd name="connsiteY3" fmla="*/ 74151 h 7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415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4151"/>
                      </a:lnTo>
                      <a:lnTo>
                        <a:pt x="0" y="74151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3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1376" y="2925722"/>
                <a:ext cx="165413" cy="90692"/>
                <a:chOff x="2851376" y="2925722"/>
                <a:chExt cx="165413" cy="90692"/>
              </a:xfrm>
              <a:solidFill>
                <a:srgbClr val="000000"/>
              </a:solidFill>
            </p:grpSpPr>
            <p:sp>
              <p:nvSpPr>
                <p:cNvPr id="7439" name="자유형: 도형 7438">
                  <a:extLst>
                    <a:ext uri="{FF2B5EF4-FFF2-40B4-BE49-F238E27FC236}">
                      <a16:creationId xmlns:a16="http://schemas.microsoft.com/office/drawing/2014/main" id="{2AD870DA-614B-4640-8D48-43735557E402}"/>
                    </a:ext>
                  </a:extLst>
                </p:cNvPr>
                <p:cNvSpPr/>
                <p:nvPr/>
              </p:nvSpPr>
              <p:spPr>
                <a:xfrm>
                  <a:off x="2851376" y="2925722"/>
                  <a:ext cx="165413" cy="90692"/>
                </a:xfrm>
                <a:custGeom>
                  <a:avLst/>
                  <a:gdLst>
                    <a:gd name="connsiteX0" fmla="*/ 0 w 165413"/>
                    <a:gd name="connsiteY0" fmla="*/ 0 h 90692"/>
                    <a:gd name="connsiteX1" fmla="*/ 165413 w 165413"/>
                    <a:gd name="connsiteY1" fmla="*/ 0 h 90692"/>
                    <a:gd name="connsiteX2" fmla="*/ 165413 w 165413"/>
                    <a:gd name="connsiteY2" fmla="*/ 90692 h 90692"/>
                    <a:gd name="connsiteX3" fmla="*/ 0 w 165413"/>
                    <a:gd name="connsiteY3" fmla="*/ 90692 h 90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06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0692"/>
                      </a:lnTo>
                      <a:lnTo>
                        <a:pt x="0" y="9069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40" name="자유형: 도형 7439">
                  <a:extLst>
                    <a:ext uri="{FF2B5EF4-FFF2-40B4-BE49-F238E27FC236}">
                      <a16:creationId xmlns:a16="http://schemas.microsoft.com/office/drawing/2014/main" id="{9246343D-F0CF-4D2B-9604-5D656590FB8F}"/>
                    </a:ext>
                  </a:extLst>
                </p:cNvPr>
                <p:cNvSpPr/>
                <p:nvPr/>
              </p:nvSpPr>
              <p:spPr>
                <a:xfrm>
                  <a:off x="2851376" y="2925722"/>
                  <a:ext cx="165413" cy="90692"/>
                </a:xfrm>
                <a:custGeom>
                  <a:avLst/>
                  <a:gdLst>
                    <a:gd name="connsiteX0" fmla="*/ 0 w 165413"/>
                    <a:gd name="connsiteY0" fmla="*/ 0 h 90692"/>
                    <a:gd name="connsiteX1" fmla="*/ 165413 w 165413"/>
                    <a:gd name="connsiteY1" fmla="*/ 0 h 90692"/>
                    <a:gd name="connsiteX2" fmla="*/ 165413 w 165413"/>
                    <a:gd name="connsiteY2" fmla="*/ 90692 h 90692"/>
                    <a:gd name="connsiteX3" fmla="*/ 0 w 165413"/>
                    <a:gd name="connsiteY3" fmla="*/ 90692 h 90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06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0692"/>
                      </a:lnTo>
                      <a:lnTo>
                        <a:pt x="0" y="9069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35042" y="3192665"/>
                <a:ext cx="165413" cy="61031"/>
                <a:chOff x="3035042" y="3192665"/>
                <a:chExt cx="165413" cy="61031"/>
              </a:xfrm>
              <a:solidFill>
                <a:srgbClr val="000000"/>
              </a:solidFill>
            </p:grpSpPr>
            <p:sp>
              <p:nvSpPr>
                <p:cNvPr id="7442" name="자유형: 도형 7441">
                  <a:extLst>
                    <a:ext uri="{FF2B5EF4-FFF2-40B4-BE49-F238E27FC236}">
                      <a16:creationId xmlns:a16="http://schemas.microsoft.com/office/drawing/2014/main" id="{DD62A94B-845F-4CD9-B842-696A2E52DF15}"/>
                    </a:ext>
                  </a:extLst>
                </p:cNvPr>
                <p:cNvSpPr/>
                <p:nvPr/>
              </p:nvSpPr>
              <p:spPr>
                <a:xfrm>
                  <a:off x="3035042" y="3192665"/>
                  <a:ext cx="165413" cy="61031"/>
                </a:xfrm>
                <a:custGeom>
                  <a:avLst/>
                  <a:gdLst>
                    <a:gd name="connsiteX0" fmla="*/ 0 w 165413"/>
                    <a:gd name="connsiteY0" fmla="*/ 0 h 61031"/>
                    <a:gd name="connsiteX1" fmla="*/ 165413 w 165413"/>
                    <a:gd name="connsiteY1" fmla="*/ 0 h 61031"/>
                    <a:gd name="connsiteX2" fmla="*/ 165413 w 165413"/>
                    <a:gd name="connsiteY2" fmla="*/ 61032 h 61031"/>
                    <a:gd name="connsiteX3" fmla="*/ 0 w 165413"/>
                    <a:gd name="connsiteY3" fmla="*/ 61032 h 6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03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032"/>
                      </a:lnTo>
                      <a:lnTo>
                        <a:pt x="0" y="6103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43" name="자유형: 도형 7442">
                  <a:extLst>
                    <a:ext uri="{FF2B5EF4-FFF2-40B4-BE49-F238E27FC236}">
                      <a16:creationId xmlns:a16="http://schemas.microsoft.com/office/drawing/2014/main" id="{0D49233F-995E-402F-A63E-003B48E1D102}"/>
                    </a:ext>
                  </a:extLst>
                </p:cNvPr>
                <p:cNvSpPr/>
                <p:nvPr/>
              </p:nvSpPr>
              <p:spPr>
                <a:xfrm>
                  <a:off x="3035042" y="3192665"/>
                  <a:ext cx="165413" cy="61031"/>
                </a:xfrm>
                <a:custGeom>
                  <a:avLst/>
                  <a:gdLst>
                    <a:gd name="connsiteX0" fmla="*/ 0 w 165413"/>
                    <a:gd name="connsiteY0" fmla="*/ 0 h 61031"/>
                    <a:gd name="connsiteX1" fmla="*/ 165413 w 165413"/>
                    <a:gd name="connsiteY1" fmla="*/ 0 h 61031"/>
                    <a:gd name="connsiteX2" fmla="*/ 165413 w 165413"/>
                    <a:gd name="connsiteY2" fmla="*/ 61032 h 61031"/>
                    <a:gd name="connsiteX3" fmla="*/ 0 w 165413"/>
                    <a:gd name="connsiteY3" fmla="*/ 61032 h 6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03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032"/>
                      </a:lnTo>
                      <a:lnTo>
                        <a:pt x="0" y="6103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18708" y="3204073"/>
                <a:ext cx="165413" cy="108374"/>
                <a:chOff x="3218708" y="3204073"/>
                <a:chExt cx="165413" cy="108374"/>
              </a:xfrm>
              <a:solidFill>
                <a:srgbClr val="000000"/>
              </a:solidFill>
            </p:grpSpPr>
            <p:sp>
              <p:nvSpPr>
                <p:cNvPr id="7445" name="자유형: 도형 7444">
                  <a:extLst>
                    <a:ext uri="{FF2B5EF4-FFF2-40B4-BE49-F238E27FC236}">
                      <a16:creationId xmlns:a16="http://schemas.microsoft.com/office/drawing/2014/main" id="{EC543F16-BCA2-436A-A49A-DC0FB5964514}"/>
                    </a:ext>
                  </a:extLst>
                </p:cNvPr>
                <p:cNvSpPr/>
                <p:nvPr/>
              </p:nvSpPr>
              <p:spPr>
                <a:xfrm>
                  <a:off x="3218708" y="3204073"/>
                  <a:ext cx="165413" cy="108374"/>
                </a:xfrm>
                <a:custGeom>
                  <a:avLst/>
                  <a:gdLst>
                    <a:gd name="connsiteX0" fmla="*/ 0 w 165413"/>
                    <a:gd name="connsiteY0" fmla="*/ 0 h 108374"/>
                    <a:gd name="connsiteX1" fmla="*/ 165414 w 165413"/>
                    <a:gd name="connsiteY1" fmla="*/ 0 h 108374"/>
                    <a:gd name="connsiteX2" fmla="*/ 165414 w 165413"/>
                    <a:gd name="connsiteY2" fmla="*/ 108374 h 108374"/>
                    <a:gd name="connsiteX3" fmla="*/ 0 w 165413"/>
                    <a:gd name="connsiteY3" fmla="*/ 108374 h 108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837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08374"/>
                      </a:lnTo>
                      <a:lnTo>
                        <a:pt x="0" y="10837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46" name="자유형: 도형 7445">
                  <a:extLst>
                    <a:ext uri="{FF2B5EF4-FFF2-40B4-BE49-F238E27FC236}">
                      <a16:creationId xmlns:a16="http://schemas.microsoft.com/office/drawing/2014/main" id="{6A9D88BD-1CE9-49F2-8C4D-BBCE860A1315}"/>
                    </a:ext>
                  </a:extLst>
                </p:cNvPr>
                <p:cNvSpPr/>
                <p:nvPr/>
              </p:nvSpPr>
              <p:spPr>
                <a:xfrm>
                  <a:off x="3218708" y="3204073"/>
                  <a:ext cx="165413" cy="108374"/>
                </a:xfrm>
                <a:custGeom>
                  <a:avLst/>
                  <a:gdLst>
                    <a:gd name="connsiteX0" fmla="*/ 0 w 165413"/>
                    <a:gd name="connsiteY0" fmla="*/ 0 h 108374"/>
                    <a:gd name="connsiteX1" fmla="*/ 165414 w 165413"/>
                    <a:gd name="connsiteY1" fmla="*/ 0 h 108374"/>
                    <a:gd name="connsiteX2" fmla="*/ 165414 w 165413"/>
                    <a:gd name="connsiteY2" fmla="*/ 108374 h 108374"/>
                    <a:gd name="connsiteX3" fmla="*/ 0 w 165413"/>
                    <a:gd name="connsiteY3" fmla="*/ 108374 h 108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837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08374"/>
                      </a:lnTo>
                      <a:lnTo>
                        <a:pt x="0" y="10837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2374" y="3169279"/>
                <a:ext cx="165413" cy="31371"/>
                <a:chOff x="3402374" y="3169279"/>
                <a:chExt cx="165413" cy="31371"/>
              </a:xfrm>
              <a:solidFill>
                <a:srgbClr val="000000"/>
              </a:solidFill>
            </p:grpSpPr>
            <p:sp>
              <p:nvSpPr>
                <p:cNvPr id="7448" name="자유형: 도형 7447">
                  <a:extLst>
                    <a:ext uri="{FF2B5EF4-FFF2-40B4-BE49-F238E27FC236}">
                      <a16:creationId xmlns:a16="http://schemas.microsoft.com/office/drawing/2014/main" id="{440F2DB5-54CE-4C7F-99AD-0C5BF400925F}"/>
                    </a:ext>
                  </a:extLst>
                </p:cNvPr>
                <p:cNvSpPr/>
                <p:nvPr/>
              </p:nvSpPr>
              <p:spPr>
                <a:xfrm>
                  <a:off x="3402374" y="3169279"/>
                  <a:ext cx="165413" cy="31371"/>
                </a:xfrm>
                <a:custGeom>
                  <a:avLst/>
                  <a:gdLst>
                    <a:gd name="connsiteX0" fmla="*/ 0 w 165413"/>
                    <a:gd name="connsiteY0" fmla="*/ 0 h 31371"/>
                    <a:gd name="connsiteX1" fmla="*/ 165414 w 165413"/>
                    <a:gd name="connsiteY1" fmla="*/ 0 h 31371"/>
                    <a:gd name="connsiteX2" fmla="*/ 165414 w 165413"/>
                    <a:gd name="connsiteY2" fmla="*/ 31371 h 31371"/>
                    <a:gd name="connsiteX3" fmla="*/ 0 w 165413"/>
                    <a:gd name="connsiteY3" fmla="*/ 31371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37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371"/>
                      </a:lnTo>
                      <a:lnTo>
                        <a:pt x="0" y="313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49" name="자유형: 도형 7448">
                  <a:extLst>
                    <a:ext uri="{FF2B5EF4-FFF2-40B4-BE49-F238E27FC236}">
                      <a16:creationId xmlns:a16="http://schemas.microsoft.com/office/drawing/2014/main" id="{2772A23F-87CF-453C-8584-2179F8E05F34}"/>
                    </a:ext>
                  </a:extLst>
                </p:cNvPr>
                <p:cNvSpPr/>
                <p:nvPr/>
              </p:nvSpPr>
              <p:spPr>
                <a:xfrm>
                  <a:off x="3402374" y="3169279"/>
                  <a:ext cx="165413" cy="31371"/>
                </a:xfrm>
                <a:custGeom>
                  <a:avLst/>
                  <a:gdLst>
                    <a:gd name="connsiteX0" fmla="*/ 0 w 165413"/>
                    <a:gd name="connsiteY0" fmla="*/ 0 h 31371"/>
                    <a:gd name="connsiteX1" fmla="*/ 165414 w 165413"/>
                    <a:gd name="connsiteY1" fmla="*/ 0 h 31371"/>
                    <a:gd name="connsiteX2" fmla="*/ 165414 w 165413"/>
                    <a:gd name="connsiteY2" fmla="*/ 31371 h 31371"/>
                    <a:gd name="connsiteX3" fmla="*/ 0 w 165413"/>
                    <a:gd name="connsiteY3" fmla="*/ 31371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37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371"/>
                      </a:lnTo>
                      <a:lnTo>
                        <a:pt x="0" y="31371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5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86040" y="3324425"/>
                <a:ext cx="165413" cy="21674"/>
                <a:chOff x="3586040" y="3324425"/>
                <a:chExt cx="165413" cy="21674"/>
              </a:xfrm>
              <a:solidFill>
                <a:srgbClr val="000000"/>
              </a:solidFill>
            </p:grpSpPr>
            <p:sp>
              <p:nvSpPr>
                <p:cNvPr id="7451" name="자유형: 도형 7450">
                  <a:extLst>
                    <a:ext uri="{FF2B5EF4-FFF2-40B4-BE49-F238E27FC236}">
                      <a16:creationId xmlns:a16="http://schemas.microsoft.com/office/drawing/2014/main" id="{8F0ECB35-0BD2-417E-8835-DFAA63B5BFCB}"/>
                    </a:ext>
                  </a:extLst>
                </p:cNvPr>
                <p:cNvSpPr/>
                <p:nvPr/>
              </p:nvSpPr>
              <p:spPr>
                <a:xfrm>
                  <a:off x="3586040" y="3324425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52" name="자유형: 도형 7451">
                  <a:extLst>
                    <a:ext uri="{FF2B5EF4-FFF2-40B4-BE49-F238E27FC236}">
                      <a16:creationId xmlns:a16="http://schemas.microsoft.com/office/drawing/2014/main" id="{D7483134-17F5-4D39-8C16-B6C0DBD55A74}"/>
                    </a:ext>
                  </a:extLst>
                </p:cNvPr>
                <p:cNvSpPr/>
                <p:nvPr/>
              </p:nvSpPr>
              <p:spPr>
                <a:xfrm>
                  <a:off x="3586040" y="3324425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5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69706" y="3273090"/>
                <a:ext cx="165413" cy="21674"/>
                <a:chOff x="3769706" y="3273090"/>
                <a:chExt cx="165413" cy="21674"/>
              </a:xfrm>
              <a:solidFill>
                <a:srgbClr val="000000"/>
              </a:solidFill>
            </p:grpSpPr>
            <p:sp>
              <p:nvSpPr>
                <p:cNvPr id="7454" name="자유형: 도형 7453">
                  <a:extLst>
                    <a:ext uri="{FF2B5EF4-FFF2-40B4-BE49-F238E27FC236}">
                      <a16:creationId xmlns:a16="http://schemas.microsoft.com/office/drawing/2014/main" id="{0AF3F092-AD11-4C6F-B15D-3A64730E04AE}"/>
                    </a:ext>
                  </a:extLst>
                </p:cNvPr>
                <p:cNvSpPr/>
                <p:nvPr/>
              </p:nvSpPr>
              <p:spPr>
                <a:xfrm>
                  <a:off x="3769706" y="3273090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55" name="자유형: 도형 7454">
                  <a:extLst>
                    <a:ext uri="{FF2B5EF4-FFF2-40B4-BE49-F238E27FC236}">
                      <a16:creationId xmlns:a16="http://schemas.microsoft.com/office/drawing/2014/main" id="{8ED14A0B-ADDA-4B21-9131-12F58B128272}"/>
                    </a:ext>
                  </a:extLst>
                </p:cNvPr>
                <p:cNvSpPr/>
                <p:nvPr/>
              </p:nvSpPr>
              <p:spPr>
                <a:xfrm>
                  <a:off x="3769706" y="3273090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5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3372" y="3171560"/>
                <a:ext cx="165413" cy="19963"/>
                <a:chOff x="3953372" y="3171560"/>
                <a:chExt cx="165413" cy="19963"/>
              </a:xfrm>
              <a:solidFill>
                <a:srgbClr val="000000"/>
              </a:solidFill>
            </p:grpSpPr>
            <p:sp>
              <p:nvSpPr>
                <p:cNvPr id="7457" name="자유형: 도형 7456">
                  <a:extLst>
                    <a:ext uri="{FF2B5EF4-FFF2-40B4-BE49-F238E27FC236}">
                      <a16:creationId xmlns:a16="http://schemas.microsoft.com/office/drawing/2014/main" id="{308015FD-8B4C-4936-AC5B-29E81B412D7A}"/>
                    </a:ext>
                  </a:extLst>
                </p:cNvPr>
                <p:cNvSpPr/>
                <p:nvPr/>
              </p:nvSpPr>
              <p:spPr>
                <a:xfrm>
                  <a:off x="3953372" y="3171560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3 w 165413"/>
                    <a:gd name="connsiteY1" fmla="*/ 0 h 19963"/>
                    <a:gd name="connsiteX2" fmla="*/ 165413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58" name="자유형: 도형 7457">
                  <a:extLst>
                    <a:ext uri="{FF2B5EF4-FFF2-40B4-BE49-F238E27FC236}">
                      <a16:creationId xmlns:a16="http://schemas.microsoft.com/office/drawing/2014/main" id="{7215A595-F420-4542-A382-EF1D06754C88}"/>
                    </a:ext>
                  </a:extLst>
                </p:cNvPr>
                <p:cNvSpPr/>
                <p:nvPr/>
              </p:nvSpPr>
              <p:spPr>
                <a:xfrm>
                  <a:off x="3953372" y="3171560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3 w 165413"/>
                    <a:gd name="connsiteY1" fmla="*/ 0 h 19963"/>
                    <a:gd name="connsiteX2" fmla="*/ 165413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5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37038" y="3155019"/>
                <a:ext cx="165413" cy="20534"/>
                <a:chOff x="4137038" y="3155019"/>
                <a:chExt cx="165413" cy="20534"/>
              </a:xfrm>
              <a:solidFill>
                <a:srgbClr val="000000"/>
              </a:solidFill>
            </p:grpSpPr>
            <p:sp>
              <p:nvSpPr>
                <p:cNvPr id="7460" name="자유형: 도형 7459">
                  <a:extLst>
                    <a:ext uri="{FF2B5EF4-FFF2-40B4-BE49-F238E27FC236}">
                      <a16:creationId xmlns:a16="http://schemas.microsoft.com/office/drawing/2014/main" id="{4BE1A74C-5532-4F23-AC06-395C58EB72E9}"/>
                    </a:ext>
                  </a:extLst>
                </p:cNvPr>
                <p:cNvSpPr/>
                <p:nvPr/>
              </p:nvSpPr>
              <p:spPr>
                <a:xfrm>
                  <a:off x="4137038" y="3155019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4 w 165413"/>
                    <a:gd name="connsiteY1" fmla="*/ 0 h 20534"/>
                    <a:gd name="connsiteX2" fmla="*/ 165414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61" name="자유형: 도형 7460">
                  <a:extLst>
                    <a:ext uri="{FF2B5EF4-FFF2-40B4-BE49-F238E27FC236}">
                      <a16:creationId xmlns:a16="http://schemas.microsoft.com/office/drawing/2014/main" id="{E14FFCD8-2C21-4248-9701-F2BFBE9A23B0}"/>
                    </a:ext>
                  </a:extLst>
                </p:cNvPr>
                <p:cNvSpPr/>
                <p:nvPr/>
              </p:nvSpPr>
              <p:spPr>
                <a:xfrm>
                  <a:off x="4137038" y="3155019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4 w 165413"/>
                    <a:gd name="connsiteY1" fmla="*/ 0 h 20534"/>
                    <a:gd name="connsiteX2" fmla="*/ 165414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6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0133" y="3320433"/>
                <a:ext cx="165413" cy="21674"/>
                <a:chOff x="4320133" y="3320433"/>
                <a:chExt cx="165413" cy="21674"/>
              </a:xfrm>
              <a:solidFill>
                <a:srgbClr val="000000"/>
              </a:solidFill>
            </p:grpSpPr>
            <p:sp>
              <p:nvSpPr>
                <p:cNvPr id="7463" name="자유형: 도형 7462">
                  <a:extLst>
                    <a:ext uri="{FF2B5EF4-FFF2-40B4-BE49-F238E27FC236}">
                      <a16:creationId xmlns:a16="http://schemas.microsoft.com/office/drawing/2014/main" id="{4D1092D4-1E3F-4BCA-B0B7-3C95026A15ED}"/>
                    </a:ext>
                  </a:extLst>
                </p:cNvPr>
                <p:cNvSpPr/>
                <p:nvPr/>
              </p:nvSpPr>
              <p:spPr>
                <a:xfrm>
                  <a:off x="4320133" y="3320433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64" name="자유형: 도형 7463">
                  <a:extLst>
                    <a:ext uri="{FF2B5EF4-FFF2-40B4-BE49-F238E27FC236}">
                      <a16:creationId xmlns:a16="http://schemas.microsoft.com/office/drawing/2014/main" id="{FB67C0B0-1F0A-40BB-9BFE-7BA0FAB083A0}"/>
                    </a:ext>
                  </a:extLst>
                </p:cNvPr>
                <p:cNvSpPr/>
                <p:nvPr/>
              </p:nvSpPr>
              <p:spPr>
                <a:xfrm>
                  <a:off x="4320133" y="3320433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6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3799" y="3299328"/>
                <a:ext cx="165413" cy="23956"/>
                <a:chOff x="4503799" y="3299328"/>
                <a:chExt cx="165413" cy="23956"/>
              </a:xfrm>
              <a:solidFill>
                <a:srgbClr val="000000"/>
              </a:solidFill>
            </p:grpSpPr>
            <p:sp>
              <p:nvSpPr>
                <p:cNvPr id="7466" name="자유형: 도형 7465">
                  <a:extLst>
                    <a:ext uri="{FF2B5EF4-FFF2-40B4-BE49-F238E27FC236}">
                      <a16:creationId xmlns:a16="http://schemas.microsoft.com/office/drawing/2014/main" id="{C737A7B8-4DC2-4586-94DE-E3B715A43863}"/>
                    </a:ext>
                  </a:extLst>
                </p:cNvPr>
                <p:cNvSpPr/>
                <p:nvPr/>
              </p:nvSpPr>
              <p:spPr>
                <a:xfrm>
                  <a:off x="4503799" y="3299328"/>
                  <a:ext cx="165413" cy="23956"/>
                </a:xfrm>
                <a:custGeom>
                  <a:avLst/>
                  <a:gdLst>
                    <a:gd name="connsiteX0" fmla="*/ 0 w 165413"/>
                    <a:gd name="connsiteY0" fmla="*/ 0 h 23956"/>
                    <a:gd name="connsiteX1" fmla="*/ 165413 w 165413"/>
                    <a:gd name="connsiteY1" fmla="*/ 0 h 23956"/>
                    <a:gd name="connsiteX2" fmla="*/ 165413 w 165413"/>
                    <a:gd name="connsiteY2" fmla="*/ 23957 h 23956"/>
                    <a:gd name="connsiteX3" fmla="*/ 0 w 165413"/>
                    <a:gd name="connsiteY3" fmla="*/ 23957 h 2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95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957"/>
                      </a:lnTo>
                      <a:lnTo>
                        <a:pt x="0" y="2395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67" name="자유형: 도형 7466">
                  <a:extLst>
                    <a:ext uri="{FF2B5EF4-FFF2-40B4-BE49-F238E27FC236}">
                      <a16:creationId xmlns:a16="http://schemas.microsoft.com/office/drawing/2014/main" id="{066C5641-470E-4E98-BF0C-C58372BB54F6}"/>
                    </a:ext>
                  </a:extLst>
                </p:cNvPr>
                <p:cNvSpPr/>
                <p:nvPr/>
              </p:nvSpPr>
              <p:spPr>
                <a:xfrm>
                  <a:off x="4503799" y="3299328"/>
                  <a:ext cx="165413" cy="23956"/>
                </a:xfrm>
                <a:custGeom>
                  <a:avLst/>
                  <a:gdLst>
                    <a:gd name="connsiteX0" fmla="*/ 0 w 165413"/>
                    <a:gd name="connsiteY0" fmla="*/ 0 h 23956"/>
                    <a:gd name="connsiteX1" fmla="*/ 165413 w 165413"/>
                    <a:gd name="connsiteY1" fmla="*/ 0 h 23956"/>
                    <a:gd name="connsiteX2" fmla="*/ 165413 w 165413"/>
                    <a:gd name="connsiteY2" fmla="*/ 23957 h 23956"/>
                    <a:gd name="connsiteX3" fmla="*/ 0 w 165413"/>
                    <a:gd name="connsiteY3" fmla="*/ 23957 h 2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95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957"/>
                      </a:lnTo>
                      <a:lnTo>
                        <a:pt x="0" y="2395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6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87465" y="3346671"/>
                <a:ext cx="165413" cy="19393"/>
                <a:chOff x="4687465" y="3346671"/>
                <a:chExt cx="165413" cy="19393"/>
              </a:xfrm>
              <a:solidFill>
                <a:srgbClr val="000000"/>
              </a:solidFill>
            </p:grpSpPr>
            <p:sp>
              <p:nvSpPr>
                <p:cNvPr id="7469" name="자유형: 도형 7468">
                  <a:extLst>
                    <a:ext uri="{FF2B5EF4-FFF2-40B4-BE49-F238E27FC236}">
                      <a16:creationId xmlns:a16="http://schemas.microsoft.com/office/drawing/2014/main" id="{85E43F6D-8653-4F01-B39A-B5221E63F38E}"/>
                    </a:ext>
                  </a:extLst>
                </p:cNvPr>
                <p:cNvSpPr/>
                <p:nvPr/>
              </p:nvSpPr>
              <p:spPr>
                <a:xfrm>
                  <a:off x="4687465" y="3346671"/>
                  <a:ext cx="165413" cy="19393"/>
                </a:xfrm>
                <a:custGeom>
                  <a:avLst/>
                  <a:gdLst>
                    <a:gd name="connsiteX0" fmla="*/ 0 w 165413"/>
                    <a:gd name="connsiteY0" fmla="*/ 0 h 19393"/>
                    <a:gd name="connsiteX1" fmla="*/ 165414 w 165413"/>
                    <a:gd name="connsiteY1" fmla="*/ 0 h 19393"/>
                    <a:gd name="connsiteX2" fmla="*/ 165414 w 165413"/>
                    <a:gd name="connsiteY2" fmla="*/ 19393 h 19393"/>
                    <a:gd name="connsiteX3" fmla="*/ 0 w 165413"/>
                    <a:gd name="connsiteY3" fmla="*/ 19393 h 19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39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393"/>
                      </a:lnTo>
                      <a:lnTo>
                        <a:pt x="0" y="193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70" name="자유형: 도형 7469">
                  <a:extLst>
                    <a:ext uri="{FF2B5EF4-FFF2-40B4-BE49-F238E27FC236}">
                      <a16:creationId xmlns:a16="http://schemas.microsoft.com/office/drawing/2014/main" id="{E6754E86-8368-460A-93A8-3EB7BE7AE689}"/>
                    </a:ext>
                  </a:extLst>
                </p:cNvPr>
                <p:cNvSpPr/>
                <p:nvPr/>
              </p:nvSpPr>
              <p:spPr>
                <a:xfrm>
                  <a:off x="4687465" y="3346671"/>
                  <a:ext cx="165413" cy="19393"/>
                </a:xfrm>
                <a:custGeom>
                  <a:avLst/>
                  <a:gdLst>
                    <a:gd name="connsiteX0" fmla="*/ 0 w 165413"/>
                    <a:gd name="connsiteY0" fmla="*/ 0 h 19393"/>
                    <a:gd name="connsiteX1" fmla="*/ 165414 w 165413"/>
                    <a:gd name="connsiteY1" fmla="*/ 0 h 19393"/>
                    <a:gd name="connsiteX2" fmla="*/ 165414 w 165413"/>
                    <a:gd name="connsiteY2" fmla="*/ 19393 h 19393"/>
                    <a:gd name="connsiteX3" fmla="*/ 0 w 165413"/>
                    <a:gd name="connsiteY3" fmla="*/ 19393 h 19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39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393"/>
                      </a:lnTo>
                      <a:lnTo>
                        <a:pt x="0" y="1939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7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1131" y="3294765"/>
                <a:ext cx="165413" cy="21104"/>
                <a:chOff x="4871131" y="3294765"/>
                <a:chExt cx="165413" cy="21104"/>
              </a:xfrm>
              <a:solidFill>
                <a:srgbClr val="000000"/>
              </a:solidFill>
            </p:grpSpPr>
            <p:sp>
              <p:nvSpPr>
                <p:cNvPr id="7472" name="자유형: 도형 7471">
                  <a:extLst>
                    <a:ext uri="{FF2B5EF4-FFF2-40B4-BE49-F238E27FC236}">
                      <a16:creationId xmlns:a16="http://schemas.microsoft.com/office/drawing/2014/main" id="{22EF3A38-800B-4C5F-8689-9192079D9CE7}"/>
                    </a:ext>
                  </a:extLst>
                </p:cNvPr>
                <p:cNvSpPr/>
                <p:nvPr/>
              </p:nvSpPr>
              <p:spPr>
                <a:xfrm>
                  <a:off x="4871131" y="3294765"/>
                  <a:ext cx="165413" cy="21104"/>
                </a:xfrm>
                <a:custGeom>
                  <a:avLst/>
                  <a:gdLst>
                    <a:gd name="connsiteX0" fmla="*/ 0 w 165413"/>
                    <a:gd name="connsiteY0" fmla="*/ 0 h 21104"/>
                    <a:gd name="connsiteX1" fmla="*/ 165414 w 165413"/>
                    <a:gd name="connsiteY1" fmla="*/ 0 h 21104"/>
                    <a:gd name="connsiteX2" fmla="*/ 165414 w 165413"/>
                    <a:gd name="connsiteY2" fmla="*/ 21104 h 21104"/>
                    <a:gd name="connsiteX3" fmla="*/ 0 w 165413"/>
                    <a:gd name="connsiteY3" fmla="*/ 21104 h 21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10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1104"/>
                      </a:lnTo>
                      <a:lnTo>
                        <a:pt x="0" y="2110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73" name="자유형: 도형 7472">
                  <a:extLst>
                    <a:ext uri="{FF2B5EF4-FFF2-40B4-BE49-F238E27FC236}">
                      <a16:creationId xmlns:a16="http://schemas.microsoft.com/office/drawing/2014/main" id="{F56841FD-9C68-44BE-9A9E-E58CF9DA22EF}"/>
                    </a:ext>
                  </a:extLst>
                </p:cNvPr>
                <p:cNvSpPr/>
                <p:nvPr/>
              </p:nvSpPr>
              <p:spPr>
                <a:xfrm>
                  <a:off x="4871131" y="3294765"/>
                  <a:ext cx="165413" cy="21104"/>
                </a:xfrm>
                <a:custGeom>
                  <a:avLst/>
                  <a:gdLst>
                    <a:gd name="connsiteX0" fmla="*/ 0 w 165413"/>
                    <a:gd name="connsiteY0" fmla="*/ 0 h 21104"/>
                    <a:gd name="connsiteX1" fmla="*/ 165414 w 165413"/>
                    <a:gd name="connsiteY1" fmla="*/ 0 h 21104"/>
                    <a:gd name="connsiteX2" fmla="*/ 165414 w 165413"/>
                    <a:gd name="connsiteY2" fmla="*/ 21104 h 21104"/>
                    <a:gd name="connsiteX3" fmla="*/ 0 w 165413"/>
                    <a:gd name="connsiteY3" fmla="*/ 21104 h 21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10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1104"/>
                      </a:lnTo>
                      <a:lnTo>
                        <a:pt x="0" y="2110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7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54797" y="3206925"/>
                <a:ext cx="165413" cy="21674"/>
                <a:chOff x="5054797" y="3206925"/>
                <a:chExt cx="165413" cy="21674"/>
              </a:xfrm>
              <a:solidFill>
                <a:srgbClr val="000000"/>
              </a:solidFill>
            </p:grpSpPr>
            <p:sp>
              <p:nvSpPr>
                <p:cNvPr id="7475" name="자유형: 도형 7474">
                  <a:extLst>
                    <a:ext uri="{FF2B5EF4-FFF2-40B4-BE49-F238E27FC236}">
                      <a16:creationId xmlns:a16="http://schemas.microsoft.com/office/drawing/2014/main" id="{43FC6BCD-6447-490D-8660-C5F9E11EA91B}"/>
                    </a:ext>
                  </a:extLst>
                </p:cNvPr>
                <p:cNvSpPr/>
                <p:nvPr/>
              </p:nvSpPr>
              <p:spPr>
                <a:xfrm>
                  <a:off x="5054797" y="3206925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76" name="자유형: 도형 7475">
                  <a:extLst>
                    <a:ext uri="{FF2B5EF4-FFF2-40B4-BE49-F238E27FC236}">
                      <a16:creationId xmlns:a16="http://schemas.microsoft.com/office/drawing/2014/main" id="{A3B100D9-8F40-4B0F-8C5B-3FEE8F5210D4}"/>
                    </a:ext>
                  </a:extLst>
                </p:cNvPr>
                <p:cNvSpPr/>
                <p:nvPr/>
              </p:nvSpPr>
              <p:spPr>
                <a:xfrm>
                  <a:off x="5054797" y="3206925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7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38463" y="3109958"/>
                <a:ext cx="165413" cy="70728"/>
                <a:chOff x="5238463" y="3109958"/>
                <a:chExt cx="165413" cy="70728"/>
              </a:xfrm>
              <a:solidFill>
                <a:srgbClr val="000000"/>
              </a:solidFill>
            </p:grpSpPr>
            <p:sp>
              <p:nvSpPr>
                <p:cNvPr id="7478" name="자유형: 도형 7477">
                  <a:extLst>
                    <a:ext uri="{FF2B5EF4-FFF2-40B4-BE49-F238E27FC236}">
                      <a16:creationId xmlns:a16="http://schemas.microsoft.com/office/drawing/2014/main" id="{3E6F1D45-5E43-4F32-9A4C-1143492D84C3}"/>
                    </a:ext>
                  </a:extLst>
                </p:cNvPr>
                <p:cNvSpPr/>
                <p:nvPr/>
              </p:nvSpPr>
              <p:spPr>
                <a:xfrm>
                  <a:off x="5238463" y="3109958"/>
                  <a:ext cx="165413" cy="70728"/>
                </a:xfrm>
                <a:custGeom>
                  <a:avLst/>
                  <a:gdLst>
                    <a:gd name="connsiteX0" fmla="*/ 0 w 165413"/>
                    <a:gd name="connsiteY0" fmla="*/ 0 h 70728"/>
                    <a:gd name="connsiteX1" fmla="*/ 165413 w 165413"/>
                    <a:gd name="connsiteY1" fmla="*/ 0 h 70728"/>
                    <a:gd name="connsiteX2" fmla="*/ 165413 w 165413"/>
                    <a:gd name="connsiteY2" fmla="*/ 70728 h 70728"/>
                    <a:gd name="connsiteX3" fmla="*/ 0 w 165413"/>
                    <a:gd name="connsiteY3" fmla="*/ 70728 h 70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28"/>
                      </a:lnTo>
                      <a:lnTo>
                        <a:pt x="0" y="7072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79" name="자유형: 도형 7478">
                  <a:extLst>
                    <a:ext uri="{FF2B5EF4-FFF2-40B4-BE49-F238E27FC236}">
                      <a16:creationId xmlns:a16="http://schemas.microsoft.com/office/drawing/2014/main" id="{32E1E500-41E5-4984-9882-9C551BC2CB90}"/>
                    </a:ext>
                  </a:extLst>
                </p:cNvPr>
                <p:cNvSpPr/>
                <p:nvPr/>
              </p:nvSpPr>
              <p:spPr>
                <a:xfrm>
                  <a:off x="5238463" y="3109958"/>
                  <a:ext cx="165413" cy="70728"/>
                </a:xfrm>
                <a:custGeom>
                  <a:avLst/>
                  <a:gdLst>
                    <a:gd name="connsiteX0" fmla="*/ 0 w 165413"/>
                    <a:gd name="connsiteY0" fmla="*/ 0 h 70728"/>
                    <a:gd name="connsiteX1" fmla="*/ 165413 w 165413"/>
                    <a:gd name="connsiteY1" fmla="*/ 0 h 70728"/>
                    <a:gd name="connsiteX2" fmla="*/ 165413 w 165413"/>
                    <a:gd name="connsiteY2" fmla="*/ 70728 h 70728"/>
                    <a:gd name="connsiteX3" fmla="*/ 0 w 165413"/>
                    <a:gd name="connsiteY3" fmla="*/ 70728 h 70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28"/>
                      </a:lnTo>
                      <a:lnTo>
                        <a:pt x="0" y="70728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8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2129" y="3266245"/>
                <a:ext cx="165413" cy="47342"/>
                <a:chOff x="5422129" y="3266245"/>
                <a:chExt cx="165413" cy="47342"/>
              </a:xfrm>
              <a:solidFill>
                <a:srgbClr val="000000"/>
              </a:solidFill>
            </p:grpSpPr>
            <p:sp>
              <p:nvSpPr>
                <p:cNvPr id="7481" name="자유형: 도형 7480">
                  <a:extLst>
                    <a:ext uri="{FF2B5EF4-FFF2-40B4-BE49-F238E27FC236}">
                      <a16:creationId xmlns:a16="http://schemas.microsoft.com/office/drawing/2014/main" id="{28CBF82E-F16F-457C-81EB-09EEA62B249D}"/>
                    </a:ext>
                  </a:extLst>
                </p:cNvPr>
                <p:cNvSpPr/>
                <p:nvPr/>
              </p:nvSpPr>
              <p:spPr>
                <a:xfrm>
                  <a:off x="5422129" y="3266245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3 w 165413"/>
                    <a:gd name="connsiteY1" fmla="*/ 0 h 47342"/>
                    <a:gd name="connsiteX2" fmla="*/ 165413 w 165413"/>
                    <a:gd name="connsiteY2" fmla="*/ 47342 h 47342"/>
                    <a:gd name="connsiteX3" fmla="*/ 0 w 165413"/>
                    <a:gd name="connsiteY3" fmla="*/ 47342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7342"/>
                      </a:lnTo>
                      <a:lnTo>
                        <a:pt x="0" y="4734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82" name="자유형: 도형 7481">
                  <a:extLst>
                    <a:ext uri="{FF2B5EF4-FFF2-40B4-BE49-F238E27FC236}">
                      <a16:creationId xmlns:a16="http://schemas.microsoft.com/office/drawing/2014/main" id="{45748BD6-CE0E-4DAE-A257-84DD4C6B3C3E}"/>
                    </a:ext>
                  </a:extLst>
                </p:cNvPr>
                <p:cNvSpPr/>
                <p:nvPr/>
              </p:nvSpPr>
              <p:spPr>
                <a:xfrm>
                  <a:off x="5422129" y="3266245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3 w 165413"/>
                    <a:gd name="connsiteY1" fmla="*/ 0 h 47342"/>
                    <a:gd name="connsiteX2" fmla="*/ 165413 w 165413"/>
                    <a:gd name="connsiteY2" fmla="*/ 47342 h 47342"/>
                    <a:gd name="connsiteX3" fmla="*/ 0 w 165413"/>
                    <a:gd name="connsiteY3" fmla="*/ 47342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7342"/>
                      </a:lnTo>
                      <a:lnTo>
                        <a:pt x="0" y="4734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8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05795" y="3368916"/>
                <a:ext cx="165413" cy="19963"/>
                <a:chOff x="5605795" y="3368916"/>
                <a:chExt cx="165413" cy="19963"/>
              </a:xfrm>
              <a:solidFill>
                <a:srgbClr val="000000"/>
              </a:solidFill>
            </p:grpSpPr>
            <p:sp>
              <p:nvSpPr>
                <p:cNvPr id="7484" name="자유형: 도형 7483">
                  <a:extLst>
                    <a:ext uri="{FF2B5EF4-FFF2-40B4-BE49-F238E27FC236}">
                      <a16:creationId xmlns:a16="http://schemas.microsoft.com/office/drawing/2014/main" id="{9C53F1CA-FE43-4CEB-8BDB-C69D1D641EDE}"/>
                    </a:ext>
                  </a:extLst>
                </p:cNvPr>
                <p:cNvSpPr/>
                <p:nvPr/>
              </p:nvSpPr>
              <p:spPr>
                <a:xfrm>
                  <a:off x="5605795" y="3368916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4 w 165413"/>
                    <a:gd name="connsiteY1" fmla="*/ 0 h 19963"/>
                    <a:gd name="connsiteX2" fmla="*/ 165414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85" name="자유형: 도형 7484">
                  <a:extLst>
                    <a:ext uri="{FF2B5EF4-FFF2-40B4-BE49-F238E27FC236}">
                      <a16:creationId xmlns:a16="http://schemas.microsoft.com/office/drawing/2014/main" id="{D2DE2A65-139D-48FE-9AF2-565200914C5B}"/>
                    </a:ext>
                  </a:extLst>
                </p:cNvPr>
                <p:cNvSpPr/>
                <p:nvPr/>
              </p:nvSpPr>
              <p:spPr>
                <a:xfrm>
                  <a:off x="5605795" y="3368916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4 w 165413"/>
                    <a:gd name="connsiteY1" fmla="*/ 0 h 19963"/>
                    <a:gd name="connsiteX2" fmla="*/ 165414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8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89461" y="3370627"/>
                <a:ext cx="165413" cy="17682"/>
                <a:chOff x="5789461" y="3370627"/>
                <a:chExt cx="165413" cy="17682"/>
              </a:xfrm>
              <a:solidFill>
                <a:srgbClr val="000000"/>
              </a:solidFill>
            </p:grpSpPr>
            <p:sp>
              <p:nvSpPr>
                <p:cNvPr id="7487" name="자유형: 도형 7486">
                  <a:extLst>
                    <a:ext uri="{FF2B5EF4-FFF2-40B4-BE49-F238E27FC236}">
                      <a16:creationId xmlns:a16="http://schemas.microsoft.com/office/drawing/2014/main" id="{DA4AEBC6-9D5D-40C8-B878-CF68593B2198}"/>
                    </a:ext>
                  </a:extLst>
                </p:cNvPr>
                <p:cNvSpPr/>
                <p:nvPr/>
              </p:nvSpPr>
              <p:spPr>
                <a:xfrm>
                  <a:off x="5789461" y="3370627"/>
                  <a:ext cx="165413" cy="17682"/>
                </a:xfrm>
                <a:custGeom>
                  <a:avLst/>
                  <a:gdLst>
                    <a:gd name="connsiteX0" fmla="*/ 0 w 165413"/>
                    <a:gd name="connsiteY0" fmla="*/ 0 h 17682"/>
                    <a:gd name="connsiteX1" fmla="*/ 165414 w 165413"/>
                    <a:gd name="connsiteY1" fmla="*/ 0 h 17682"/>
                    <a:gd name="connsiteX2" fmla="*/ 165414 w 165413"/>
                    <a:gd name="connsiteY2" fmla="*/ 17682 h 17682"/>
                    <a:gd name="connsiteX3" fmla="*/ 0 w 165413"/>
                    <a:gd name="connsiteY3" fmla="*/ 17682 h 17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68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682"/>
                      </a:lnTo>
                      <a:lnTo>
                        <a:pt x="0" y="1768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88" name="자유형: 도형 7487">
                  <a:extLst>
                    <a:ext uri="{FF2B5EF4-FFF2-40B4-BE49-F238E27FC236}">
                      <a16:creationId xmlns:a16="http://schemas.microsoft.com/office/drawing/2014/main" id="{F023AA7F-C109-4F66-9E02-573CA13AD7E6}"/>
                    </a:ext>
                  </a:extLst>
                </p:cNvPr>
                <p:cNvSpPr/>
                <p:nvPr/>
              </p:nvSpPr>
              <p:spPr>
                <a:xfrm>
                  <a:off x="5789461" y="3370627"/>
                  <a:ext cx="165413" cy="17682"/>
                </a:xfrm>
                <a:custGeom>
                  <a:avLst/>
                  <a:gdLst>
                    <a:gd name="connsiteX0" fmla="*/ 0 w 165413"/>
                    <a:gd name="connsiteY0" fmla="*/ 0 h 17682"/>
                    <a:gd name="connsiteX1" fmla="*/ 165414 w 165413"/>
                    <a:gd name="connsiteY1" fmla="*/ 0 h 17682"/>
                    <a:gd name="connsiteX2" fmla="*/ 165414 w 165413"/>
                    <a:gd name="connsiteY2" fmla="*/ 17682 h 17682"/>
                    <a:gd name="connsiteX3" fmla="*/ 0 w 165413"/>
                    <a:gd name="connsiteY3" fmla="*/ 17682 h 17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68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682"/>
                      </a:lnTo>
                      <a:lnTo>
                        <a:pt x="0" y="1768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8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3127" y="3348952"/>
                <a:ext cx="165413" cy="18822"/>
                <a:chOff x="5973127" y="3348952"/>
                <a:chExt cx="165413" cy="18822"/>
              </a:xfrm>
              <a:solidFill>
                <a:srgbClr val="000000"/>
              </a:solidFill>
            </p:grpSpPr>
            <p:sp>
              <p:nvSpPr>
                <p:cNvPr id="7490" name="자유형: 도형 7489">
                  <a:extLst>
                    <a:ext uri="{FF2B5EF4-FFF2-40B4-BE49-F238E27FC236}">
                      <a16:creationId xmlns:a16="http://schemas.microsoft.com/office/drawing/2014/main" id="{B819E0EA-F195-4481-A259-E01114983CAC}"/>
                    </a:ext>
                  </a:extLst>
                </p:cNvPr>
                <p:cNvSpPr/>
                <p:nvPr/>
              </p:nvSpPr>
              <p:spPr>
                <a:xfrm>
                  <a:off x="5973127" y="3348952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3 w 165413"/>
                    <a:gd name="connsiteY1" fmla="*/ 0 h 18822"/>
                    <a:gd name="connsiteX2" fmla="*/ 165413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91" name="자유형: 도형 7490">
                  <a:extLst>
                    <a:ext uri="{FF2B5EF4-FFF2-40B4-BE49-F238E27FC236}">
                      <a16:creationId xmlns:a16="http://schemas.microsoft.com/office/drawing/2014/main" id="{CEEF7110-0644-4D00-B559-2F6AE6395DE1}"/>
                    </a:ext>
                  </a:extLst>
                </p:cNvPr>
                <p:cNvSpPr/>
                <p:nvPr/>
              </p:nvSpPr>
              <p:spPr>
                <a:xfrm>
                  <a:off x="5973127" y="3348952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3 w 165413"/>
                    <a:gd name="connsiteY1" fmla="*/ 0 h 18822"/>
                    <a:gd name="connsiteX2" fmla="*/ 165413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9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56793" y="3341537"/>
                <a:ext cx="165413" cy="20534"/>
                <a:chOff x="6156793" y="3341537"/>
                <a:chExt cx="165413" cy="20534"/>
              </a:xfrm>
              <a:solidFill>
                <a:srgbClr val="000000"/>
              </a:solidFill>
            </p:grpSpPr>
            <p:sp>
              <p:nvSpPr>
                <p:cNvPr id="7493" name="자유형: 도형 7492">
                  <a:extLst>
                    <a:ext uri="{FF2B5EF4-FFF2-40B4-BE49-F238E27FC236}">
                      <a16:creationId xmlns:a16="http://schemas.microsoft.com/office/drawing/2014/main" id="{AD9E1AB0-6685-462A-9046-D45E41EF255E}"/>
                    </a:ext>
                  </a:extLst>
                </p:cNvPr>
                <p:cNvSpPr/>
                <p:nvPr/>
              </p:nvSpPr>
              <p:spPr>
                <a:xfrm>
                  <a:off x="6156793" y="3341537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94" name="자유형: 도형 7493">
                  <a:extLst>
                    <a:ext uri="{FF2B5EF4-FFF2-40B4-BE49-F238E27FC236}">
                      <a16:creationId xmlns:a16="http://schemas.microsoft.com/office/drawing/2014/main" id="{B9A699BA-62CC-423C-9BFE-D0948F8ACA79}"/>
                    </a:ext>
                  </a:extLst>
                </p:cNvPr>
                <p:cNvSpPr/>
                <p:nvPr/>
              </p:nvSpPr>
              <p:spPr>
                <a:xfrm>
                  <a:off x="6156793" y="3341537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9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0459" y="3181257"/>
                <a:ext cx="165413" cy="20534"/>
                <a:chOff x="6340459" y="3181257"/>
                <a:chExt cx="165413" cy="20534"/>
              </a:xfrm>
              <a:solidFill>
                <a:srgbClr val="000000"/>
              </a:solidFill>
            </p:grpSpPr>
            <p:sp>
              <p:nvSpPr>
                <p:cNvPr id="7496" name="자유형: 도형 7495">
                  <a:extLst>
                    <a:ext uri="{FF2B5EF4-FFF2-40B4-BE49-F238E27FC236}">
                      <a16:creationId xmlns:a16="http://schemas.microsoft.com/office/drawing/2014/main" id="{67446D8C-B687-4B10-B7BC-164E89B7D6CF}"/>
                    </a:ext>
                  </a:extLst>
                </p:cNvPr>
                <p:cNvSpPr/>
                <p:nvPr/>
              </p:nvSpPr>
              <p:spPr>
                <a:xfrm>
                  <a:off x="6340459" y="3181257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97" name="자유형: 도형 7496">
                  <a:extLst>
                    <a:ext uri="{FF2B5EF4-FFF2-40B4-BE49-F238E27FC236}">
                      <a16:creationId xmlns:a16="http://schemas.microsoft.com/office/drawing/2014/main" id="{FDD47CC3-0E08-4E81-81FC-E068F307F9A3}"/>
                    </a:ext>
                  </a:extLst>
                </p:cNvPr>
                <p:cNvSpPr/>
                <p:nvPr/>
              </p:nvSpPr>
              <p:spPr>
                <a:xfrm>
                  <a:off x="6340459" y="3181257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9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4125" y="3323855"/>
                <a:ext cx="165413" cy="19963"/>
                <a:chOff x="6524125" y="3323855"/>
                <a:chExt cx="165413" cy="19963"/>
              </a:xfrm>
              <a:solidFill>
                <a:srgbClr val="000000"/>
              </a:solidFill>
            </p:grpSpPr>
            <p:sp>
              <p:nvSpPr>
                <p:cNvPr id="7499" name="자유형: 도형 7498">
                  <a:extLst>
                    <a:ext uri="{FF2B5EF4-FFF2-40B4-BE49-F238E27FC236}">
                      <a16:creationId xmlns:a16="http://schemas.microsoft.com/office/drawing/2014/main" id="{E352D2E7-2C85-420D-9156-034AC6DDA508}"/>
                    </a:ext>
                  </a:extLst>
                </p:cNvPr>
                <p:cNvSpPr/>
                <p:nvPr/>
              </p:nvSpPr>
              <p:spPr>
                <a:xfrm>
                  <a:off x="6524125" y="3323855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3 w 165413"/>
                    <a:gd name="connsiteY1" fmla="*/ 0 h 19963"/>
                    <a:gd name="connsiteX2" fmla="*/ 165413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00" name="자유형: 도형 7499">
                  <a:extLst>
                    <a:ext uri="{FF2B5EF4-FFF2-40B4-BE49-F238E27FC236}">
                      <a16:creationId xmlns:a16="http://schemas.microsoft.com/office/drawing/2014/main" id="{614974EB-67F8-4530-958E-C37C9951C44F}"/>
                    </a:ext>
                  </a:extLst>
                </p:cNvPr>
                <p:cNvSpPr/>
                <p:nvPr/>
              </p:nvSpPr>
              <p:spPr>
                <a:xfrm>
                  <a:off x="6524125" y="3323855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3 w 165413"/>
                    <a:gd name="connsiteY1" fmla="*/ 0 h 19963"/>
                    <a:gd name="connsiteX2" fmla="*/ 165413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0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07221" y="3203502"/>
                <a:ext cx="165413" cy="18252"/>
                <a:chOff x="6707221" y="3203502"/>
                <a:chExt cx="165413" cy="18252"/>
              </a:xfrm>
              <a:solidFill>
                <a:srgbClr val="000000"/>
              </a:solidFill>
            </p:grpSpPr>
            <p:sp>
              <p:nvSpPr>
                <p:cNvPr id="7502" name="자유형: 도형 7501">
                  <a:extLst>
                    <a:ext uri="{FF2B5EF4-FFF2-40B4-BE49-F238E27FC236}">
                      <a16:creationId xmlns:a16="http://schemas.microsoft.com/office/drawing/2014/main" id="{ADCD3124-61D6-4FC3-B04D-2FA9935256DA}"/>
                    </a:ext>
                  </a:extLst>
                </p:cNvPr>
                <p:cNvSpPr/>
                <p:nvPr/>
              </p:nvSpPr>
              <p:spPr>
                <a:xfrm>
                  <a:off x="6707221" y="3203502"/>
                  <a:ext cx="165413" cy="18252"/>
                </a:xfrm>
                <a:custGeom>
                  <a:avLst/>
                  <a:gdLst>
                    <a:gd name="connsiteX0" fmla="*/ 0 w 165413"/>
                    <a:gd name="connsiteY0" fmla="*/ 0 h 18252"/>
                    <a:gd name="connsiteX1" fmla="*/ 165414 w 165413"/>
                    <a:gd name="connsiteY1" fmla="*/ 0 h 18252"/>
                    <a:gd name="connsiteX2" fmla="*/ 165414 w 165413"/>
                    <a:gd name="connsiteY2" fmla="*/ 18253 h 18252"/>
                    <a:gd name="connsiteX3" fmla="*/ 0 w 165413"/>
                    <a:gd name="connsiteY3" fmla="*/ 18253 h 1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253"/>
                      </a:lnTo>
                      <a:lnTo>
                        <a:pt x="0" y="1825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03" name="자유형: 도형 7502">
                  <a:extLst>
                    <a:ext uri="{FF2B5EF4-FFF2-40B4-BE49-F238E27FC236}">
                      <a16:creationId xmlns:a16="http://schemas.microsoft.com/office/drawing/2014/main" id="{FFA2A58B-3B39-4679-A838-6D9096B87700}"/>
                    </a:ext>
                  </a:extLst>
                </p:cNvPr>
                <p:cNvSpPr/>
                <p:nvPr/>
              </p:nvSpPr>
              <p:spPr>
                <a:xfrm>
                  <a:off x="6707221" y="3203502"/>
                  <a:ext cx="165413" cy="18252"/>
                </a:xfrm>
                <a:custGeom>
                  <a:avLst/>
                  <a:gdLst>
                    <a:gd name="connsiteX0" fmla="*/ 0 w 165413"/>
                    <a:gd name="connsiteY0" fmla="*/ 0 h 18252"/>
                    <a:gd name="connsiteX1" fmla="*/ 165414 w 165413"/>
                    <a:gd name="connsiteY1" fmla="*/ 0 h 18252"/>
                    <a:gd name="connsiteX2" fmla="*/ 165414 w 165413"/>
                    <a:gd name="connsiteY2" fmla="*/ 18253 h 18252"/>
                    <a:gd name="connsiteX3" fmla="*/ 0 w 165413"/>
                    <a:gd name="connsiteY3" fmla="*/ 18253 h 1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253"/>
                      </a:lnTo>
                      <a:lnTo>
                        <a:pt x="0" y="1825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0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0887" y="3378612"/>
                <a:ext cx="165413" cy="15400"/>
                <a:chOff x="6890887" y="3378612"/>
                <a:chExt cx="165413" cy="15400"/>
              </a:xfrm>
              <a:solidFill>
                <a:srgbClr val="000000"/>
              </a:solidFill>
            </p:grpSpPr>
            <p:sp>
              <p:nvSpPr>
                <p:cNvPr id="7505" name="자유형: 도형 7504">
                  <a:extLst>
                    <a:ext uri="{FF2B5EF4-FFF2-40B4-BE49-F238E27FC236}">
                      <a16:creationId xmlns:a16="http://schemas.microsoft.com/office/drawing/2014/main" id="{F3001C14-83A5-4CE9-8C6C-EF112DCACD6F}"/>
                    </a:ext>
                  </a:extLst>
                </p:cNvPr>
                <p:cNvSpPr/>
                <p:nvPr/>
              </p:nvSpPr>
              <p:spPr>
                <a:xfrm>
                  <a:off x="6890887" y="3378612"/>
                  <a:ext cx="165413" cy="15400"/>
                </a:xfrm>
                <a:custGeom>
                  <a:avLst/>
                  <a:gdLst>
                    <a:gd name="connsiteX0" fmla="*/ 0 w 165413"/>
                    <a:gd name="connsiteY0" fmla="*/ 0 h 15400"/>
                    <a:gd name="connsiteX1" fmla="*/ 165413 w 165413"/>
                    <a:gd name="connsiteY1" fmla="*/ 0 h 15400"/>
                    <a:gd name="connsiteX2" fmla="*/ 165413 w 165413"/>
                    <a:gd name="connsiteY2" fmla="*/ 15401 h 15400"/>
                    <a:gd name="connsiteX3" fmla="*/ 0 w 165413"/>
                    <a:gd name="connsiteY3" fmla="*/ 15401 h 1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40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401"/>
                      </a:lnTo>
                      <a:lnTo>
                        <a:pt x="0" y="1540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06" name="자유형: 도형 7505">
                  <a:extLst>
                    <a:ext uri="{FF2B5EF4-FFF2-40B4-BE49-F238E27FC236}">
                      <a16:creationId xmlns:a16="http://schemas.microsoft.com/office/drawing/2014/main" id="{F3E1C37F-8FD1-46C6-8F61-AFC9447B6D1B}"/>
                    </a:ext>
                  </a:extLst>
                </p:cNvPr>
                <p:cNvSpPr/>
                <p:nvPr/>
              </p:nvSpPr>
              <p:spPr>
                <a:xfrm>
                  <a:off x="6890887" y="3378612"/>
                  <a:ext cx="165413" cy="15400"/>
                </a:xfrm>
                <a:custGeom>
                  <a:avLst/>
                  <a:gdLst>
                    <a:gd name="connsiteX0" fmla="*/ 0 w 165413"/>
                    <a:gd name="connsiteY0" fmla="*/ 0 h 15400"/>
                    <a:gd name="connsiteX1" fmla="*/ 165413 w 165413"/>
                    <a:gd name="connsiteY1" fmla="*/ 0 h 15400"/>
                    <a:gd name="connsiteX2" fmla="*/ 165413 w 165413"/>
                    <a:gd name="connsiteY2" fmla="*/ 15401 h 15400"/>
                    <a:gd name="connsiteX3" fmla="*/ 0 w 165413"/>
                    <a:gd name="connsiteY3" fmla="*/ 15401 h 1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40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401"/>
                      </a:lnTo>
                      <a:lnTo>
                        <a:pt x="0" y="15401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0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74553" y="3163575"/>
                <a:ext cx="165413" cy="18822"/>
                <a:chOff x="7074553" y="3163575"/>
                <a:chExt cx="165413" cy="18822"/>
              </a:xfrm>
              <a:solidFill>
                <a:srgbClr val="000000"/>
              </a:solidFill>
            </p:grpSpPr>
            <p:sp>
              <p:nvSpPr>
                <p:cNvPr id="7508" name="자유형: 도형 7507">
                  <a:extLst>
                    <a:ext uri="{FF2B5EF4-FFF2-40B4-BE49-F238E27FC236}">
                      <a16:creationId xmlns:a16="http://schemas.microsoft.com/office/drawing/2014/main" id="{43667A17-0CAE-4964-AE3D-C13DE0932201}"/>
                    </a:ext>
                  </a:extLst>
                </p:cNvPr>
                <p:cNvSpPr/>
                <p:nvPr/>
              </p:nvSpPr>
              <p:spPr>
                <a:xfrm>
                  <a:off x="7074553" y="3163575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3 w 165413"/>
                    <a:gd name="connsiteY1" fmla="*/ 0 h 18822"/>
                    <a:gd name="connsiteX2" fmla="*/ 165413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09" name="자유형: 도형 7508">
                  <a:extLst>
                    <a:ext uri="{FF2B5EF4-FFF2-40B4-BE49-F238E27FC236}">
                      <a16:creationId xmlns:a16="http://schemas.microsoft.com/office/drawing/2014/main" id="{05849F46-C5D8-4E09-A288-FA9B586AE6AF}"/>
                    </a:ext>
                  </a:extLst>
                </p:cNvPr>
                <p:cNvSpPr/>
                <p:nvPr/>
              </p:nvSpPr>
              <p:spPr>
                <a:xfrm>
                  <a:off x="7074553" y="3163575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3 w 165413"/>
                    <a:gd name="connsiteY1" fmla="*/ 0 h 18822"/>
                    <a:gd name="connsiteX2" fmla="*/ 165413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1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47954" y="3627874"/>
                <a:ext cx="165413" cy="5703"/>
                <a:chOff x="647954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511" name="자유형: 도형 7510">
                  <a:extLst>
                    <a:ext uri="{FF2B5EF4-FFF2-40B4-BE49-F238E27FC236}">
                      <a16:creationId xmlns:a16="http://schemas.microsoft.com/office/drawing/2014/main" id="{E3EE90A8-28CF-4643-86C4-7BE410D13081}"/>
                    </a:ext>
                  </a:extLst>
                </p:cNvPr>
                <p:cNvSpPr/>
                <p:nvPr/>
              </p:nvSpPr>
              <p:spPr>
                <a:xfrm>
                  <a:off x="64795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12" name="자유형: 도형 7511">
                  <a:extLst>
                    <a:ext uri="{FF2B5EF4-FFF2-40B4-BE49-F238E27FC236}">
                      <a16:creationId xmlns:a16="http://schemas.microsoft.com/office/drawing/2014/main" id="{210C84C6-E737-49B5-8A60-5179ED827842}"/>
                    </a:ext>
                  </a:extLst>
                </p:cNvPr>
                <p:cNvSpPr/>
                <p:nvPr/>
              </p:nvSpPr>
              <p:spPr>
                <a:xfrm>
                  <a:off x="647954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1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1620" y="3627874"/>
                <a:ext cx="165413" cy="5703"/>
                <a:chOff x="831620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514" name="자유형: 도형 7513">
                  <a:extLst>
                    <a:ext uri="{FF2B5EF4-FFF2-40B4-BE49-F238E27FC236}">
                      <a16:creationId xmlns:a16="http://schemas.microsoft.com/office/drawing/2014/main" id="{AD15E5DB-A3F2-4D29-85A4-686614C3659C}"/>
                    </a:ext>
                  </a:extLst>
                </p:cNvPr>
                <p:cNvSpPr/>
                <p:nvPr/>
              </p:nvSpPr>
              <p:spPr>
                <a:xfrm>
                  <a:off x="83162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15" name="자유형: 도형 7514">
                  <a:extLst>
                    <a:ext uri="{FF2B5EF4-FFF2-40B4-BE49-F238E27FC236}">
                      <a16:creationId xmlns:a16="http://schemas.microsoft.com/office/drawing/2014/main" id="{C63743F6-9860-4E39-B2C6-AD13F61EFAF0}"/>
                    </a:ext>
                  </a:extLst>
                </p:cNvPr>
                <p:cNvSpPr/>
                <p:nvPr/>
              </p:nvSpPr>
              <p:spPr>
                <a:xfrm>
                  <a:off x="831620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1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15286" y="3627874"/>
                <a:ext cx="165413" cy="5703"/>
                <a:chOff x="1015286" y="3627874"/>
                <a:chExt cx="165413" cy="5703"/>
              </a:xfrm>
              <a:solidFill>
                <a:srgbClr val="000000"/>
              </a:solidFill>
            </p:grpSpPr>
            <p:sp>
              <p:nvSpPr>
                <p:cNvPr id="7517" name="자유형: 도형 7516">
                  <a:extLst>
                    <a:ext uri="{FF2B5EF4-FFF2-40B4-BE49-F238E27FC236}">
                      <a16:creationId xmlns:a16="http://schemas.microsoft.com/office/drawing/2014/main" id="{7F8ECAA7-B5D0-4A4A-8ABF-BED794A7C936}"/>
                    </a:ext>
                  </a:extLst>
                </p:cNvPr>
                <p:cNvSpPr/>
                <p:nvPr/>
              </p:nvSpPr>
              <p:spPr>
                <a:xfrm>
                  <a:off x="101528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18" name="자유형: 도형 7517">
                  <a:extLst>
                    <a:ext uri="{FF2B5EF4-FFF2-40B4-BE49-F238E27FC236}">
                      <a16:creationId xmlns:a16="http://schemas.microsoft.com/office/drawing/2014/main" id="{5D51DCB4-856E-4203-8126-4A0E6E90099D}"/>
                    </a:ext>
                  </a:extLst>
                </p:cNvPr>
                <p:cNvSpPr/>
                <p:nvPr/>
              </p:nvSpPr>
              <p:spPr>
                <a:xfrm>
                  <a:off x="1015286" y="362787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1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198952" y="2965649"/>
                <a:ext cx="165413" cy="1140"/>
                <a:chOff x="1198952" y="2965649"/>
                <a:chExt cx="165413" cy="1140"/>
              </a:xfrm>
              <a:solidFill>
                <a:srgbClr val="000000"/>
              </a:solidFill>
            </p:grpSpPr>
            <p:sp>
              <p:nvSpPr>
                <p:cNvPr id="7520" name="자유형: 도형 7519">
                  <a:extLst>
                    <a:ext uri="{FF2B5EF4-FFF2-40B4-BE49-F238E27FC236}">
                      <a16:creationId xmlns:a16="http://schemas.microsoft.com/office/drawing/2014/main" id="{4D390519-9EB8-4D87-95F6-31B625E6F467}"/>
                    </a:ext>
                  </a:extLst>
                </p:cNvPr>
                <p:cNvSpPr/>
                <p:nvPr/>
              </p:nvSpPr>
              <p:spPr>
                <a:xfrm>
                  <a:off x="1198952" y="296564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21" name="자유형: 도형 7520">
                  <a:extLst>
                    <a:ext uri="{FF2B5EF4-FFF2-40B4-BE49-F238E27FC236}">
                      <a16:creationId xmlns:a16="http://schemas.microsoft.com/office/drawing/2014/main" id="{4EFD99C2-3B24-418B-BA4C-7FEAB8C83BF8}"/>
                    </a:ext>
                  </a:extLst>
                </p:cNvPr>
                <p:cNvSpPr/>
                <p:nvPr/>
              </p:nvSpPr>
              <p:spPr>
                <a:xfrm>
                  <a:off x="1198952" y="2965649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2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2618" y="2785976"/>
                <a:ext cx="165413" cy="54187"/>
                <a:chOff x="1382618" y="2785976"/>
                <a:chExt cx="165413" cy="54187"/>
              </a:xfrm>
              <a:solidFill>
                <a:srgbClr val="000000"/>
              </a:solidFill>
            </p:grpSpPr>
            <p:sp>
              <p:nvSpPr>
                <p:cNvPr id="7523" name="자유형: 도형 7522">
                  <a:extLst>
                    <a:ext uri="{FF2B5EF4-FFF2-40B4-BE49-F238E27FC236}">
                      <a16:creationId xmlns:a16="http://schemas.microsoft.com/office/drawing/2014/main" id="{3E7DB519-4818-4BB0-8848-C5C68F4C5D0B}"/>
                    </a:ext>
                  </a:extLst>
                </p:cNvPr>
                <p:cNvSpPr/>
                <p:nvPr/>
              </p:nvSpPr>
              <p:spPr>
                <a:xfrm>
                  <a:off x="1382618" y="2785976"/>
                  <a:ext cx="165413" cy="54187"/>
                </a:xfrm>
                <a:custGeom>
                  <a:avLst/>
                  <a:gdLst>
                    <a:gd name="connsiteX0" fmla="*/ 0 w 165413"/>
                    <a:gd name="connsiteY0" fmla="*/ 0 h 54187"/>
                    <a:gd name="connsiteX1" fmla="*/ 165413 w 165413"/>
                    <a:gd name="connsiteY1" fmla="*/ 0 h 54187"/>
                    <a:gd name="connsiteX2" fmla="*/ 165413 w 165413"/>
                    <a:gd name="connsiteY2" fmla="*/ 54187 h 54187"/>
                    <a:gd name="connsiteX3" fmla="*/ 0 w 165413"/>
                    <a:gd name="connsiteY3" fmla="*/ 54187 h 54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18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4187"/>
                      </a:lnTo>
                      <a:lnTo>
                        <a:pt x="0" y="5418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24" name="자유형: 도형 7523">
                  <a:extLst>
                    <a:ext uri="{FF2B5EF4-FFF2-40B4-BE49-F238E27FC236}">
                      <a16:creationId xmlns:a16="http://schemas.microsoft.com/office/drawing/2014/main" id="{6AE7268D-D94A-4E94-AAE4-FA776B737155}"/>
                    </a:ext>
                  </a:extLst>
                </p:cNvPr>
                <p:cNvSpPr/>
                <p:nvPr/>
              </p:nvSpPr>
              <p:spPr>
                <a:xfrm>
                  <a:off x="1382618" y="2785976"/>
                  <a:ext cx="165413" cy="54187"/>
                </a:xfrm>
                <a:custGeom>
                  <a:avLst/>
                  <a:gdLst>
                    <a:gd name="connsiteX0" fmla="*/ 0 w 165413"/>
                    <a:gd name="connsiteY0" fmla="*/ 0 h 54187"/>
                    <a:gd name="connsiteX1" fmla="*/ 165413 w 165413"/>
                    <a:gd name="connsiteY1" fmla="*/ 0 h 54187"/>
                    <a:gd name="connsiteX2" fmla="*/ 165413 w 165413"/>
                    <a:gd name="connsiteY2" fmla="*/ 54187 h 54187"/>
                    <a:gd name="connsiteX3" fmla="*/ 0 w 165413"/>
                    <a:gd name="connsiteY3" fmla="*/ 54187 h 54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18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4187"/>
                      </a:lnTo>
                      <a:lnTo>
                        <a:pt x="0" y="54187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2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66284" y="2837311"/>
                <a:ext cx="165413" cy="46772"/>
                <a:chOff x="1566284" y="2837311"/>
                <a:chExt cx="165413" cy="46772"/>
              </a:xfrm>
              <a:solidFill>
                <a:srgbClr val="000000"/>
              </a:solidFill>
            </p:grpSpPr>
            <p:sp>
              <p:nvSpPr>
                <p:cNvPr id="7526" name="자유형: 도형 7525">
                  <a:extLst>
                    <a:ext uri="{FF2B5EF4-FFF2-40B4-BE49-F238E27FC236}">
                      <a16:creationId xmlns:a16="http://schemas.microsoft.com/office/drawing/2014/main" id="{5B025456-4B13-44D1-A379-2657CB8532A9}"/>
                    </a:ext>
                  </a:extLst>
                </p:cNvPr>
                <p:cNvSpPr/>
                <p:nvPr/>
              </p:nvSpPr>
              <p:spPr>
                <a:xfrm>
                  <a:off x="1566284" y="2837311"/>
                  <a:ext cx="165413" cy="46772"/>
                </a:xfrm>
                <a:custGeom>
                  <a:avLst/>
                  <a:gdLst>
                    <a:gd name="connsiteX0" fmla="*/ 0 w 165413"/>
                    <a:gd name="connsiteY0" fmla="*/ 0 h 46772"/>
                    <a:gd name="connsiteX1" fmla="*/ 165413 w 165413"/>
                    <a:gd name="connsiteY1" fmla="*/ 0 h 46772"/>
                    <a:gd name="connsiteX2" fmla="*/ 165413 w 165413"/>
                    <a:gd name="connsiteY2" fmla="*/ 46772 h 46772"/>
                    <a:gd name="connsiteX3" fmla="*/ 0 w 165413"/>
                    <a:gd name="connsiteY3" fmla="*/ 46772 h 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67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6772"/>
                      </a:lnTo>
                      <a:lnTo>
                        <a:pt x="0" y="4677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27" name="자유형: 도형 7526">
                  <a:extLst>
                    <a:ext uri="{FF2B5EF4-FFF2-40B4-BE49-F238E27FC236}">
                      <a16:creationId xmlns:a16="http://schemas.microsoft.com/office/drawing/2014/main" id="{30220545-A7EB-4AAB-BC6B-17ADA124A2A8}"/>
                    </a:ext>
                  </a:extLst>
                </p:cNvPr>
                <p:cNvSpPr/>
                <p:nvPr/>
              </p:nvSpPr>
              <p:spPr>
                <a:xfrm>
                  <a:off x="1566284" y="2837311"/>
                  <a:ext cx="165413" cy="46772"/>
                </a:xfrm>
                <a:custGeom>
                  <a:avLst/>
                  <a:gdLst>
                    <a:gd name="connsiteX0" fmla="*/ 0 w 165413"/>
                    <a:gd name="connsiteY0" fmla="*/ 0 h 46772"/>
                    <a:gd name="connsiteX1" fmla="*/ 165413 w 165413"/>
                    <a:gd name="connsiteY1" fmla="*/ 0 h 46772"/>
                    <a:gd name="connsiteX2" fmla="*/ 165413 w 165413"/>
                    <a:gd name="connsiteY2" fmla="*/ 46772 h 46772"/>
                    <a:gd name="connsiteX3" fmla="*/ 0 w 165413"/>
                    <a:gd name="connsiteY3" fmla="*/ 46772 h 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67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6772"/>
                      </a:lnTo>
                      <a:lnTo>
                        <a:pt x="0" y="46772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2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49950" y="2576072"/>
                <a:ext cx="165413" cy="39357"/>
                <a:chOff x="1749950" y="2576072"/>
                <a:chExt cx="165413" cy="39357"/>
              </a:xfrm>
              <a:solidFill>
                <a:srgbClr val="000000"/>
              </a:solidFill>
            </p:grpSpPr>
            <p:sp>
              <p:nvSpPr>
                <p:cNvPr id="7529" name="자유형: 도형 7528">
                  <a:extLst>
                    <a:ext uri="{FF2B5EF4-FFF2-40B4-BE49-F238E27FC236}">
                      <a16:creationId xmlns:a16="http://schemas.microsoft.com/office/drawing/2014/main" id="{3C3C6D7F-F569-4F2D-9B66-1C9443833860}"/>
                    </a:ext>
                  </a:extLst>
                </p:cNvPr>
                <p:cNvSpPr/>
                <p:nvPr/>
              </p:nvSpPr>
              <p:spPr>
                <a:xfrm>
                  <a:off x="1749950" y="2576072"/>
                  <a:ext cx="165413" cy="39357"/>
                </a:xfrm>
                <a:custGeom>
                  <a:avLst/>
                  <a:gdLst>
                    <a:gd name="connsiteX0" fmla="*/ 0 w 165413"/>
                    <a:gd name="connsiteY0" fmla="*/ 0 h 39357"/>
                    <a:gd name="connsiteX1" fmla="*/ 165413 w 165413"/>
                    <a:gd name="connsiteY1" fmla="*/ 0 h 39357"/>
                    <a:gd name="connsiteX2" fmla="*/ 165413 w 165413"/>
                    <a:gd name="connsiteY2" fmla="*/ 39357 h 39357"/>
                    <a:gd name="connsiteX3" fmla="*/ 0 w 165413"/>
                    <a:gd name="connsiteY3" fmla="*/ 39357 h 39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3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357"/>
                      </a:lnTo>
                      <a:lnTo>
                        <a:pt x="0" y="3935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30" name="자유형: 도형 7529">
                  <a:extLst>
                    <a:ext uri="{FF2B5EF4-FFF2-40B4-BE49-F238E27FC236}">
                      <a16:creationId xmlns:a16="http://schemas.microsoft.com/office/drawing/2014/main" id="{9D48AEDB-B485-493B-9C7F-960B66D3E2F4}"/>
                    </a:ext>
                  </a:extLst>
                </p:cNvPr>
                <p:cNvSpPr/>
                <p:nvPr/>
              </p:nvSpPr>
              <p:spPr>
                <a:xfrm>
                  <a:off x="1749950" y="2576072"/>
                  <a:ext cx="165413" cy="39357"/>
                </a:xfrm>
                <a:custGeom>
                  <a:avLst/>
                  <a:gdLst>
                    <a:gd name="connsiteX0" fmla="*/ 0 w 165413"/>
                    <a:gd name="connsiteY0" fmla="*/ 0 h 39357"/>
                    <a:gd name="connsiteX1" fmla="*/ 165413 w 165413"/>
                    <a:gd name="connsiteY1" fmla="*/ 0 h 39357"/>
                    <a:gd name="connsiteX2" fmla="*/ 165413 w 165413"/>
                    <a:gd name="connsiteY2" fmla="*/ 39357 h 39357"/>
                    <a:gd name="connsiteX3" fmla="*/ 0 w 165413"/>
                    <a:gd name="connsiteY3" fmla="*/ 39357 h 39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3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357"/>
                      </a:lnTo>
                      <a:lnTo>
                        <a:pt x="0" y="39357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3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3046" y="2870964"/>
                <a:ext cx="165413" cy="35934"/>
                <a:chOff x="1933046" y="2870964"/>
                <a:chExt cx="165413" cy="35934"/>
              </a:xfrm>
              <a:solidFill>
                <a:srgbClr val="000000"/>
              </a:solidFill>
            </p:grpSpPr>
            <p:sp>
              <p:nvSpPr>
                <p:cNvPr id="7532" name="자유형: 도형 7531">
                  <a:extLst>
                    <a:ext uri="{FF2B5EF4-FFF2-40B4-BE49-F238E27FC236}">
                      <a16:creationId xmlns:a16="http://schemas.microsoft.com/office/drawing/2014/main" id="{D944CFB7-3041-41C7-B288-15A16B109C7C}"/>
                    </a:ext>
                  </a:extLst>
                </p:cNvPr>
                <p:cNvSpPr/>
                <p:nvPr/>
              </p:nvSpPr>
              <p:spPr>
                <a:xfrm>
                  <a:off x="1933046" y="2870964"/>
                  <a:ext cx="165413" cy="35934"/>
                </a:xfrm>
                <a:custGeom>
                  <a:avLst/>
                  <a:gdLst>
                    <a:gd name="connsiteX0" fmla="*/ 0 w 165413"/>
                    <a:gd name="connsiteY0" fmla="*/ 0 h 35934"/>
                    <a:gd name="connsiteX1" fmla="*/ 165413 w 165413"/>
                    <a:gd name="connsiteY1" fmla="*/ 0 h 35934"/>
                    <a:gd name="connsiteX2" fmla="*/ 165413 w 165413"/>
                    <a:gd name="connsiteY2" fmla="*/ 35935 h 35934"/>
                    <a:gd name="connsiteX3" fmla="*/ 0 w 165413"/>
                    <a:gd name="connsiteY3" fmla="*/ 35935 h 3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9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935"/>
                      </a:lnTo>
                      <a:lnTo>
                        <a:pt x="0" y="3593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33" name="자유형: 도형 7532">
                  <a:extLst>
                    <a:ext uri="{FF2B5EF4-FFF2-40B4-BE49-F238E27FC236}">
                      <a16:creationId xmlns:a16="http://schemas.microsoft.com/office/drawing/2014/main" id="{A44D27A0-898A-4E8B-9CD3-581A2376A5EB}"/>
                    </a:ext>
                  </a:extLst>
                </p:cNvPr>
                <p:cNvSpPr/>
                <p:nvPr/>
              </p:nvSpPr>
              <p:spPr>
                <a:xfrm>
                  <a:off x="1933046" y="2870964"/>
                  <a:ext cx="165413" cy="35934"/>
                </a:xfrm>
                <a:custGeom>
                  <a:avLst/>
                  <a:gdLst>
                    <a:gd name="connsiteX0" fmla="*/ 0 w 165413"/>
                    <a:gd name="connsiteY0" fmla="*/ 0 h 35934"/>
                    <a:gd name="connsiteX1" fmla="*/ 165413 w 165413"/>
                    <a:gd name="connsiteY1" fmla="*/ 0 h 35934"/>
                    <a:gd name="connsiteX2" fmla="*/ 165413 w 165413"/>
                    <a:gd name="connsiteY2" fmla="*/ 35935 h 35934"/>
                    <a:gd name="connsiteX3" fmla="*/ 0 w 165413"/>
                    <a:gd name="connsiteY3" fmla="*/ 35935 h 3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9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935"/>
                      </a:lnTo>
                      <a:lnTo>
                        <a:pt x="0" y="35935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3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16712" y="3203502"/>
                <a:ext cx="165413" cy="13689"/>
                <a:chOff x="2116712" y="3203502"/>
                <a:chExt cx="165413" cy="13689"/>
              </a:xfrm>
              <a:solidFill>
                <a:srgbClr val="000000"/>
              </a:solidFill>
            </p:grpSpPr>
            <p:sp>
              <p:nvSpPr>
                <p:cNvPr id="7535" name="자유형: 도형 7534">
                  <a:extLst>
                    <a:ext uri="{FF2B5EF4-FFF2-40B4-BE49-F238E27FC236}">
                      <a16:creationId xmlns:a16="http://schemas.microsoft.com/office/drawing/2014/main" id="{EA4D5A3B-43B0-4311-A4A4-3B69E6808F8B}"/>
                    </a:ext>
                  </a:extLst>
                </p:cNvPr>
                <p:cNvSpPr/>
                <p:nvPr/>
              </p:nvSpPr>
              <p:spPr>
                <a:xfrm>
                  <a:off x="2116712" y="3203502"/>
                  <a:ext cx="165413" cy="13689"/>
                </a:xfrm>
                <a:custGeom>
                  <a:avLst/>
                  <a:gdLst>
                    <a:gd name="connsiteX0" fmla="*/ 0 w 165413"/>
                    <a:gd name="connsiteY0" fmla="*/ 0 h 13689"/>
                    <a:gd name="connsiteX1" fmla="*/ 165413 w 165413"/>
                    <a:gd name="connsiteY1" fmla="*/ 0 h 13689"/>
                    <a:gd name="connsiteX2" fmla="*/ 165413 w 165413"/>
                    <a:gd name="connsiteY2" fmla="*/ 13689 h 13689"/>
                    <a:gd name="connsiteX3" fmla="*/ 0 w 165413"/>
                    <a:gd name="connsiteY3" fmla="*/ 13689 h 13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6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689"/>
                      </a:lnTo>
                      <a:lnTo>
                        <a:pt x="0" y="1368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36" name="자유형: 도형 7535">
                  <a:extLst>
                    <a:ext uri="{FF2B5EF4-FFF2-40B4-BE49-F238E27FC236}">
                      <a16:creationId xmlns:a16="http://schemas.microsoft.com/office/drawing/2014/main" id="{78CAA27F-C177-455F-9AD7-791657CA93C9}"/>
                    </a:ext>
                  </a:extLst>
                </p:cNvPr>
                <p:cNvSpPr/>
                <p:nvPr/>
              </p:nvSpPr>
              <p:spPr>
                <a:xfrm>
                  <a:off x="2116712" y="3203502"/>
                  <a:ext cx="165413" cy="13689"/>
                </a:xfrm>
                <a:custGeom>
                  <a:avLst/>
                  <a:gdLst>
                    <a:gd name="connsiteX0" fmla="*/ 0 w 165413"/>
                    <a:gd name="connsiteY0" fmla="*/ 0 h 13689"/>
                    <a:gd name="connsiteX1" fmla="*/ 165413 w 165413"/>
                    <a:gd name="connsiteY1" fmla="*/ 0 h 13689"/>
                    <a:gd name="connsiteX2" fmla="*/ 165413 w 165413"/>
                    <a:gd name="connsiteY2" fmla="*/ 13689 h 13689"/>
                    <a:gd name="connsiteX3" fmla="*/ 0 w 165413"/>
                    <a:gd name="connsiteY3" fmla="*/ 13689 h 13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6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689"/>
                      </a:lnTo>
                      <a:lnTo>
                        <a:pt x="0" y="1368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3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0378" y="3204073"/>
                <a:ext cx="165413" cy="12548"/>
                <a:chOff x="2300378" y="3204073"/>
                <a:chExt cx="165413" cy="12548"/>
              </a:xfrm>
              <a:solidFill>
                <a:srgbClr val="000000"/>
              </a:solidFill>
            </p:grpSpPr>
            <p:sp>
              <p:nvSpPr>
                <p:cNvPr id="7538" name="자유형: 도형 7537">
                  <a:extLst>
                    <a:ext uri="{FF2B5EF4-FFF2-40B4-BE49-F238E27FC236}">
                      <a16:creationId xmlns:a16="http://schemas.microsoft.com/office/drawing/2014/main" id="{35B9A96D-E517-4AC4-BA6A-927234DEC44B}"/>
                    </a:ext>
                  </a:extLst>
                </p:cNvPr>
                <p:cNvSpPr/>
                <p:nvPr/>
              </p:nvSpPr>
              <p:spPr>
                <a:xfrm>
                  <a:off x="2300378" y="3204073"/>
                  <a:ext cx="165413" cy="12548"/>
                </a:xfrm>
                <a:custGeom>
                  <a:avLst/>
                  <a:gdLst>
                    <a:gd name="connsiteX0" fmla="*/ 0 w 165413"/>
                    <a:gd name="connsiteY0" fmla="*/ 0 h 12548"/>
                    <a:gd name="connsiteX1" fmla="*/ 165414 w 165413"/>
                    <a:gd name="connsiteY1" fmla="*/ 0 h 12548"/>
                    <a:gd name="connsiteX2" fmla="*/ 165414 w 165413"/>
                    <a:gd name="connsiteY2" fmla="*/ 12549 h 12548"/>
                    <a:gd name="connsiteX3" fmla="*/ 0 w 165413"/>
                    <a:gd name="connsiteY3" fmla="*/ 12549 h 12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254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2549"/>
                      </a:lnTo>
                      <a:lnTo>
                        <a:pt x="0" y="1254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39" name="자유형: 도형 7538">
                  <a:extLst>
                    <a:ext uri="{FF2B5EF4-FFF2-40B4-BE49-F238E27FC236}">
                      <a16:creationId xmlns:a16="http://schemas.microsoft.com/office/drawing/2014/main" id="{048A2FD5-492D-4787-B315-09DFFF6E4078}"/>
                    </a:ext>
                  </a:extLst>
                </p:cNvPr>
                <p:cNvSpPr/>
                <p:nvPr/>
              </p:nvSpPr>
              <p:spPr>
                <a:xfrm>
                  <a:off x="2300378" y="3204073"/>
                  <a:ext cx="165413" cy="12548"/>
                </a:xfrm>
                <a:custGeom>
                  <a:avLst/>
                  <a:gdLst>
                    <a:gd name="connsiteX0" fmla="*/ 0 w 165413"/>
                    <a:gd name="connsiteY0" fmla="*/ 0 h 12548"/>
                    <a:gd name="connsiteX1" fmla="*/ 165414 w 165413"/>
                    <a:gd name="connsiteY1" fmla="*/ 0 h 12548"/>
                    <a:gd name="connsiteX2" fmla="*/ 165414 w 165413"/>
                    <a:gd name="connsiteY2" fmla="*/ 12549 h 12548"/>
                    <a:gd name="connsiteX3" fmla="*/ 0 w 165413"/>
                    <a:gd name="connsiteY3" fmla="*/ 12549 h 12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254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2549"/>
                      </a:lnTo>
                      <a:lnTo>
                        <a:pt x="0" y="1254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4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4044" y="3261112"/>
                <a:ext cx="165413" cy="10837"/>
                <a:chOff x="2484044" y="3261112"/>
                <a:chExt cx="165413" cy="10837"/>
              </a:xfrm>
              <a:solidFill>
                <a:srgbClr val="000000"/>
              </a:solidFill>
            </p:grpSpPr>
            <p:sp>
              <p:nvSpPr>
                <p:cNvPr id="7541" name="자유형: 도형 7540">
                  <a:extLst>
                    <a:ext uri="{FF2B5EF4-FFF2-40B4-BE49-F238E27FC236}">
                      <a16:creationId xmlns:a16="http://schemas.microsoft.com/office/drawing/2014/main" id="{33D9C571-6823-4C95-B480-F08D0B9FC2F7}"/>
                    </a:ext>
                  </a:extLst>
                </p:cNvPr>
                <p:cNvSpPr/>
                <p:nvPr/>
              </p:nvSpPr>
              <p:spPr>
                <a:xfrm>
                  <a:off x="2484044" y="3261112"/>
                  <a:ext cx="165413" cy="10837"/>
                </a:xfrm>
                <a:custGeom>
                  <a:avLst/>
                  <a:gdLst>
                    <a:gd name="connsiteX0" fmla="*/ 0 w 165413"/>
                    <a:gd name="connsiteY0" fmla="*/ 0 h 10837"/>
                    <a:gd name="connsiteX1" fmla="*/ 165413 w 165413"/>
                    <a:gd name="connsiteY1" fmla="*/ 0 h 10837"/>
                    <a:gd name="connsiteX2" fmla="*/ 165413 w 165413"/>
                    <a:gd name="connsiteY2" fmla="*/ 10837 h 10837"/>
                    <a:gd name="connsiteX3" fmla="*/ 0 w 165413"/>
                    <a:gd name="connsiteY3" fmla="*/ 10837 h 10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83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0837"/>
                      </a:lnTo>
                      <a:lnTo>
                        <a:pt x="0" y="1083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42" name="자유형: 도형 7541">
                  <a:extLst>
                    <a:ext uri="{FF2B5EF4-FFF2-40B4-BE49-F238E27FC236}">
                      <a16:creationId xmlns:a16="http://schemas.microsoft.com/office/drawing/2014/main" id="{18186B27-67CC-4D9F-B9F8-2071D727D517}"/>
                    </a:ext>
                  </a:extLst>
                </p:cNvPr>
                <p:cNvSpPr/>
                <p:nvPr/>
              </p:nvSpPr>
              <p:spPr>
                <a:xfrm>
                  <a:off x="2484044" y="3261112"/>
                  <a:ext cx="165413" cy="10837"/>
                </a:xfrm>
                <a:custGeom>
                  <a:avLst/>
                  <a:gdLst>
                    <a:gd name="connsiteX0" fmla="*/ 0 w 165413"/>
                    <a:gd name="connsiteY0" fmla="*/ 0 h 10837"/>
                    <a:gd name="connsiteX1" fmla="*/ 165413 w 165413"/>
                    <a:gd name="connsiteY1" fmla="*/ 0 h 10837"/>
                    <a:gd name="connsiteX2" fmla="*/ 165413 w 165413"/>
                    <a:gd name="connsiteY2" fmla="*/ 10837 h 10837"/>
                    <a:gd name="connsiteX3" fmla="*/ 0 w 165413"/>
                    <a:gd name="connsiteY3" fmla="*/ 10837 h 10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83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0837"/>
                      </a:lnTo>
                      <a:lnTo>
                        <a:pt x="0" y="10837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4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67710" y="3155019"/>
                <a:ext cx="165413" cy="13119"/>
                <a:chOff x="2667710" y="3155019"/>
                <a:chExt cx="165413" cy="13119"/>
              </a:xfrm>
              <a:solidFill>
                <a:srgbClr val="000000"/>
              </a:solidFill>
            </p:grpSpPr>
            <p:sp>
              <p:nvSpPr>
                <p:cNvPr id="7544" name="자유형: 도형 7543">
                  <a:extLst>
                    <a:ext uri="{FF2B5EF4-FFF2-40B4-BE49-F238E27FC236}">
                      <a16:creationId xmlns:a16="http://schemas.microsoft.com/office/drawing/2014/main" id="{88D48471-584F-40A9-8064-66D89677D3E8}"/>
                    </a:ext>
                  </a:extLst>
                </p:cNvPr>
                <p:cNvSpPr/>
                <p:nvPr/>
              </p:nvSpPr>
              <p:spPr>
                <a:xfrm>
                  <a:off x="2667710" y="3155019"/>
                  <a:ext cx="165413" cy="13119"/>
                </a:xfrm>
                <a:custGeom>
                  <a:avLst/>
                  <a:gdLst>
                    <a:gd name="connsiteX0" fmla="*/ 0 w 165413"/>
                    <a:gd name="connsiteY0" fmla="*/ 0 h 13119"/>
                    <a:gd name="connsiteX1" fmla="*/ 165414 w 165413"/>
                    <a:gd name="connsiteY1" fmla="*/ 0 h 13119"/>
                    <a:gd name="connsiteX2" fmla="*/ 165414 w 165413"/>
                    <a:gd name="connsiteY2" fmla="*/ 13119 h 13119"/>
                    <a:gd name="connsiteX3" fmla="*/ 0 w 165413"/>
                    <a:gd name="connsiteY3" fmla="*/ 13119 h 1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11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3119"/>
                      </a:lnTo>
                      <a:lnTo>
                        <a:pt x="0" y="1311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45" name="자유형: 도형 7544">
                  <a:extLst>
                    <a:ext uri="{FF2B5EF4-FFF2-40B4-BE49-F238E27FC236}">
                      <a16:creationId xmlns:a16="http://schemas.microsoft.com/office/drawing/2014/main" id="{9F4BEF45-0E92-4A77-923F-D0729D8F40B8}"/>
                    </a:ext>
                  </a:extLst>
                </p:cNvPr>
                <p:cNvSpPr/>
                <p:nvPr/>
              </p:nvSpPr>
              <p:spPr>
                <a:xfrm>
                  <a:off x="2667710" y="3155019"/>
                  <a:ext cx="165413" cy="13119"/>
                </a:xfrm>
                <a:custGeom>
                  <a:avLst/>
                  <a:gdLst>
                    <a:gd name="connsiteX0" fmla="*/ 0 w 165413"/>
                    <a:gd name="connsiteY0" fmla="*/ 0 h 13119"/>
                    <a:gd name="connsiteX1" fmla="*/ 165414 w 165413"/>
                    <a:gd name="connsiteY1" fmla="*/ 0 h 13119"/>
                    <a:gd name="connsiteX2" fmla="*/ 165414 w 165413"/>
                    <a:gd name="connsiteY2" fmla="*/ 13119 h 13119"/>
                    <a:gd name="connsiteX3" fmla="*/ 0 w 165413"/>
                    <a:gd name="connsiteY3" fmla="*/ 13119 h 1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11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3119"/>
                      </a:lnTo>
                      <a:lnTo>
                        <a:pt x="0" y="1311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4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1376" y="2914314"/>
                <a:ext cx="165413" cy="11407"/>
                <a:chOff x="2851376" y="2914314"/>
                <a:chExt cx="165413" cy="11407"/>
              </a:xfrm>
              <a:solidFill>
                <a:srgbClr val="000000"/>
              </a:solidFill>
            </p:grpSpPr>
            <p:sp>
              <p:nvSpPr>
                <p:cNvPr id="7547" name="자유형: 도형 7546">
                  <a:extLst>
                    <a:ext uri="{FF2B5EF4-FFF2-40B4-BE49-F238E27FC236}">
                      <a16:creationId xmlns:a16="http://schemas.microsoft.com/office/drawing/2014/main" id="{EDFC48F3-A1B8-4811-9807-ADB16EFD63BC}"/>
                    </a:ext>
                  </a:extLst>
                </p:cNvPr>
                <p:cNvSpPr/>
                <p:nvPr/>
              </p:nvSpPr>
              <p:spPr>
                <a:xfrm>
                  <a:off x="2851376" y="2914314"/>
                  <a:ext cx="165413" cy="11407"/>
                </a:xfrm>
                <a:custGeom>
                  <a:avLst/>
                  <a:gdLst>
                    <a:gd name="connsiteX0" fmla="*/ 0 w 165413"/>
                    <a:gd name="connsiteY0" fmla="*/ 0 h 11407"/>
                    <a:gd name="connsiteX1" fmla="*/ 165413 w 165413"/>
                    <a:gd name="connsiteY1" fmla="*/ 0 h 11407"/>
                    <a:gd name="connsiteX2" fmla="*/ 165413 w 165413"/>
                    <a:gd name="connsiteY2" fmla="*/ 11408 h 11407"/>
                    <a:gd name="connsiteX3" fmla="*/ 0 w 165413"/>
                    <a:gd name="connsiteY3" fmla="*/ 11408 h 1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08"/>
                      </a:lnTo>
                      <a:lnTo>
                        <a:pt x="0" y="1140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48" name="자유형: 도형 7547">
                  <a:extLst>
                    <a:ext uri="{FF2B5EF4-FFF2-40B4-BE49-F238E27FC236}">
                      <a16:creationId xmlns:a16="http://schemas.microsoft.com/office/drawing/2014/main" id="{989FE174-5661-4F82-9130-FBDEBC73DC2B}"/>
                    </a:ext>
                  </a:extLst>
                </p:cNvPr>
                <p:cNvSpPr/>
                <p:nvPr/>
              </p:nvSpPr>
              <p:spPr>
                <a:xfrm>
                  <a:off x="2851376" y="2914314"/>
                  <a:ext cx="165413" cy="11407"/>
                </a:xfrm>
                <a:custGeom>
                  <a:avLst/>
                  <a:gdLst>
                    <a:gd name="connsiteX0" fmla="*/ 0 w 165413"/>
                    <a:gd name="connsiteY0" fmla="*/ 0 h 11407"/>
                    <a:gd name="connsiteX1" fmla="*/ 165413 w 165413"/>
                    <a:gd name="connsiteY1" fmla="*/ 0 h 11407"/>
                    <a:gd name="connsiteX2" fmla="*/ 165413 w 165413"/>
                    <a:gd name="connsiteY2" fmla="*/ 11408 h 11407"/>
                    <a:gd name="connsiteX3" fmla="*/ 0 w 165413"/>
                    <a:gd name="connsiteY3" fmla="*/ 11408 h 1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08"/>
                      </a:lnTo>
                      <a:lnTo>
                        <a:pt x="0" y="1140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4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35042" y="3183539"/>
                <a:ext cx="165413" cy="9126"/>
                <a:chOff x="3035042" y="3183539"/>
                <a:chExt cx="165413" cy="9126"/>
              </a:xfrm>
              <a:solidFill>
                <a:srgbClr val="000000"/>
              </a:solidFill>
            </p:grpSpPr>
            <p:sp>
              <p:nvSpPr>
                <p:cNvPr id="7550" name="자유형: 도형 7549">
                  <a:extLst>
                    <a:ext uri="{FF2B5EF4-FFF2-40B4-BE49-F238E27FC236}">
                      <a16:creationId xmlns:a16="http://schemas.microsoft.com/office/drawing/2014/main" id="{3EDB9768-CE90-4319-9760-649E93B9896C}"/>
                    </a:ext>
                  </a:extLst>
                </p:cNvPr>
                <p:cNvSpPr/>
                <p:nvPr/>
              </p:nvSpPr>
              <p:spPr>
                <a:xfrm>
                  <a:off x="3035042" y="3183539"/>
                  <a:ext cx="165413" cy="9126"/>
                </a:xfrm>
                <a:custGeom>
                  <a:avLst/>
                  <a:gdLst>
                    <a:gd name="connsiteX0" fmla="*/ 0 w 165413"/>
                    <a:gd name="connsiteY0" fmla="*/ 0 h 9126"/>
                    <a:gd name="connsiteX1" fmla="*/ 165413 w 165413"/>
                    <a:gd name="connsiteY1" fmla="*/ 0 h 9126"/>
                    <a:gd name="connsiteX2" fmla="*/ 165413 w 165413"/>
                    <a:gd name="connsiteY2" fmla="*/ 9126 h 9126"/>
                    <a:gd name="connsiteX3" fmla="*/ 0 w 165413"/>
                    <a:gd name="connsiteY3" fmla="*/ 9126 h 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26"/>
                      </a:lnTo>
                      <a:lnTo>
                        <a:pt x="0" y="912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51" name="자유형: 도형 7550">
                  <a:extLst>
                    <a:ext uri="{FF2B5EF4-FFF2-40B4-BE49-F238E27FC236}">
                      <a16:creationId xmlns:a16="http://schemas.microsoft.com/office/drawing/2014/main" id="{2A08DF1D-11B7-4BCC-AB6B-AB13D9686C6F}"/>
                    </a:ext>
                  </a:extLst>
                </p:cNvPr>
                <p:cNvSpPr/>
                <p:nvPr/>
              </p:nvSpPr>
              <p:spPr>
                <a:xfrm>
                  <a:off x="3035042" y="3183539"/>
                  <a:ext cx="165413" cy="9126"/>
                </a:xfrm>
                <a:custGeom>
                  <a:avLst/>
                  <a:gdLst>
                    <a:gd name="connsiteX0" fmla="*/ 0 w 165413"/>
                    <a:gd name="connsiteY0" fmla="*/ 0 h 9126"/>
                    <a:gd name="connsiteX1" fmla="*/ 165413 w 165413"/>
                    <a:gd name="connsiteY1" fmla="*/ 0 h 9126"/>
                    <a:gd name="connsiteX2" fmla="*/ 165413 w 165413"/>
                    <a:gd name="connsiteY2" fmla="*/ 9126 h 9126"/>
                    <a:gd name="connsiteX3" fmla="*/ 0 w 165413"/>
                    <a:gd name="connsiteY3" fmla="*/ 9126 h 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126"/>
                      </a:lnTo>
                      <a:lnTo>
                        <a:pt x="0" y="9126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5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18708" y="3194376"/>
                <a:ext cx="165413" cy="9696"/>
                <a:chOff x="3218708" y="3194376"/>
                <a:chExt cx="165413" cy="9696"/>
              </a:xfrm>
              <a:solidFill>
                <a:srgbClr val="000000"/>
              </a:solidFill>
            </p:grpSpPr>
            <p:sp>
              <p:nvSpPr>
                <p:cNvPr id="7553" name="자유형: 도형 7552">
                  <a:extLst>
                    <a:ext uri="{FF2B5EF4-FFF2-40B4-BE49-F238E27FC236}">
                      <a16:creationId xmlns:a16="http://schemas.microsoft.com/office/drawing/2014/main" id="{6FFF2E80-7FA8-4F0E-9C2A-972E653DB106}"/>
                    </a:ext>
                  </a:extLst>
                </p:cNvPr>
                <p:cNvSpPr/>
                <p:nvPr/>
              </p:nvSpPr>
              <p:spPr>
                <a:xfrm>
                  <a:off x="3218708" y="3194376"/>
                  <a:ext cx="165413" cy="9696"/>
                </a:xfrm>
                <a:custGeom>
                  <a:avLst/>
                  <a:gdLst>
                    <a:gd name="connsiteX0" fmla="*/ 0 w 165413"/>
                    <a:gd name="connsiteY0" fmla="*/ 0 h 9696"/>
                    <a:gd name="connsiteX1" fmla="*/ 165414 w 165413"/>
                    <a:gd name="connsiteY1" fmla="*/ 0 h 9696"/>
                    <a:gd name="connsiteX2" fmla="*/ 165414 w 165413"/>
                    <a:gd name="connsiteY2" fmla="*/ 9697 h 9696"/>
                    <a:gd name="connsiteX3" fmla="*/ 0 w 165413"/>
                    <a:gd name="connsiteY3" fmla="*/ 9697 h 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69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697"/>
                      </a:lnTo>
                      <a:lnTo>
                        <a:pt x="0" y="96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54" name="자유형: 도형 7553">
                  <a:extLst>
                    <a:ext uri="{FF2B5EF4-FFF2-40B4-BE49-F238E27FC236}">
                      <a16:creationId xmlns:a16="http://schemas.microsoft.com/office/drawing/2014/main" id="{CB7B3B6D-F731-4FBD-92D4-EADFC65401C7}"/>
                    </a:ext>
                  </a:extLst>
                </p:cNvPr>
                <p:cNvSpPr/>
                <p:nvPr/>
              </p:nvSpPr>
              <p:spPr>
                <a:xfrm>
                  <a:off x="3218708" y="3194376"/>
                  <a:ext cx="165413" cy="9696"/>
                </a:xfrm>
                <a:custGeom>
                  <a:avLst/>
                  <a:gdLst>
                    <a:gd name="connsiteX0" fmla="*/ 0 w 165413"/>
                    <a:gd name="connsiteY0" fmla="*/ 0 h 9696"/>
                    <a:gd name="connsiteX1" fmla="*/ 165414 w 165413"/>
                    <a:gd name="connsiteY1" fmla="*/ 0 h 9696"/>
                    <a:gd name="connsiteX2" fmla="*/ 165414 w 165413"/>
                    <a:gd name="connsiteY2" fmla="*/ 9697 h 9696"/>
                    <a:gd name="connsiteX3" fmla="*/ 0 w 165413"/>
                    <a:gd name="connsiteY3" fmla="*/ 9697 h 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69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697"/>
                      </a:lnTo>
                      <a:lnTo>
                        <a:pt x="0" y="9697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5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2374" y="3163575"/>
                <a:ext cx="165413" cy="5133"/>
                <a:chOff x="3402374" y="3163575"/>
                <a:chExt cx="165413" cy="5133"/>
              </a:xfrm>
              <a:solidFill>
                <a:srgbClr val="000000"/>
              </a:solidFill>
            </p:grpSpPr>
            <p:sp>
              <p:nvSpPr>
                <p:cNvPr id="7556" name="자유형: 도형 7555">
                  <a:extLst>
                    <a:ext uri="{FF2B5EF4-FFF2-40B4-BE49-F238E27FC236}">
                      <a16:creationId xmlns:a16="http://schemas.microsoft.com/office/drawing/2014/main" id="{532EF986-E69C-42ED-88BD-60EC6B80742F}"/>
                    </a:ext>
                  </a:extLst>
                </p:cNvPr>
                <p:cNvSpPr/>
                <p:nvPr/>
              </p:nvSpPr>
              <p:spPr>
                <a:xfrm>
                  <a:off x="3402374" y="3163575"/>
                  <a:ext cx="165413" cy="5133"/>
                </a:xfrm>
                <a:custGeom>
                  <a:avLst/>
                  <a:gdLst>
                    <a:gd name="connsiteX0" fmla="*/ 0 w 165413"/>
                    <a:gd name="connsiteY0" fmla="*/ 0 h 5133"/>
                    <a:gd name="connsiteX1" fmla="*/ 165414 w 165413"/>
                    <a:gd name="connsiteY1" fmla="*/ 0 h 5133"/>
                    <a:gd name="connsiteX2" fmla="*/ 165414 w 165413"/>
                    <a:gd name="connsiteY2" fmla="*/ 5133 h 5133"/>
                    <a:gd name="connsiteX3" fmla="*/ 0 w 165413"/>
                    <a:gd name="connsiteY3" fmla="*/ 5133 h 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133"/>
                      </a:lnTo>
                      <a:lnTo>
                        <a:pt x="0" y="513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57" name="자유형: 도형 7556">
                  <a:extLst>
                    <a:ext uri="{FF2B5EF4-FFF2-40B4-BE49-F238E27FC236}">
                      <a16:creationId xmlns:a16="http://schemas.microsoft.com/office/drawing/2014/main" id="{33C9FF1B-0978-4B99-AF39-F17449F4C8C6}"/>
                    </a:ext>
                  </a:extLst>
                </p:cNvPr>
                <p:cNvSpPr/>
                <p:nvPr/>
              </p:nvSpPr>
              <p:spPr>
                <a:xfrm>
                  <a:off x="3402374" y="3163575"/>
                  <a:ext cx="165413" cy="5133"/>
                </a:xfrm>
                <a:custGeom>
                  <a:avLst/>
                  <a:gdLst>
                    <a:gd name="connsiteX0" fmla="*/ 0 w 165413"/>
                    <a:gd name="connsiteY0" fmla="*/ 0 h 5133"/>
                    <a:gd name="connsiteX1" fmla="*/ 165414 w 165413"/>
                    <a:gd name="connsiteY1" fmla="*/ 0 h 5133"/>
                    <a:gd name="connsiteX2" fmla="*/ 165414 w 165413"/>
                    <a:gd name="connsiteY2" fmla="*/ 5133 h 5133"/>
                    <a:gd name="connsiteX3" fmla="*/ 0 w 165413"/>
                    <a:gd name="connsiteY3" fmla="*/ 5133 h 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133"/>
                      </a:lnTo>
                      <a:lnTo>
                        <a:pt x="0" y="513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5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86040" y="3320433"/>
                <a:ext cx="165413" cy="4563"/>
                <a:chOff x="3586040" y="3320433"/>
                <a:chExt cx="165413" cy="4563"/>
              </a:xfrm>
              <a:solidFill>
                <a:srgbClr val="000000"/>
              </a:solidFill>
            </p:grpSpPr>
            <p:sp>
              <p:nvSpPr>
                <p:cNvPr id="7559" name="자유형: 도형 7558">
                  <a:extLst>
                    <a:ext uri="{FF2B5EF4-FFF2-40B4-BE49-F238E27FC236}">
                      <a16:creationId xmlns:a16="http://schemas.microsoft.com/office/drawing/2014/main" id="{4763689C-6765-4AAA-8297-B70913470CE5}"/>
                    </a:ext>
                  </a:extLst>
                </p:cNvPr>
                <p:cNvSpPr/>
                <p:nvPr/>
              </p:nvSpPr>
              <p:spPr>
                <a:xfrm>
                  <a:off x="3586040" y="3320433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60" name="자유형: 도형 7559">
                  <a:extLst>
                    <a:ext uri="{FF2B5EF4-FFF2-40B4-BE49-F238E27FC236}">
                      <a16:creationId xmlns:a16="http://schemas.microsoft.com/office/drawing/2014/main" id="{1B4B0C05-202C-4BAC-A73B-C5F9CBC9A8DF}"/>
                    </a:ext>
                  </a:extLst>
                </p:cNvPr>
                <p:cNvSpPr/>
                <p:nvPr/>
              </p:nvSpPr>
              <p:spPr>
                <a:xfrm>
                  <a:off x="3586040" y="3320433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6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69706" y="3268527"/>
                <a:ext cx="165413" cy="4563"/>
                <a:chOff x="3769706" y="3268527"/>
                <a:chExt cx="165413" cy="4563"/>
              </a:xfrm>
              <a:solidFill>
                <a:srgbClr val="000000"/>
              </a:solidFill>
            </p:grpSpPr>
            <p:sp>
              <p:nvSpPr>
                <p:cNvPr id="7562" name="자유형: 도형 7561">
                  <a:extLst>
                    <a:ext uri="{FF2B5EF4-FFF2-40B4-BE49-F238E27FC236}">
                      <a16:creationId xmlns:a16="http://schemas.microsoft.com/office/drawing/2014/main" id="{ADBB299B-3136-4BBB-A8B7-CDF26B641916}"/>
                    </a:ext>
                  </a:extLst>
                </p:cNvPr>
                <p:cNvSpPr/>
                <p:nvPr/>
              </p:nvSpPr>
              <p:spPr>
                <a:xfrm>
                  <a:off x="3769706" y="3268527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63" name="자유형: 도형 7562">
                  <a:extLst>
                    <a:ext uri="{FF2B5EF4-FFF2-40B4-BE49-F238E27FC236}">
                      <a16:creationId xmlns:a16="http://schemas.microsoft.com/office/drawing/2014/main" id="{C45F0757-CE7B-4BB8-8F9A-F5A853065B32}"/>
                    </a:ext>
                  </a:extLst>
                </p:cNvPr>
                <p:cNvSpPr/>
                <p:nvPr/>
              </p:nvSpPr>
              <p:spPr>
                <a:xfrm>
                  <a:off x="3769706" y="3268527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6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3372" y="3165857"/>
                <a:ext cx="165413" cy="5703"/>
                <a:chOff x="3953372" y="3165857"/>
                <a:chExt cx="165413" cy="5703"/>
              </a:xfrm>
              <a:solidFill>
                <a:srgbClr val="000000"/>
              </a:solidFill>
            </p:grpSpPr>
            <p:sp>
              <p:nvSpPr>
                <p:cNvPr id="7565" name="자유형: 도형 7564">
                  <a:extLst>
                    <a:ext uri="{FF2B5EF4-FFF2-40B4-BE49-F238E27FC236}">
                      <a16:creationId xmlns:a16="http://schemas.microsoft.com/office/drawing/2014/main" id="{BE0D0C6C-F72D-49F2-9A48-AA323E855B6A}"/>
                    </a:ext>
                  </a:extLst>
                </p:cNvPr>
                <p:cNvSpPr/>
                <p:nvPr/>
              </p:nvSpPr>
              <p:spPr>
                <a:xfrm>
                  <a:off x="3953372" y="3165857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5704 h 5703"/>
                    <a:gd name="connsiteX3" fmla="*/ 0 w 165413"/>
                    <a:gd name="connsiteY3" fmla="*/ 5704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4"/>
                      </a:lnTo>
                      <a:lnTo>
                        <a:pt x="0" y="570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66" name="자유형: 도형 7565">
                  <a:extLst>
                    <a:ext uri="{FF2B5EF4-FFF2-40B4-BE49-F238E27FC236}">
                      <a16:creationId xmlns:a16="http://schemas.microsoft.com/office/drawing/2014/main" id="{15097DC5-B249-4E0B-A1A7-982793272772}"/>
                    </a:ext>
                  </a:extLst>
                </p:cNvPr>
                <p:cNvSpPr/>
                <p:nvPr/>
              </p:nvSpPr>
              <p:spPr>
                <a:xfrm>
                  <a:off x="3953372" y="3165857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5704 h 5703"/>
                    <a:gd name="connsiteX3" fmla="*/ 0 w 165413"/>
                    <a:gd name="connsiteY3" fmla="*/ 5704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4"/>
                      </a:lnTo>
                      <a:lnTo>
                        <a:pt x="0" y="5704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6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37038" y="3150456"/>
                <a:ext cx="165413" cy="5133"/>
                <a:chOff x="4137038" y="3150456"/>
                <a:chExt cx="165413" cy="5133"/>
              </a:xfrm>
              <a:solidFill>
                <a:srgbClr val="000000"/>
              </a:solidFill>
            </p:grpSpPr>
            <p:sp>
              <p:nvSpPr>
                <p:cNvPr id="7568" name="자유형: 도형 7567">
                  <a:extLst>
                    <a:ext uri="{FF2B5EF4-FFF2-40B4-BE49-F238E27FC236}">
                      <a16:creationId xmlns:a16="http://schemas.microsoft.com/office/drawing/2014/main" id="{96B945FE-D56E-47B2-8989-29622868FBE2}"/>
                    </a:ext>
                  </a:extLst>
                </p:cNvPr>
                <p:cNvSpPr/>
                <p:nvPr/>
              </p:nvSpPr>
              <p:spPr>
                <a:xfrm>
                  <a:off x="4137038" y="3150456"/>
                  <a:ext cx="165413" cy="5133"/>
                </a:xfrm>
                <a:custGeom>
                  <a:avLst/>
                  <a:gdLst>
                    <a:gd name="connsiteX0" fmla="*/ 0 w 165413"/>
                    <a:gd name="connsiteY0" fmla="*/ 0 h 5133"/>
                    <a:gd name="connsiteX1" fmla="*/ 165414 w 165413"/>
                    <a:gd name="connsiteY1" fmla="*/ 0 h 5133"/>
                    <a:gd name="connsiteX2" fmla="*/ 165414 w 165413"/>
                    <a:gd name="connsiteY2" fmla="*/ 5133 h 5133"/>
                    <a:gd name="connsiteX3" fmla="*/ 0 w 165413"/>
                    <a:gd name="connsiteY3" fmla="*/ 5133 h 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133"/>
                      </a:lnTo>
                      <a:lnTo>
                        <a:pt x="0" y="513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69" name="자유형: 도형 7568">
                  <a:extLst>
                    <a:ext uri="{FF2B5EF4-FFF2-40B4-BE49-F238E27FC236}">
                      <a16:creationId xmlns:a16="http://schemas.microsoft.com/office/drawing/2014/main" id="{F34B2DE4-E7ED-4718-964C-D924C1D16AC9}"/>
                    </a:ext>
                  </a:extLst>
                </p:cNvPr>
                <p:cNvSpPr/>
                <p:nvPr/>
              </p:nvSpPr>
              <p:spPr>
                <a:xfrm>
                  <a:off x="4137038" y="3150456"/>
                  <a:ext cx="165413" cy="5133"/>
                </a:xfrm>
                <a:custGeom>
                  <a:avLst/>
                  <a:gdLst>
                    <a:gd name="connsiteX0" fmla="*/ 0 w 165413"/>
                    <a:gd name="connsiteY0" fmla="*/ 0 h 5133"/>
                    <a:gd name="connsiteX1" fmla="*/ 165414 w 165413"/>
                    <a:gd name="connsiteY1" fmla="*/ 0 h 5133"/>
                    <a:gd name="connsiteX2" fmla="*/ 165414 w 165413"/>
                    <a:gd name="connsiteY2" fmla="*/ 5133 h 5133"/>
                    <a:gd name="connsiteX3" fmla="*/ 0 w 165413"/>
                    <a:gd name="connsiteY3" fmla="*/ 5133 h 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133"/>
                      </a:lnTo>
                      <a:lnTo>
                        <a:pt x="0" y="513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7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0133" y="3316440"/>
                <a:ext cx="165413" cy="3992"/>
                <a:chOff x="4320133" y="3316440"/>
                <a:chExt cx="165413" cy="3992"/>
              </a:xfrm>
              <a:solidFill>
                <a:srgbClr val="000000"/>
              </a:solidFill>
            </p:grpSpPr>
            <p:sp>
              <p:nvSpPr>
                <p:cNvPr id="7571" name="자유형: 도형 7570">
                  <a:extLst>
                    <a:ext uri="{FF2B5EF4-FFF2-40B4-BE49-F238E27FC236}">
                      <a16:creationId xmlns:a16="http://schemas.microsoft.com/office/drawing/2014/main" id="{B0B83F22-79A9-44FA-9BE2-B4285EB451CD}"/>
                    </a:ext>
                  </a:extLst>
                </p:cNvPr>
                <p:cNvSpPr/>
                <p:nvPr/>
              </p:nvSpPr>
              <p:spPr>
                <a:xfrm>
                  <a:off x="4320133" y="3316440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3 w 165413"/>
                    <a:gd name="connsiteY1" fmla="*/ 0 h 3992"/>
                    <a:gd name="connsiteX2" fmla="*/ 165413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72" name="자유형: 도형 7571">
                  <a:extLst>
                    <a:ext uri="{FF2B5EF4-FFF2-40B4-BE49-F238E27FC236}">
                      <a16:creationId xmlns:a16="http://schemas.microsoft.com/office/drawing/2014/main" id="{EAD4AE79-6CDA-4FAB-B49C-E15CC2AD58B3}"/>
                    </a:ext>
                  </a:extLst>
                </p:cNvPr>
                <p:cNvSpPr/>
                <p:nvPr/>
              </p:nvSpPr>
              <p:spPr>
                <a:xfrm>
                  <a:off x="4320133" y="3316440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3 w 165413"/>
                    <a:gd name="connsiteY1" fmla="*/ 0 h 3992"/>
                    <a:gd name="connsiteX2" fmla="*/ 165413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7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3799" y="3294765"/>
                <a:ext cx="165413" cy="4563"/>
                <a:chOff x="4503799" y="3294765"/>
                <a:chExt cx="165413" cy="4563"/>
              </a:xfrm>
              <a:solidFill>
                <a:srgbClr val="000000"/>
              </a:solidFill>
            </p:grpSpPr>
            <p:sp>
              <p:nvSpPr>
                <p:cNvPr id="7574" name="자유형: 도형 7573">
                  <a:extLst>
                    <a:ext uri="{FF2B5EF4-FFF2-40B4-BE49-F238E27FC236}">
                      <a16:creationId xmlns:a16="http://schemas.microsoft.com/office/drawing/2014/main" id="{53086458-BE57-4CE6-8ED7-D1DF9444D552}"/>
                    </a:ext>
                  </a:extLst>
                </p:cNvPr>
                <p:cNvSpPr/>
                <p:nvPr/>
              </p:nvSpPr>
              <p:spPr>
                <a:xfrm>
                  <a:off x="4503799" y="3294765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75" name="자유형: 도형 7574">
                  <a:extLst>
                    <a:ext uri="{FF2B5EF4-FFF2-40B4-BE49-F238E27FC236}">
                      <a16:creationId xmlns:a16="http://schemas.microsoft.com/office/drawing/2014/main" id="{5514BA67-6A3B-49F1-BF71-A96A875B6C7F}"/>
                    </a:ext>
                  </a:extLst>
                </p:cNvPr>
                <p:cNvSpPr/>
                <p:nvPr/>
              </p:nvSpPr>
              <p:spPr>
                <a:xfrm>
                  <a:off x="4503799" y="3294765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7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87465" y="3342678"/>
                <a:ext cx="165413" cy="3992"/>
                <a:chOff x="4687465" y="3342678"/>
                <a:chExt cx="165413" cy="3992"/>
              </a:xfrm>
              <a:solidFill>
                <a:srgbClr val="000000"/>
              </a:solidFill>
            </p:grpSpPr>
            <p:sp>
              <p:nvSpPr>
                <p:cNvPr id="7577" name="자유형: 도형 7576">
                  <a:extLst>
                    <a:ext uri="{FF2B5EF4-FFF2-40B4-BE49-F238E27FC236}">
                      <a16:creationId xmlns:a16="http://schemas.microsoft.com/office/drawing/2014/main" id="{F6E16565-0BD9-48AC-8159-0CAE1824A34C}"/>
                    </a:ext>
                  </a:extLst>
                </p:cNvPr>
                <p:cNvSpPr/>
                <p:nvPr/>
              </p:nvSpPr>
              <p:spPr>
                <a:xfrm>
                  <a:off x="4687465" y="3342678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4 w 165413"/>
                    <a:gd name="connsiteY1" fmla="*/ 0 h 3992"/>
                    <a:gd name="connsiteX2" fmla="*/ 165414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78" name="자유형: 도형 7577">
                  <a:extLst>
                    <a:ext uri="{FF2B5EF4-FFF2-40B4-BE49-F238E27FC236}">
                      <a16:creationId xmlns:a16="http://schemas.microsoft.com/office/drawing/2014/main" id="{CC3EAA07-BD80-4304-A14F-4E5A3980BD0A}"/>
                    </a:ext>
                  </a:extLst>
                </p:cNvPr>
                <p:cNvSpPr/>
                <p:nvPr/>
              </p:nvSpPr>
              <p:spPr>
                <a:xfrm>
                  <a:off x="4687465" y="3342678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4 w 165413"/>
                    <a:gd name="connsiteY1" fmla="*/ 0 h 3992"/>
                    <a:gd name="connsiteX2" fmla="*/ 165414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7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1131" y="3289061"/>
                <a:ext cx="165413" cy="5703"/>
                <a:chOff x="4871131" y="3289061"/>
                <a:chExt cx="165413" cy="5703"/>
              </a:xfrm>
              <a:solidFill>
                <a:srgbClr val="000000"/>
              </a:solidFill>
            </p:grpSpPr>
            <p:sp>
              <p:nvSpPr>
                <p:cNvPr id="7580" name="자유형: 도형 7579">
                  <a:extLst>
                    <a:ext uri="{FF2B5EF4-FFF2-40B4-BE49-F238E27FC236}">
                      <a16:creationId xmlns:a16="http://schemas.microsoft.com/office/drawing/2014/main" id="{FB175EF4-7A4E-4090-B323-6A85336D2399}"/>
                    </a:ext>
                  </a:extLst>
                </p:cNvPr>
                <p:cNvSpPr/>
                <p:nvPr/>
              </p:nvSpPr>
              <p:spPr>
                <a:xfrm>
                  <a:off x="4871131" y="3289061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5704 h 5703"/>
                    <a:gd name="connsiteX3" fmla="*/ 0 w 165413"/>
                    <a:gd name="connsiteY3" fmla="*/ 5704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4"/>
                      </a:lnTo>
                      <a:lnTo>
                        <a:pt x="0" y="570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81" name="자유형: 도형 7580">
                  <a:extLst>
                    <a:ext uri="{FF2B5EF4-FFF2-40B4-BE49-F238E27FC236}">
                      <a16:creationId xmlns:a16="http://schemas.microsoft.com/office/drawing/2014/main" id="{1C9A591A-AB55-4143-9137-A69D92A405E6}"/>
                    </a:ext>
                  </a:extLst>
                </p:cNvPr>
                <p:cNvSpPr/>
                <p:nvPr/>
              </p:nvSpPr>
              <p:spPr>
                <a:xfrm>
                  <a:off x="4871131" y="3289061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5704 h 5703"/>
                    <a:gd name="connsiteX3" fmla="*/ 0 w 165413"/>
                    <a:gd name="connsiteY3" fmla="*/ 5704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704"/>
                      </a:lnTo>
                      <a:lnTo>
                        <a:pt x="0" y="5704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8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54797" y="3202932"/>
                <a:ext cx="165413" cy="4563"/>
                <a:chOff x="5054797" y="3202932"/>
                <a:chExt cx="165413" cy="4563"/>
              </a:xfrm>
              <a:solidFill>
                <a:srgbClr val="000000"/>
              </a:solidFill>
            </p:grpSpPr>
            <p:sp>
              <p:nvSpPr>
                <p:cNvPr id="7583" name="자유형: 도형 7582">
                  <a:extLst>
                    <a:ext uri="{FF2B5EF4-FFF2-40B4-BE49-F238E27FC236}">
                      <a16:creationId xmlns:a16="http://schemas.microsoft.com/office/drawing/2014/main" id="{40951A06-CBD1-4564-A286-3B4DF2B3F57F}"/>
                    </a:ext>
                  </a:extLst>
                </p:cNvPr>
                <p:cNvSpPr/>
                <p:nvPr/>
              </p:nvSpPr>
              <p:spPr>
                <a:xfrm>
                  <a:off x="5054797" y="3202932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84" name="자유형: 도형 7583">
                  <a:extLst>
                    <a:ext uri="{FF2B5EF4-FFF2-40B4-BE49-F238E27FC236}">
                      <a16:creationId xmlns:a16="http://schemas.microsoft.com/office/drawing/2014/main" id="{E3384D97-F7FE-4D82-A6AC-EC6C1349F48E}"/>
                    </a:ext>
                  </a:extLst>
                </p:cNvPr>
                <p:cNvSpPr/>
                <p:nvPr/>
              </p:nvSpPr>
              <p:spPr>
                <a:xfrm>
                  <a:off x="5054797" y="3202932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8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38463" y="3105965"/>
                <a:ext cx="165413" cy="3992"/>
                <a:chOff x="5238463" y="3105965"/>
                <a:chExt cx="165413" cy="3992"/>
              </a:xfrm>
              <a:solidFill>
                <a:srgbClr val="000000"/>
              </a:solidFill>
            </p:grpSpPr>
            <p:sp>
              <p:nvSpPr>
                <p:cNvPr id="7586" name="자유형: 도형 7585">
                  <a:extLst>
                    <a:ext uri="{FF2B5EF4-FFF2-40B4-BE49-F238E27FC236}">
                      <a16:creationId xmlns:a16="http://schemas.microsoft.com/office/drawing/2014/main" id="{AD837B3A-A58D-4933-8A55-4FF81BFA9374}"/>
                    </a:ext>
                  </a:extLst>
                </p:cNvPr>
                <p:cNvSpPr/>
                <p:nvPr/>
              </p:nvSpPr>
              <p:spPr>
                <a:xfrm>
                  <a:off x="5238463" y="3105965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3 w 165413"/>
                    <a:gd name="connsiteY1" fmla="*/ 0 h 3992"/>
                    <a:gd name="connsiteX2" fmla="*/ 165413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87" name="자유형: 도형 7586">
                  <a:extLst>
                    <a:ext uri="{FF2B5EF4-FFF2-40B4-BE49-F238E27FC236}">
                      <a16:creationId xmlns:a16="http://schemas.microsoft.com/office/drawing/2014/main" id="{4E7A64C7-0740-42E8-9FD7-1ADD8B018DD9}"/>
                    </a:ext>
                  </a:extLst>
                </p:cNvPr>
                <p:cNvSpPr/>
                <p:nvPr/>
              </p:nvSpPr>
              <p:spPr>
                <a:xfrm>
                  <a:off x="5238463" y="3105965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3 w 165413"/>
                    <a:gd name="connsiteY1" fmla="*/ 0 h 3992"/>
                    <a:gd name="connsiteX2" fmla="*/ 165413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8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2129" y="3261112"/>
                <a:ext cx="165413" cy="5133"/>
                <a:chOff x="5422129" y="3261112"/>
                <a:chExt cx="165413" cy="5133"/>
              </a:xfrm>
              <a:solidFill>
                <a:srgbClr val="000000"/>
              </a:solidFill>
            </p:grpSpPr>
            <p:sp>
              <p:nvSpPr>
                <p:cNvPr id="7589" name="자유형: 도형 7588">
                  <a:extLst>
                    <a:ext uri="{FF2B5EF4-FFF2-40B4-BE49-F238E27FC236}">
                      <a16:creationId xmlns:a16="http://schemas.microsoft.com/office/drawing/2014/main" id="{87E22CB6-D889-42E6-930E-E24BF19FE57D}"/>
                    </a:ext>
                  </a:extLst>
                </p:cNvPr>
                <p:cNvSpPr/>
                <p:nvPr/>
              </p:nvSpPr>
              <p:spPr>
                <a:xfrm>
                  <a:off x="5422129" y="3261112"/>
                  <a:ext cx="165413" cy="5133"/>
                </a:xfrm>
                <a:custGeom>
                  <a:avLst/>
                  <a:gdLst>
                    <a:gd name="connsiteX0" fmla="*/ 0 w 165413"/>
                    <a:gd name="connsiteY0" fmla="*/ 0 h 5133"/>
                    <a:gd name="connsiteX1" fmla="*/ 165413 w 165413"/>
                    <a:gd name="connsiteY1" fmla="*/ 0 h 5133"/>
                    <a:gd name="connsiteX2" fmla="*/ 165413 w 165413"/>
                    <a:gd name="connsiteY2" fmla="*/ 5133 h 5133"/>
                    <a:gd name="connsiteX3" fmla="*/ 0 w 165413"/>
                    <a:gd name="connsiteY3" fmla="*/ 5133 h 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33"/>
                      </a:lnTo>
                      <a:lnTo>
                        <a:pt x="0" y="513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90" name="자유형: 도형 7589">
                  <a:extLst>
                    <a:ext uri="{FF2B5EF4-FFF2-40B4-BE49-F238E27FC236}">
                      <a16:creationId xmlns:a16="http://schemas.microsoft.com/office/drawing/2014/main" id="{0D2F1D7D-52C1-4324-A524-6FE7236489B3}"/>
                    </a:ext>
                  </a:extLst>
                </p:cNvPr>
                <p:cNvSpPr/>
                <p:nvPr/>
              </p:nvSpPr>
              <p:spPr>
                <a:xfrm>
                  <a:off x="5422129" y="3261112"/>
                  <a:ext cx="165413" cy="5133"/>
                </a:xfrm>
                <a:custGeom>
                  <a:avLst/>
                  <a:gdLst>
                    <a:gd name="connsiteX0" fmla="*/ 0 w 165413"/>
                    <a:gd name="connsiteY0" fmla="*/ 0 h 5133"/>
                    <a:gd name="connsiteX1" fmla="*/ 165413 w 165413"/>
                    <a:gd name="connsiteY1" fmla="*/ 0 h 5133"/>
                    <a:gd name="connsiteX2" fmla="*/ 165413 w 165413"/>
                    <a:gd name="connsiteY2" fmla="*/ 5133 h 5133"/>
                    <a:gd name="connsiteX3" fmla="*/ 0 w 165413"/>
                    <a:gd name="connsiteY3" fmla="*/ 5133 h 5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33"/>
                      </a:lnTo>
                      <a:lnTo>
                        <a:pt x="0" y="513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9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05795" y="3364923"/>
                <a:ext cx="165413" cy="3422"/>
                <a:chOff x="5605795" y="3364923"/>
                <a:chExt cx="165413" cy="3422"/>
              </a:xfrm>
              <a:solidFill>
                <a:srgbClr val="000000"/>
              </a:solidFill>
            </p:grpSpPr>
            <p:sp>
              <p:nvSpPr>
                <p:cNvPr id="7592" name="자유형: 도형 7591">
                  <a:extLst>
                    <a:ext uri="{FF2B5EF4-FFF2-40B4-BE49-F238E27FC236}">
                      <a16:creationId xmlns:a16="http://schemas.microsoft.com/office/drawing/2014/main" id="{55106273-AAF4-4331-8678-D14E52A518BC}"/>
                    </a:ext>
                  </a:extLst>
                </p:cNvPr>
                <p:cNvSpPr/>
                <p:nvPr/>
              </p:nvSpPr>
              <p:spPr>
                <a:xfrm>
                  <a:off x="5605795" y="3364923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4 w 165413"/>
                    <a:gd name="connsiteY1" fmla="*/ 0 h 3422"/>
                    <a:gd name="connsiteX2" fmla="*/ 165414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93" name="자유형: 도형 7592">
                  <a:extLst>
                    <a:ext uri="{FF2B5EF4-FFF2-40B4-BE49-F238E27FC236}">
                      <a16:creationId xmlns:a16="http://schemas.microsoft.com/office/drawing/2014/main" id="{AC271944-16F3-41F4-8D28-7C18F9E73297}"/>
                    </a:ext>
                  </a:extLst>
                </p:cNvPr>
                <p:cNvSpPr/>
                <p:nvPr/>
              </p:nvSpPr>
              <p:spPr>
                <a:xfrm>
                  <a:off x="5605795" y="3364923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4 w 165413"/>
                    <a:gd name="connsiteY1" fmla="*/ 0 h 3422"/>
                    <a:gd name="connsiteX2" fmla="*/ 165414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9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89461" y="3366634"/>
                <a:ext cx="165413" cy="3992"/>
                <a:chOff x="5789461" y="3366634"/>
                <a:chExt cx="165413" cy="3992"/>
              </a:xfrm>
              <a:solidFill>
                <a:srgbClr val="000000"/>
              </a:solidFill>
            </p:grpSpPr>
            <p:sp>
              <p:nvSpPr>
                <p:cNvPr id="7595" name="자유형: 도형 7594">
                  <a:extLst>
                    <a:ext uri="{FF2B5EF4-FFF2-40B4-BE49-F238E27FC236}">
                      <a16:creationId xmlns:a16="http://schemas.microsoft.com/office/drawing/2014/main" id="{8CA4B9FE-3361-4365-801A-A7D1D3376308}"/>
                    </a:ext>
                  </a:extLst>
                </p:cNvPr>
                <p:cNvSpPr/>
                <p:nvPr/>
              </p:nvSpPr>
              <p:spPr>
                <a:xfrm>
                  <a:off x="5789461" y="3366634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4 w 165413"/>
                    <a:gd name="connsiteY1" fmla="*/ 0 h 3992"/>
                    <a:gd name="connsiteX2" fmla="*/ 165414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96" name="자유형: 도형 7595">
                  <a:extLst>
                    <a:ext uri="{FF2B5EF4-FFF2-40B4-BE49-F238E27FC236}">
                      <a16:creationId xmlns:a16="http://schemas.microsoft.com/office/drawing/2014/main" id="{EAD608C2-C255-4951-AD86-80E53F276049}"/>
                    </a:ext>
                  </a:extLst>
                </p:cNvPr>
                <p:cNvSpPr/>
                <p:nvPr/>
              </p:nvSpPr>
              <p:spPr>
                <a:xfrm>
                  <a:off x="5789461" y="3366634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4 w 165413"/>
                    <a:gd name="connsiteY1" fmla="*/ 0 h 3992"/>
                    <a:gd name="connsiteX2" fmla="*/ 165414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59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3127" y="3344389"/>
                <a:ext cx="165413" cy="4563"/>
                <a:chOff x="5973127" y="3344389"/>
                <a:chExt cx="165413" cy="4563"/>
              </a:xfrm>
              <a:solidFill>
                <a:srgbClr val="000000"/>
              </a:solidFill>
            </p:grpSpPr>
            <p:sp>
              <p:nvSpPr>
                <p:cNvPr id="7598" name="자유형: 도형 7597">
                  <a:extLst>
                    <a:ext uri="{FF2B5EF4-FFF2-40B4-BE49-F238E27FC236}">
                      <a16:creationId xmlns:a16="http://schemas.microsoft.com/office/drawing/2014/main" id="{C6D36B5B-ACCE-4CD3-9B81-E406CE311E49}"/>
                    </a:ext>
                  </a:extLst>
                </p:cNvPr>
                <p:cNvSpPr/>
                <p:nvPr/>
              </p:nvSpPr>
              <p:spPr>
                <a:xfrm>
                  <a:off x="5973127" y="3344389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99" name="자유형: 도형 7598">
                  <a:extLst>
                    <a:ext uri="{FF2B5EF4-FFF2-40B4-BE49-F238E27FC236}">
                      <a16:creationId xmlns:a16="http://schemas.microsoft.com/office/drawing/2014/main" id="{AB9BFE23-C4DF-4DE0-ACA3-7F01E62FB06B}"/>
                    </a:ext>
                  </a:extLst>
                </p:cNvPr>
                <p:cNvSpPr/>
                <p:nvPr/>
              </p:nvSpPr>
              <p:spPr>
                <a:xfrm>
                  <a:off x="5973127" y="3344389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0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56793" y="3336974"/>
                <a:ext cx="165413" cy="4563"/>
                <a:chOff x="6156793" y="3336974"/>
                <a:chExt cx="165413" cy="4563"/>
              </a:xfrm>
              <a:solidFill>
                <a:srgbClr val="000000"/>
              </a:solidFill>
            </p:grpSpPr>
            <p:sp>
              <p:nvSpPr>
                <p:cNvPr id="7601" name="자유형: 도형 7600">
                  <a:extLst>
                    <a:ext uri="{FF2B5EF4-FFF2-40B4-BE49-F238E27FC236}">
                      <a16:creationId xmlns:a16="http://schemas.microsoft.com/office/drawing/2014/main" id="{5ABFEE47-BAF7-4BDF-8841-50F5A12DF64F}"/>
                    </a:ext>
                  </a:extLst>
                </p:cNvPr>
                <p:cNvSpPr/>
                <p:nvPr/>
              </p:nvSpPr>
              <p:spPr>
                <a:xfrm>
                  <a:off x="6156793" y="3336974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02" name="자유형: 도형 7601">
                  <a:extLst>
                    <a:ext uri="{FF2B5EF4-FFF2-40B4-BE49-F238E27FC236}">
                      <a16:creationId xmlns:a16="http://schemas.microsoft.com/office/drawing/2014/main" id="{819E46EC-D48E-44A5-B420-E707526C72D0}"/>
                    </a:ext>
                  </a:extLst>
                </p:cNvPr>
                <p:cNvSpPr/>
                <p:nvPr/>
              </p:nvSpPr>
              <p:spPr>
                <a:xfrm>
                  <a:off x="6156793" y="3336974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0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0459" y="3176694"/>
                <a:ext cx="165413" cy="4563"/>
                <a:chOff x="6340459" y="3176694"/>
                <a:chExt cx="165413" cy="4563"/>
              </a:xfrm>
              <a:solidFill>
                <a:srgbClr val="000000"/>
              </a:solidFill>
            </p:grpSpPr>
            <p:sp>
              <p:nvSpPr>
                <p:cNvPr id="7604" name="자유형: 도형 7603">
                  <a:extLst>
                    <a:ext uri="{FF2B5EF4-FFF2-40B4-BE49-F238E27FC236}">
                      <a16:creationId xmlns:a16="http://schemas.microsoft.com/office/drawing/2014/main" id="{10552501-E2D5-4B9B-87EC-7CC7E34C743C}"/>
                    </a:ext>
                  </a:extLst>
                </p:cNvPr>
                <p:cNvSpPr/>
                <p:nvPr/>
              </p:nvSpPr>
              <p:spPr>
                <a:xfrm>
                  <a:off x="6340459" y="3176694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05" name="자유형: 도형 7604">
                  <a:extLst>
                    <a:ext uri="{FF2B5EF4-FFF2-40B4-BE49-F238E27FC236}">
                      <a16:creationId xmlns:a16="http://schemas.microsoft.com/office/drawing/2014/main" id="{90CAEE0D-3556-4AF6-B661-758F4A30A37D}"/>
                    </a:ext>
                  </a:extLst>
                </p:cNvPr>
                <p:cNvSpPr/>
                <p:nvPr/>
              </p:nvSpPr>
              <p:spPr>
                <a:xfrm>
                  <a:off x="6340459" y="3176694"/>
                  <a:ext cx="165413" cy="4563"/>
                </a:xfrm>
                <a:custGeom>
                  <a:avLst/>
                  <a:gdLst>
                    <a:gd name="connsiteX0" fmla="*/ 0 w 165413"/>
                    <a:gd name="connsiteY0" fmla="*/ 0 h 4563"/>
                    <a:gd name="connsiteX1" fmla="*/ 165413 w 165413"/>
                    <a:gd name="connsiteY1" fmla="*/ 0 h 4563"/>
                    <a:gd name="connsiteX2" fmla="*/ 165413 w 165413"/>
                    <a:gd name="connsiteY2" fmla="*/ 4563 h 4563"/>
                    <a:gd name="connsiteX3" fmla="*/ 0 w 165413"/>
                    <a:gd name="connsiteY3" fmla="*/ 4563 h 4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63"/>
                      </a:lnTo>
                      <a:lnTo>
                        <a:pt x="0" y="456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0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4125" y="3319862"/>
                <a:ext cx="165413" cy="3992"/>
                <a:chOff x="6524125" y="3319862"/>
                <a:chExt cx="165413" cy="3992"/>
              </a:xfrm>
              <a:solidFill>
                <a:srgbClr val="000000"/>
              </a:solidFill>
            </p:grpSpPr>
            <p:sp>
              <p:nvSpPr>
                <p:cNvPr id="7607" name="자유형: 도형 7606">
                  <a:extLst>
                    <a:ext uri="{FF2B5EF4-FFF2-40B4-BE49-F238E27FC236}">
                      <a16:creationId xmlns:a16="http://schemas.microsoft.com/office/drawing/2014/main" id="{6C6E0D11-7711-48A9-82C8-3BFF41411DF6}"/>
                    </a:ext>
                  </a:extLst>
                </p:cNvPr>
                <p:cNvSpPr/>
                <p:nvPr/>
              </p:nvSpPr>
              <p:spPr>
                <a:xfrm>
                  <a:off x="6524125" y="3319862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3 w 165413"/>
                    <a:gd name="connsiteY1" fmla="*/ 0 h 3992"/>
                    <a:gd name="connsiteX2" fmla="*/ 165413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08" name="자유형: 도형 7607">
                  <a:extLst>
                    <a:ext uri="{FF2B5EF4-FFF2-40B4-BE49-F238E27FC236}">
                      <a16:creationId xmlns:a16="http://schemas.microsoft.com/office/drawing/2014/main" id="{6A01C770-BACA-470F-BEBE-DD73B8D09CFE}"/>
                    </a:ext>
                  </a:extLst>
                </p:cNvPr>
                <p:cNvSpPr/>
                <p:nvPr/>
              </p:nvSpPr>
              <p:spPr>
                <a:xfrm>
                  <a:off x="6524125" y="3319862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3 w 165413"/>
                    <a:gd name="connsiteY1" fmla="*/ 0 h 3992"/>
                    <a:gd name="connsiteX2" fmla="*/ 165413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0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07221" y="3199510"/>
                <a:ext cx="165413" cy="3992"/>
                <a:chOff x="6707221" y="3199510"/>
                <a:chExt cx="165413" cy="3992"/>
              </a:xfrm>
              <a:solidFill>
                <a:srgbClr val="000000"/>
              </a:solidFill>
            </p:grpSpPr>
            <p:sp>
              <p:nvSpPr>
                <p:cNvPr id="7610" name="자유형: 도형 7609">
                  <a:extLst>
                    <a:ext uri="{FF2B5EF4-FFF2-40B4-BE49-F238E27FC236}">
                      <a16:creationId xmlns:a16="http://schemas.microsoft.com/office/drawing/2014/main" id="{659D6A10-404B-4405-8E8F-8654448FA76B}"/>
                    </a:ext>
                  </a:extLst>
                </p:cNvPr>
                <p:cNvSpPr/>
                <p:nvPr/>
              </p:nvSpPr>
              <p:spPr>
                <a:xfrm>
                  <a:off x="6707221" y="3199510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4 w 165413"/>
                    <a:gd name="connsiteY1" fmla="*/ 0 h 3992"/>
                    <a:gd name="connsiteX2" fmla="*/ 165414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11" name="자유형: 도형 7610">
                  <a:extLst>
                    <a:ext uri="{FF2B5EF4-FFF2-40B4-BE49-F238E27FC236}">
                      <a16:creationId xmlns:a16="http://schemas.microsoft.com/office/drawing/2014/main" id="{C8984F19-1138-47C1-90A3-36727A8ADFFE}"/>
                    </a:ext>
                  </a:extLst>
                </p:cNvPr>
                <p:cNvSpPr/>
                <p:nvPr/>
              </p:nvSpPr>
              <p:spPr>
                <a:xfrm>
                  <a:off x="6707221" y="3199510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4 w 165413"/>
                    <a:gd name="connsiteY1" fmla="*/ 0 h 3992"/>
                    <a:gd name="connsiteX2" fmla="*/ 165414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1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0887" y="3375761"/>
                <a:ext cx="165413" cy="2851"/>
                <a:chOff x="6890887" y="3375761"/>
                <a:chExt cx="165413" cy="2851"/>
              </a:xfrm>
              <a:solidFill>
                <a:srgbClr val="000000"/>
              </a:solidFill>
            </p:grpSpPr>
            <p:sp>
              <p:nvSpPr>
                <p:cNvPr id="7613" name="자유형: 도형 7612">
                  <a:extLst>
                    <a:ext uri="{FF2B5EF4-FFF2-40B4-BE49-F238E27FC236}">
                      <a16:creationId xmlns:a16="http://schemas.microsoft.com/office/drawing/2014/main" id="{A46CED60-22A5-418D-8F59-60EDB2ECA755}"/>
                    </a:ext>
                  </a:extLst>
                </p:cNvPr>
                <p:cNvSpPr/>
                <p:nvPr/>
              </p:nvSpPr>
              <p:spPr>
                <a:xfrm>
                  <a:off x="6890887" y="3375761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14" name="자유형: 도형 7613">
                  <a:extLst>
                    <a:ext uri="{FF2B5EF4-FFF2-40B4-BE49-F238E27FC236}">
                      <a16:creationId xmlns:a16="http://schemas.microsoft.com/office/drawing/2014/main" id="{1EE862ED-136B-4531-A496-96CF37434AB3}"/>
                    </a:ext>
                  </a:extLst>
                </p:cNvPr>
                <p:cNvSpPr/>
                <p:nvPr/>
              </p:nvSpPr>
              <p:spPr>
                <a:xfrm>
                  <a:off x="6890887" y="3375761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1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74553" y="3160723"/>
                <a:ext cx="165413" cy="2851"/>
                <a:chOff x="7074553" y="3160723"/>
                <a:chExt cx="165413" cy="2851"/>
              </a:xfrm>
              <a:solidFill>
                <a:srgbClr val="000000"/>
              </a:solidFill>
            </p:grpSpPr>
            <p:sp>
              <p:nvSpPr>
                <p:cNvPr id="7616" name="자유형: 도형 7615">
                  <a:extLst>
                    <a:ext uri="{FF2B5EF4-FFF2-40B4-BE49-F238E27FC236}">
                      <a16:creationId xmlns:a16="http://schemas.microsoft.com/office/drawing/2014/main" id="{458BFDF8-DA88-45AC-B6A5-0AA8C681EED0}"/>
                    </a:ext>
                  </a:extLst>
                </p:cNvPr>
                <p:cNvSpPr/>
                <p:nvPr/>
              </p:nvSpPr>
              <p:spPr>
                <a:xfrm>
                  <a:off x="7074553" y="3160723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17" name="자유형: 도형 7616">
                  <a:extLst>
                    <a:ext uri="{FF2B5EF4-FFF2-40B4-BE49-F238E27FC236}">
                      <a16:creationId xmlns:a16="http://schemas.microsoft.com/office/drawing/2014/main" id="{EADE0950-6A7C-416B-9C6B-1A5D5D5D9365}"/>
                    </a:ext>
                  </a:extLst>
                </p:cNvPr>
                <p:cNvSpPr/>
                <p:nvPr/>
              </p:nvSpPr>
              <p:spPr>
                <a:xfrm>
                  <a:off x="7074553" y="3160723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1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47954" y="2724374"/>
                <a:ext cx="165413" cy="107233"/>
                <a:chOff x="647954" y="2724374"/>
                <a:chExt cx="165413" cy="107233"/>
              </a:xfrm>
              <a:solidFill>
                <a:srgbClr val="000000"/>
              </a:solidFill>
            </p:grpSpPr>
            <p:sp>
              <p:nvSpPr>
                <p:cNvPr id="7619" name="자유형: 도형 7618">
                  <a:extLst>
                    <a:ext uri="{FF2B5EF4-FFF2-40B4-BE49-F238E27FC236}">
                      <a16:creationId xmlns:a16="http://schemas.microsoft.com/office/drawing/2014/main" id="{CA2B4328-2DD8-448C-8531-5BB46CC47168}"/>
                    </a:ext>
                  </a:extLst>
                </p:cNvPr>
                <p:cNvSpPr/>
                <p:nvPr/>
              </p:nvSpPr>
              <p:spPr>
                <a:xfrm>
                  <a:off x="647954" y="2724374"/>
                  <a:ext cx="165413" cy="107233"/>
                </a:xfrm>
                <a:custGeom>
                  <a:avLst/>
                  <a:gdLst>
                    <a:gd name="connsiteX0" fmla="*/ 0 w 165413"/>
                    <a:gd name="connsiteY0" fmla="*/ 0 h 107233"/>
                    <a:gd name="connsiteX1" fmla="*/ 165413 w 165413"/>
                    <a:gd name="connsiteY1" fmla="*/ 0 h 107233"/>
                    <a:gd name="connsiteX2" fmla="*/ 165413 w 165413"/>
                    <a:gd name="connsiteY2" fmla="*/ 107233 h 107233"/>
                    <a:gd name="connsiteX3" fmla="*/ 0 w 165413"/>
                    <a:gd name="connsiteY3" fmla="*/ 107233 h 107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723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07233"/>
                      </a:lnTo>
                      <a:lnTo>
                        <a:pt x="0" y="10723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20" name="자유형: 도형 7619">
                  <a:extLst>
                    <a:ext uri="{FF2B5EF4-FFF2-40B4-BE49-F238E27FC236}">
                      <a16:creationId xmlns:a16="http://schemas.microsoft.com/office/drawing/2014/main" id="{BC49ACD2-AC9B-4259-86AA-7E0ABCD89E12}"/>
                    </a:ext>
                  </a:extLst>
                </p:cNvPr>
                <p:cNvSpPr/>
                <p:nvPr/>
              </p:nvSpPr>
              <p:spPr>
                <a:xfrm>
                  <a:off x="647954" y="2724374"/>
                  <a:ext cx="165413" cy="107233"/>
                </a:xfrm>
                <a:custGeom>
                  <a:avLst/>
                  <a:gdLst>
                    <a:gd name="connsiteX0" fmla="*/ 0 w 165413"/>
                    <a:gd name="connsiteY0" fmla="*/ 0 h 107233"/>
                    <a:gd name="connsiteX1" fmla="*/ 165413 w 165413"/>
                    <a:gd name="connsiteY1" fmla="*/ 0 h 107233"/>
                    <a:gd name="connsiteX2" fmla="*/ 165413 w 165413"/>
                    <a:gd name="connsiteY2" fmla="*/ 107233 h 107233"/>
                    <a:gd name="connsiteX3" fmla="*/ 0 w 165413"/>
                    <a:gd name="connsiteY3" fmla="*/ 107233 h 107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723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07233"/>
                      </a:lnTo>
                      <a:lnTo>
                        <a:pt x="0" y="107233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2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1620" y="2920018"/>
                <a:ext cx="165413" cy="70728"/>
                <a:chOff x="831620" y="2920018"/>
                <a:chExt cx="165413" cy="70728"/>
              </a:xfrm>
              <a:solidFill>
                <a:srgbClr val="000000"/>
              </a:solidFill>
            </p:grpSpPr>
            <p:sp>
              <p:nvSpPr>
                <p:cNvPr id="7622" name="자유형: 도형 7621">
                  <a:extLst>
                    <a:ext uri="{FF2B5EF4-FFF2-40B4-BE49-F238E27FC236}">
                      <a16:creationId xmlns:a16="http://schemas.microsoft.com/office/drawing/2014/main" id="{20B6F840-F54F-4116-BF09-0622C32E14A2}"/>
                    </a:ext>
                  </a:extLst>
                </p:cNvPr>
                <p:cNvSpPr/>
                <p:nvPr/>
              </p:nvSpPr>
              <p:spPr>
                <a:xfrm>
                  <a:off x="831620" y="2920018"/>
                  <a:ext cx="165413" cy="70728"/>
                </a:xfrm>
                <a:custGeom>
                  <a:avLst/>
                  <a:gdLst>
                    <a:gd name="connsiteX0" fmla="*/ 0 w 165413"/>
                    <a:gd name="connsiteY0" fmla="*/ 0 h 70728"/>
                    <a:gd name="connsiteX1" fmla="*/ 165413 w 165413"/>
                    <a:gd name="connsiteY1" fmla="*/ 0 h 70728"/>
                    <a:gd name="connsiteX2" fmla="*/ 165413 w 165413"/>
                    <a:gd name="connsiteY2" fmla="*/ 70729 h 70728"/>
                    <a:gd name="connsiteX3" fmla="*/ 0 w 165413"/>
                    <a:gd name="connsiteY3" fmla="*/ 70729 h 70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29"/>
                      </a:lnTo>
                      <a:lnTo>
                        <a:pt x="0" y="7072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23" name="자유형: 도형 7622">
                  <a:extLst>
                    <a:ext uri="{FF2B5EF4-FFF2-40B4-BE49-F238E27FC236}">
                      <a16:creationId xmlns:a16="http://schemas.microsoft.com/office/drawing/2014/main" id="{48295B23-8EB0-4DC9-8455-1225881D51AD}"/>
                    </a:ext>
                  </a:extLst>
                </p:cNvPr>
                <p:cNvSpPr/>
                <p:nvPr/>
              </p:nvSpPr>
              <p:spPr>
                <a:xfrm>
                  <a:off x="831620" y="2920018"/>
                  <a:ext cx="165413" cy="70728"/>
                </a:xfrm>
                <a:custGeom>
                  <a:avLst/>
                  <a:gdLst>
                    <a:gd name="connsiteX0" fmla="*/ 0 w 165413"/>
                    <a:gd name="connsiteY0" fmla="*/ 0 h 70728"/>
                    <a:gd name="connsiteX1" fmla="*/ 165413 w 165413"/>
                    <a:gd name="connsiteY1" fmla="*/ 0 h 70728"/>
                    <a:gd name="connsiteX2" fmla="*/ 165413 w 165413"/>
                    <a:gd name="connsiteY2" fmla="*/ 70729 h 70728"/>
                    <a:gd name="connsiteX3" fmla="*/ 0 w 165413"/>
                    <a:gd name="connsiteY3" fmla="*/ 70729 h 70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07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0729"/>
                      </a:lnTo>
                      <a:lnTo>
                        <a:pt x="0" y="70729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2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15286" y="2979909"/>
                <a:ext cx="165413" cy="84417"/>
                <a:chOff x="1015286" y="2979909"/>
                <a:chExt cx="165413" cy="84417"/>
              </a:xfrm>
              <a:solidFill>
                <a:srgbClr val="000000"/>
              </a:solidFill>
            </p:grpSpPr>
            <p:sp>
              <p:nvSpPr>
                <p:cNvPr id="7625" name="자유형: 도형 7624">
                  <a:extLst>
                    <a:ext uri="{FF2B5EF4-FFF2-40B4-BE49-F238E27FC236}">
                      <a16:creationId xmlns:a16="http://schemas.microsoft.com/office/drawing/2014/main" id="{42551E02-96CC-499F-BE10-E1FE84434E0E}"/>
                    </a:ext>
                  </a:extLst>
                </p:cNvPr>
                <p:cNvSpPr/>
                <p:nvPr/>
              </p:nvSpPr>
              <p:spPr>
                <a:xfrm>
                  <a:off x="1015286" y="2979909"/>
                  <a:ext cx="165413" cy="84417"/>
                </a:xfrm>
                <a:custGeom>
                  <a:avLst/>
                  <a:gdLst>
                    <a:gd name="connsiteX0" fmla="*/ 0 w 165413"/>
                    <a:gd name="connsiteY0" fmla="*/ 0 h 84417"/>
                    <a:gd name="connsiteX1" fmla="*/ 165413 w 165413"/>
                    <a:gd name="connsiteY1" fmla="*/ 0 h 84417"/>
                    <a:gd name="connsiteX2" fmla="*/ 165413 w 165413"/>
                    <a:gd name="connsiteY2" fmla="*/ 84418 h 84417"/>
                    <a:gd name="connsiteX3" fmla="*/ 0 w 165413"/>
                    <a:gd name="connsiteY3" fmla="*/ 84418 h 8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441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4418"/>
                      </a:lnTo>
                      <a:lnTo>
                        <a:pt x="0" y="8441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26" name="자유형: 도형 7625">
                  <a:extLst>
                    <a:ext uri="{FF2B5EF4-FFF2-40B4-BE49-F238E27FC236}">
                      <a16:creationId xmlns:a16="http://schemas.microsoft.com/office/drawing/2014/main" id="{82A7F59A-8097-4A9E-B7F6-3A4058347A11}"/>
                    </a:ext>
                  </a:extLst>
                </p:cNvPr>
                <p:cNvSpPr/>
                <p:nvPr/>
              </p:nvSpPr>
              <p:spPr>
                <a:xfrm>
                  <a:off x="1015286" y="2979909"/>
                  <a:ext cx="165413" cy="84417"/>
                </a:xfrm>
                <a:custGeom>
                  <a:avLst/>
                  <a:gdLst>
                    <a:gd name="connsiteX0" fmla="*/ 0 w 165413"/>
                    <a:gd name="connsiteY0" fmla="*/ 0 h 84417"/>
                    <a:gd name="connsiteX1" fmla="*/ 165413 w 165413"/>
                    <a:gd name="connsiteY1" fmla="*/ 0 h 84417"/>
                    <a:gd name="connsiteX2" fmla="*/ 165413 w 165413"/>
                    <a:gd name="connsiteY2" fmla="*/ 84418 h 84417"/>
                    <a:gd name="connsiteX3" fmla="*/ 0 w 165413"/>
                    <a:gd name="connsiteY3" fmla="*/ 84418 h 8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441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4418"/>
                      </a:lnTo>
                      <a:lnTo>
                        <a:pt x="0" y="84418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2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198952" y="2900625"/>
                <a:ext cx="165413" cy="65024"/>
                <a:chOff x="1198952" y="2900625"/>
                <a:chExt cx="165413" cy="65024"/>
              </a:xfrm>
              <a:solidFill>
                <a:srgbClr val="000000"/>
              </a:solidFill>
            </p:grpSpPr>
            <p:sp>
              <p:nvSpPr>
                <p:cNvPr id="7628" name="자유형: 도형 7627">
                  <a:extLst>
                    <a:ext uri="{FF2B5EF4-FFF2-40B4-BE49-F238E27FC236}">
                      <a16:creationId xmlns:a16="http://schemas.microsoft.com/office/drawing/2014/main" id="{CDEE2871-089D-43F8-A1C2-73065DC0916C}"/>
                    </a:ext>
                  </a:extLst>
                </p:cNvPr>
                <p:cNvSpPr/>
                <p:nvPr/>
              </p:nvSpPr>
              <p:spPr>
                <a:xfrm>
                  <a:off x="1198952" y="2900625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4 w 165413"/>
                    <a:gd name="connsiteY1" fmla="*/ 0 h 65024"/>
                    <a:gd name="connsiteX2" fmla="*/ 165414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29" name="자유형: 도형 7628">
                  <a:extLst>
                    <a:ext uri="{FF2B5EF4-FFF2-40B4-BE49-F238E27FC236}">
                      <a16:creationId xmlns:a16="http://schemas.microsoft.com/office/drawing/2014/main" id="{02C138E4-2B99-42E7-9A38-23E681A33535}"/>
                    </a:ext>
                  </a:extLst>
                </p:cNvPr>
                <p:cNvSpPr/>
                <p:nvPr/>
              </p:nvSpPr>
              <p:spPr>
                <a:xfrm>
                  <a:off x="1198952" y="2900625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4 w 165413"/>
                    <a:gd name="connsiteY1" fmla="*/ 0 h 65024"/>
                    <a:gd name="connsiteX2" fmla="*/ 165414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3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2618" y="2758027"/>
                <a:ext cx="165413" cy="28519"/>
                <a:chOff x="1382618" y="2758027"/>
                <a:chExt cx="165413" cy="28519"/>
              </a:xfrm>
              <a:solidFill>
                <a:srgbClr val="000000"/>
              </a:solidFill>
            </p:grpSpPr>
            <p:sp>
              <p:nvSpPr>
                <p:cNvPr id="7631" name="자유형: 도형 7630">
                  <a:extLst>
                    <a:ext uri="{FF2B5EF4-FFF2-40B4-BE49-F238E27FC236}">
                      <a16:creationId xmlns:a16="http://schemas.microsoft.com/office/drawing/2014/main" id="{A0EAC209-CA79-4192-B95A-3751BF332404}"/>
                    </a:ext>
                  </a:extLst>
                </p:cNvPr>
                <p:cNvSpPr/>
                <p:nvPr/>
              </p:nvSpPr>
              <p:spPr>
                <a:xfrm>
                  <a:off x="1382618" y="2758027"/>
                  <a:ext cx="165413" cy="28519"/>
                </a:xfrm>
                <a:custGeom>
                  <a:avLst/>
                  <a:gdLst>
                    <a:gd name="connsiteX0" fmla="*/ 0 w 165413"/>
                    <a:gd name="connsiteY0" fmla="*/ 0 h 28519"/>
                    <a:gd name="connsiteX1" fmla="*/ 165413 w 165413"/>
                    <a:gd name="connsiteY1" fmla="*/ 0 h 28519"/>
                    <a:gd name="connsiteX2" fmla="*/ 165413 w 165413"/>
                    <a:gd name="connsiteY2" fmla="*/ 28520 h 28519"/>
                    <a:gd name="connsiteX3" fmla="*/ 0 w 165413"/>
                    <a:gd name="connsiteY3" fmla="*/ 28520 h 2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0"/>
                      </a:lnTo>
                      <a:lnTo>
                        <a:pt x="0" y="2852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2" name="자유형: 도형 7631">
                  <a:extLst>
                    <a:ext uri="{FF2B5EF4-FFF2-40B4-BE49-F238E27FC236}">
                      <a16:creationId xmlns:a16="http://schemas.microsoft.com/office/drawing/2014/main" id="{121D8D0A-5B0F-4D8E-B9A5-265AEE4AF7F0}"/>
                    </a:ext>
                  </a:extLst>
                </p:cNvPr>
                <p:cNvSpPr/>
                <p:nvPr/>
              </p:nvSpPr>
              <p:spPr>
                <a:xfrm>
                  <a:off x="1382618" y="2758027"/>
                  <a:ext cx="165413" cy="28519"/>
                </a:xfrm>
                <a:custGeom>
                  <a:avLst/>
                  <a:gdLst>
                    <a:gd name="connsiteX0" fmla="*/ 0 w 165413"/>
                    <a:gd name="connsiteY0" fmla="*/ 0 h 28519"/>
                    <a:gd name="connsiteX1" fmla="*/ 165413 w 165413"/>
                    <a:gd name="connsiteY1" fmla="*/ 0 h 28519"/>
                    <a:gd name="connsiteX2" fmla="*/ 165413 w 165413"/>
                    <a:gd name="connsiteY2" fmla="*/ 28520 h 28519"/>
                    <a:gd name="connsiteX3" fmla="*/ 0 w 165413"/>
                    <a:gd name="connsiteY3" fmla="*/ 28520 h 2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0"/>
                      </a:lnTo>
                      <a:lnTo>
                        <a:pt x="0" y="2852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3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66284" y="2812214"/>
                <a:ext cx="165413" cy="25097"/>
                <a:chOff x="1566284" y="2812214"/>
                <a:chExt cx="165413" cy="25097"/>
              </a:xfrm>
              <a:solidFill>
                <a:srgbClr val="000000"/>
              </a:solidFill>
            </p:grpSpPr>
            <p:sp>
              <p:nvSpPr>
                <p:cNvPr id="7634" name="자유형: 도형 7633">
                  <a:extLst>
                    <a:ext uri="{FF2B5EF4-FFF2-40B4-BE49-F238E27FC236}">
                      <a16:creationId xmlns:a16="http://schemas.microsoft.com/office/drawing/2014/main" id="{EF9B0DFD-C40E-44FA-85AC-A216BE784548}"/>
                    </a:ext>
                  </a:extLst>
                </p:cNvPr>
                <p:cNvSpPr/>
                <p:nvPr/>
              </p:nvSpPr>
              <p:spPr>
                <a:xfrm>
                  <a:off x="1566284" y="2812214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3 w 165413"/>
                    <a:gd name="connsiteY1" fmla="*/ 0 h 25097"/>
                    <a:gd name="connsiteX2" fmla="*/ 165413 w 165413"/>
                    <a:gd name="connsiteY2" fmla="*/ 25097 h 25097"/>
                    <a:gd name="connsiteX3" fmla="*/ 0 w 165413"/>
                    <a:gd name="connsiteY3" fmla="*/ 25097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97"/>
                      </a:lnTo>
                      <a:lnTo>
                        <a:pt x="0" y="250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5" name="자유형: 도형 7634">
                  <a:extLst>
                    <a:ext uri="{FF2B5EF4-FFF2-40B4-BE49-F238E27FC236}">
                      <a16:creationId xmlns:a16="http://schemas.microsoft.com/office/drawing/2014/main" id="{8C97AE08-EA6B-4027-8077-1E91F4467773}"/>
                    </a:ext>
                  </a:extLst>
                </p:cNvPr>
                <p:cNvSpPr/>
                <p:nvPr/>
              </p:nvSpPr>
              <p:spPr>
                <a:xfrm>
                  <a:off x="1566284" y="2812214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3 w 165413"/>
                    <a:gd name="connsiteY1" fmla="*/ 0 h 25097"/>
                    <a:gd name="connsiteX2" fmla="*/ 165413 w 165413"/>
                    <a:gd name="connsiteY2" fmla="*/ 25097 h 25097"/>
                    <a:gd name="connsiteX3" fmla="*/ 0 w 165413"/>
                    <a:gd name="connsiteY3" fmla="*/ 25097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97"/>
                      </a:lnTo>
                      <a:lnTo>
                        <a:pt x="0" y="25097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3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49950" y="2549834"/>
                <a:ext cx="165413" cy="26238"/>
                <a:chOff x="1749950" y="2549834"/>
                <a:chExt cx="165413" cy="26238"/>
              </a:xfrm>
              <a:solidFill>
                <a:srgbClr val="000000"/>
              </a:solidFill>
            </p:grpSpPr>
            <p:sp>
              <p:nvSpPr>
                <p:cNvPr id="7637" name="자유형: 도형 7636">
                  <a:extLst>
                    <a:ext uri="{FF2B5EF4-FFF2-40B4-BE49-F238E27FC236}">
                      <a16:creationId xmlns:a16="http://schemas.microsoft.com/office/drawing/2014/main" id="{37C295B2-2BC0-40D7-A408-BDAED22B87A8}"/>
                    </a:ext>
                  </a:extLst>
                </p:cNvPr>
                <p:cNvSpPr/>
                <p:nvPr/>
              </p:nvSpPr>
              <p:spPr>
                <a:xfrm>
                  <a:off x="1749950" y="2549834"/>
                  <a:ext cx="165413" cy="26238"/>
                </a:xfrm>
                <a:custGeom>
                  <a:avLst/>
                  <a:gdLst>
                    <a:gd name="connsiteX0" fmla="*/ 0 w 165413"/>
                    <a:gd name="connsiteY0" fmla="*/ 0 h 26238"/>
                    <a:gd name="connsiteX1" fmla="*/ 165413 w 165413"/>
                    <a:gd name="connsiteY1" fmla="*/ 0 h 26238"/>
                    <a:gd name="connsiteX2" fmla="*/ 165413 w 165413"/>
                    <a:gd name="connsiteY2" fmla="*/ 26238 h 26238"/>
                    <a:gd name="connsiteX3" fmla="*/ 0 w 165413"/>
                    <a:gd name="connsiteY3" fmla="*/ 26238 h 2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2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238"/>
                      </a:lnTo>
                      <a:lnTo>
                        <a:pt x="0" y="2623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8" name="자유형: 도형 7637">
                  <a:extLst>
                    <a:ext uri="{FF2B5EF4-FFF2-40B4-BE49-F238E27FC236}">
                      <a16:creationId xmlns:a16="http://schemas.microsoft.com/office/drawing/2014/main" id="{6BFD1113-1C3E-4DE7-B66A-F23D9B8A5368}"/>
                    </a:ext>
                  </a:extLst>
                </p:cNvPr>
                <p:cNvSpPr/>
                <p:nvPr/>
              </p:nvSpPr>
              <p:spPr>
                <a:xfrm>
                  <a:off x="1749950" y="2549834"/>
                  <a:ext cx="165413" cy="26238"/>
                </a:xfrm>
                <a:custGeom>
                  <a:avLst/>
                  <a:gdLst>
                    <a:gd name="connsiteX0" fmla="*/ 0 w 165413"/>
                    <a:gd name="connsiteY0" fmla="*/ 0 h 26238"/>
                    <a:gd name="connsiteX1" fmla="*/ 165413 w 165413"/>
                    <a:gd name="connsiteY1" fmla="*/ 0 h 26238"/>
                    <a:gd name="connsiteX2" fmla="*/ 165413 w 165413"/>
                    <a:gd name="connsiteY2" fmla="*/ 26238 h 26238"/>
                    <a:gd name="connsiteX3" fmla="*/ 0 w 165413"/>
                    <a:gd name="connsiteY3" fmla="*/ 26238 h 2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2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238"/>
                      </a:lnTo>
                      <a:lnTo>
                        <a:pt x="0" y="26238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3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3046" y="2814495"/>
                <a:ext cx="165413" cy="57039"/>
                <a:chOff x="1933046" y="2814495"/>
                <a:chExt cx="165413" cy="57039"/>
              </a:xfrm>
              <a:solidFill>
                <a:srgbClr val="000000"/>
              </a:solidFill>
            </p:grpSpPr>
            <p:sp>
              <p:nvSpPr>
                <p:cNvPr id="7640" name="자유형: 도형 7639">
                  <a:extLst>
                    <a:ext uri="{FF2B5EF4-FFF2-40B4-BE49-F238E27FC236}">
                      <a16:creationId xmlns:a16="http://schemas.microsoft.com/office/drawing/2014/main" id="{8F3930C1-42DB-4AAD-B741-036DDC482BAB}"/>
                    </a:ext>
                  </a:extLst>
                </p:cNvPr>
                <p:cNvSpPr/>
                <p:nvPr/>
              </p:nvSpPr>
              <p:spPr>
                <a:xfrm>
                  <a:off x="1933046" y="2814495"/>
                  <a:ext cx="165413" cy="57039"/>
                </a:xfrm>
                <a:custGeom>
                  <a:avLst/>
                  <a:gdLst>
                    <a:gd name="connsiteX0" fmla="*/ 0 w 165413"/>
                    <a:gd name="connsiteY0" fmla="*/ 0 h 57039"/>
                    <a:gd name="connsiteX1" fmla="*/ 165413 w 165413"/>
                    <a:gd name="connsiteY1" fmla="*/ 0 h 57039"/>
                    <a:gd name="connsiteX2" fmla="*/ 165413 w 165413"/>
                    <a:gd name="connsiteY2" fmla="*/ 57039 h 57039"/>
                    <a:gd name="connsiteX3" fmla="*/ 0 w 165413"/>
                    <a:gd name="connsiteY3" fmla="*/ 57039 h 57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39"/>
                      </a:lnTo>
                      <a:lnTo>
                        <a:pt x="0" y="570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1" name="자유형: 도형 7640">
                  <a:extLst>
                    <a:ext uri="{FF2B5EF4-FFF2-40B4-BE49-F238E27FC236}">
                      <a16:creationId xmlns:a16="http://schemas.microsoft.com/office/drawing/2014/main" id="{A7C216A5-1478-4D97-946F-2B677F6FCCDE}"/>
                    </a:ext>
                  </a:extLst>
                </p:cNvPr>
                <p:cNvSpPr/>
                <p:nvPr/>
              </p:nvSpPr>
              <p:spPr>
                <a:xfrm>
                  <a:off x="1933046" y="2814495"/>
                  <a:ext cx="165413" cy="57039"/>
                </a:xfrm>
                <a:custGeom>
                  <a:avLst/>
                  <a:gdLst>
                    <a:gd name="connsiteX0" fmla="*/ 0 w 165413"/>
                    <a:gd name="connsiteY0" fmla="*/ 0 h 57039"/>
                    <a:gd name="connsiteX1" fmla="*/ 165413 w 165413"/>
                    <a:gd name="connsiteY1" fmla="*/ 0 h 57039"/>
                    <a:gd name="connsiteX2" fmla="*/ 165413 w 165413"/>
                    <a:gd name="connsiteY2" fmla="*/ 57039 h 57039"/>
                    <a:gd name="connsiteX3" fmla="*/ 0 w 165413"/>
                    <a:gd name="connsiteY3" fmla="*/ 57039 h 57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39"/>
                      </a:lnTo>
                      <a:lnTo>
                        <a:pt x="0" y="57039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4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16712" y="3134485"/>
                <a:ext cx="165413" cy="69017"/>
                <a:chOff x="2116712" y="3134485"/>
                <a:chExt cx="165413" cy="69017"/>
              </a:xfrm>
              <a:solidFill>
                <a:srgbClr val="000000"/>
              </a:solidFill>
            </p:grpSpPr>
            <p:sp>
              <p:nvSpPr>
                <p:cNvPr id="7643" name="자유형: 도형 7642">
                  <a:extLst>
                    <a:ext uri="{FF2B5EF4-FFF2-40B4-BE49-F238E27FC236}">
                      <a16:creationId xmlns:a16="http://schemas.microsoft.com/office/drawing/2014/main" id="{789E3972-0075-496D-B99A-C4FF624DCAD6}"/>
                    </a:ext>
                  </a:extLst>
                </p:cNvPr>
                <p:cNvSpPr/>
                <p:nvPr/>
              </p:nvSpPr>
              <p:spPr>
                <a:xfrm>
                  <a:off x="2116712" y="3134485"/>
                  <a:ext cx="165413" cy="69017"/>
                </a:xfrm>
                <a:custGeom>
                  <a:avLst/>
                  <a:gdLst>
                    <a:gd name="connsiteX0" fmla="*/ 0 w 165413"/>
                    <a:gd name="connsiteY0" fmla="*/ 0 h 69017"/>
                    <a:gd name="connsiteX1" fmla="*/ 165413 w 165413"/>
                    <a:gd name="connsiteY1" fmla="*/ 0 h 69017"/>
                    <a:gd name="connsiteX2" fmla="*/ 165413 w 165413"/>
                    <a:gd name="connsiteY2" fmla="*/ 69017 h 69017"/>
                    <a:gd name="connsiteX3" fmla="*/ 0 w 165413"/>
                    <a:gd name="connsiteY3" fmla="*/ 69017 h 6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01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9017"/>
                      </a:lnTo>
                      <a:lnTo>
                        <a:pt x="0" y="6901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4" name="자유형: 도형 7643">
                  <a:extLst>
                    <a:ext uri="{FF2B5EF4-FFF2-40B4-BE49-F238E27FC236}">
                      <a16:creationId xmlns:a16="http://schemas.microsoft.com/office/drawing/2014/main" id="{6953A76A-FCCC-454A-A38F-E3DAF789D582}"/>
                    </a:ext>
                  </a:extLst>
                </p:cNvPr>
                <p:cNvSpPr/>
                <p:nvPr/>
              </p:nvSpPr>
              <p:spPr>
                <a:xfrm>
                  <a:off x="2116712" y="3134485"/>
                  <a:ext cx="165413" cy="69017"/>
                </a:xfrm>
                <a:custGeom>
                  <a:avLst/>
                  <a:gdLst>
                    <a:gd name="connsiteX0" fmla="*/ 0 w 165413"/>
                    <a:gd name="connsiteY0" fmla="*/ 0 h 69017"/>
                    <a:gd name="connsiteX1" fmla="*/ 165413 w 165413"/>
                    <a:gd name="connsiteY1" fmla="*/ 0 h 69017"/>
                    <a:gd name="connsiteX2" fmla="*/ 165413 w 165413"/>
                    <a:gd name="connsiteY2" fmla="*/ 69017 h 69017"/>
                    <a:gd name="connsiteX3" fmla="*/ 0 w 165413"/>
                    <a:gd name="connsiteY3" fmla="*/ 69017 h 69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901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9017"/>
                      </a:lnTo>
                      <a:lnTo>
                        <a:pt x="0" y="69017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4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0378" y="3165857"/>
                <a:ext cx="165413" cy="38216"/>
                <a:chOff x="2300378" y="3165857"/>
                <a:chExt cx="165413" cy="38216"/>
              </a:xfrm>
              <a:solidFill>
                <a:srgbClr val="000000"/>
              </a:solidFill>
            </p:grpSpPr>
            <p:sp>
              <p:nvSpPr>
                <p:cNvPr id="7646" name="자유형: 도형 7645">
                  <a:extLst>
                    <a:ext uri="{FF2B5EF4-FFF2-40B4-BE49-F238E27FC236}">
                      <a16:creationId xmlns:a16="http://schemas.microsoft.com/office/drawing/2014/main" id="{3C91E96B-85C3-4507-8499-1AEF6186D819}"/>
                    </a:ext>
                  </a:extLst>
                </p:cNvPr>
                <p:cNvSpPr/>
                <p:nvPr/>
              </p:nvSpPr>
              <p:spPr>
                <a:xfrm>
                  <a:off x="2300378" y="3165857"/>
                  <a:ext cx="165413" cy="38216"/>
                </a:xfrm>
                <a:custGeom>
                  <a:avLst/>
                  <a:gdLst>
                    <a:gd name="connsiteX0" fmla="*/ 0 w 165413"/>
                    <a:gd name="connsiteY0" fmla="*/ 0 h 38216"/>
                    <a:gd name="connsiteX1" fmla="*/ 165414 w 165413"/>
                    <a:gd name="connsiteY1" fmla="*/ 0 h 38216"/>
                    <a:gd name="connsiteX2" fmla="*/ 165414 w 165413"/>
                    <a:gd name="connsiteY2" fmla="*/ 38216 h 38216"/>
                    <a:gd name="connsiteX3" fmla="*/ 0 w 165413"/>
                    <a:gd name="connsiteY3" fmla="*/ 38216 h 3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821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8216"/>
                      </a:lnTo>
                      <a:lnTo>
                        <a:pt x="0" y="3821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7" name="자유형: 도형 7646">
                  <a:extLst>
                    <a:ext uri="{FF2B5EF4-FFF2-40B4-BE49-F238E27FC236}">
                      <a16:creationId xmlns:a16="http://schemas.microsoft.com/office/drawing/2014/main" id="{1B983FEF-578D-463B-8980-F29BCC772792}"/>
                    </a:ext>
                  </a:extLst>
                </p:cNvPr>
                <p:cNvSpPr/>
                <p:nvPr/>
              </p:nvSpPr>
              <p:spPr>
                <a:xfrm>
                  <a:off x="2300378" y="3165857"/>
                  <a:ext cx="165413" cy="38216"/>
                </a:xfrm>
                <a:custGeom>
                  <a:avLst/>
                  <a:gdLst>
                    <a:gd name="connsiteX0" fmla="*/ 0 w 165413"/>
                    <a:gd name="connsiteY0" fmla="*/ 0 h 38216"/>
                    <a:gd name="connsiteX1" fmla="*/ 165414 w 165413"/>
                    <a:gd name="connsiteY1" fmla="*/ 0 h 38216"/>
                    <a:gd name="connsiteX2" fmla="*/ 165414 w 165413"/>
                    <a:gd name="connsiteY2" fmla="*/ 38216 h 38216"/>
                    <a:gd name="connsiteX3" fmla="*/ 0 w 165413"/>
                    <a:gd name="connsiteY3" fmla="*/ 38216 h 3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821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8216"/>
                      </a:lnTo>
                      <a:lnTo>
                        <a:pt x="0" y="38216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4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4044" y="3206354"/>
                <a:ext cx="165413" cy="54757"/>
                <a:chOff x="2484044" y="3206354"/>
                <a:chExt cx="165413" cy="54757"/>
              </a:xfrm>
              <a:solidFill>
                <a:srgbClr val="000000"/>
              </a:solidFill>
            </p:grpSpPr>
            <p:sp>
              <p:nvSpPr>
                <p:cNvPr id="7649" name="자유형: 도형 7648">
                  <a:extLst>
                    <a:ext uri="{FF2B5EF4-FFF2-40B4-BE49-F238E27FC236}">
                      <a16:creationId xmlns:a16="http://schemas.microsoft.com/office/drawing/2014/main" id="{39994629-69A6-4E65-992C-EE0AEA159675}"/>
                    </a:ext>
                  </a:extLst>
                </p:cNvPr>
                <p:cNvSpPr/>
                <p:nvPr/>
              </p:nvSpPr>
              <p:spPr>
                <a:xfrm>
                  <a:off x="2484044" y="3206354"/>
                  <a:ext cx="165413" cy="54757"/>
                </a:xfrm>
                <a:custGeom>
                  <a:avLst/>
                  <a:gdLst>
                    <a:gd name="connsiteX0" fmla="*/ 0 w 165413"/>
                    <a:gd name="connsiteY0" fmla="*/ 0 h 54757"/>
                    <a:gd name="connsiteX1" fmla="*/ 165413 w 165413"/>
                    <a:gd name="connsiteY1" fmla="*/ 0 h 54757"/>
                    <a:gd name="connsiteX2" fmla="*/ 165413 w 165413"/>
                    <a:gd name="connsiteY2" fmla="*/ 54758 h 54757"/>
                    <a:gd name="connsiteX3" fmla="*/ 0 w 165413"/>
                    <a:gd name="connsiteY3" fmla="*/ 54758 h 54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7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4758"/>
                      </a:lnTo>
                      <a:lnTo>
                        <a:pt x="0" y="5475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0" name="자유형: 도형 7649">
                  <a:extLst>
                    <a:ext uri="{FF2B5EF4-FFF2-40B4-BE49-F238E27FC236}">
                      <a16:creationId xmlns:a16="http://schemas.microsoft.com/office/drawing/2014/main" id="{698B6DA8-27BD-4260-8F02-07243ACCA67C}"/>
                    </a:ext>
                  </a:extLst>
                </p:cNvPr>
                <p:cNvSpPr/>
                <p:nvPr/>
              </p:nvSpPr>
              <p:spPr>
                <a:xfrm>
                  <a:off x="2484044" y="3206354"/>
                  <a:ext cx="165413" cy="54757"/>
                </a:xfrm>
                <a:custGeom>
                  <a:avLst/>
                  <a:gdLst>
                    <a:gd name="connsiteX0" fmla="*/ 0 w 165413"/>
                    <a:gd name="connsiteY0" fmla="*/ 0 h 54757"/>
                    <a:gd name="connsiteX1" fmla="*/ 165413 w 165413"/>
                    <a:gd name="connsiteY1" fmla="*/ 0 h 54757"/>
                    <a:gd name="connsiteX2" fmla="*/ 165413 w 165413"/>
                    <a:gd name="connsiteY2" fmla="*/ 54758 h 54757"/>
                    <a:gd name="connsiteX3" fmla="*/ 0 w 165413"/>
                    <a:gd name="connsiteY3" fmla="*/ 54758 h 54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7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4758"/>
                      </a:lnTo>
                      <a:lnTo>
                        <a:pt x="0" y="54758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5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67710" y="3124218"/>
                <a:ext cx="165413" cy="31371"/>
                <a:chOff x="2667710" y="3124218"/>
                <a:chExt cx="165413" cy="31371"/>
              </a:xfrm>
              <a:solidFill>
                <a:srgbClr val="000000"/>
              </a:solidFill>
            </p:grpSpPr>
            <p:sp>
              <p:nvSpPr>
                <p:cNvPr id="7652" name="자유형: 도형 7651">
                  <a:extLst>
                    <a:ext uri="{FF2B5EF4-FFF2-40B4-BE49-F238E27FC236}">
                      <a16:creationId xmlns:a16="http://schemas.microsoft.com/office/drawing/2014/main" id="{F0944416-B020-4204-BF18-7C7D31BDD46F}"/>
                    </a:ext>
                  </a:extLst>
                </p:cNvPr>
                <p:cNvSpPr/>
                <p:nvPr/>
              </p:nvSpPr>
              <p:spPr>
                <a:xfrm>
                  <a:off x="2667710" y="3124218"/>
                  <a:ext cx="165413" cy="31371"/>
                </a:xfrm>
                <a:custGeom>
                  <a:avLst/>
                  <a:gdLst>
                    <a:gd name="connsiteX0" fmla="*/ 0 w 165413"/>
                    <a:gd name="connsiteY0" fmla="*/ 0 h 31371"/>
                    <a:gd name="connsiteX1" fmla="*/ 165414 w 165413"/>
                    <a:gd name="connsiteY1" fmla="*/ 0 h 31371"/>
                    <a:gd name="connsiteX2" fmla="*/ 165414 w 165413"/>
                    <a:gd name="connsiteY2" fmla="*/ 31371 h 31371"/>
                    <a:gd name="connsiteX3" fmla="*/ 0 w 165413"/>
                    <a:gd name="connsiteY3" fmla="*/ 31371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37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371"/>
                      </a:lnTo>
                      <a:lnTo>
                        <a:pt x="0" y="313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3" name="자유형: 도형 7652">
                  <a:extLst>
                    <a:ext uri="{FF2B5EF4-FFF2-40B4-BE49-F238E27FC236}">
                      <a16:creationId xmlns:a16="http://schemas.microsoft.com/office/drawing/2014/main" id="{4F2B956B-E12C-4EEA-8822-D32AAC7E3987}"/>
                    </a:ext>
                  </a:extLst>
                </p:cNvPr>
                <p:cNvSpPr/>
                <p:nvPr/>
              </p:nvSpPr>
              <p:spPr>
                <a:xfrm>
                  <a:off x="2667710" y="3124218"/>
                  <a:ext cx="165413" cy="31371"/>
                </a:xfrm>
                <a:custGeom>
                  <a:avLst/>
                  <a:gdLst>
                    <a:gd name="connsiteX0" fmla="*/ 0 w 165413"/>
                    <a:gd name="connsiteY0" fmla="*/ 0 h 31371"/>
                    <a:gd name="connsiteX1" fmla="*/ 165414 w 165413"/>
                    <a:gd name="connsiteY1" fmla="*/ 0 h 31371"/>
                    <a:gd name="connsiteX2" fmla="*/ 165414 w 165413"/>
                    <a:gd name="connsiteY2" fmla="*/ 31371 h 31371"/>
                    <a:gd name="connsiteX3" fmla="*/ 0 w 165413"/>
                    <a:gd name="connsiteY3" fmla="*/ 31371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37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371"/>
                      </a:lnTo>
                      <a:lnTo>
                        <a:pt x="0" y="3137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5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1376" y="2872675"/>
                <a:ext cx="165413" cy="41638"/>
                <a:chOff x="2851376" y="2872675"/>
                <a:chExt cx="165413" cy="41638"/>
              </a:xfrm>
              <a:solidFill>
                <a:srgbClr val="000000"/>
              </a:solidFill>
            </p:grpSpPr>
            <p:sp>
              <p:nvSpPr>
                <p:cNvPr id="7655" name="자유형: 도형 7654">
                  <a:extLst>
                    <a:ext uri="{FF2B5EF4-FFF2-40B4-BE49-F238E27FC236}">
                      <a16:creationId xmlns:a16="http://schemas.microsoft.com/office/drawing/2014/main" id="{0C79C864-DCF6-4187-96C9-CDFAA015D08C}"/>
                    </a:ext>
                  </a:extLst>
                </p:cNvPr>
                <p:cNvSpPr/>
                <p:nvPr/>
              </p:nvSpPr>
              <p:spPr>
                <a:xfrm>
                  <a:off x="2851376" y="2872675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3 w 165413"/>
                    <a:gd name="connsiteY1" fmla="*/ 0 h 41638"/>
                    <a:gd name="connsiteX2" fmla="*/ 165413 w 165413"/>
                    <a:gd name="connsiteY2" fmla="*/ 41638 h 41638"/>
                    <a:gd name="connsiteX3" fmla="*/ 0 w 165413"/>
                    <a:gd name="connsiteY3" fmla="*/ 41638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1638"/>
                      </a:lnTo>
                      <a:lnTo>
                        <a:pt x="0" y="4163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6" name="자유형: 도형 7655">
                  <a:extLst>
                    <a:ext uri="{FF2B5EF4-FFF2-40B4-BE49-F238E27FC236}">
                      <a16:creationId xmlns:a16="http://schemas.microsoft.com/office/drawing/2014/main" id="{E3CE91A2-7645-4E24-ABF0-58B2E9B8F177}"/>
                    </a:ext>
                  </a:extLst>
                </p:cNvPr>
                <p:cNvSpPr/>
                <p:nvPr/>
              </p:nvSpPr>
              <p:spPr>
                <a:xfrm>
                  <a:off x="2851376" y="2872675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3 w 165413"/>
                    <a:gd name="connsiteY1" fmla="*/ 0 h 41638"/>
                    <a:gd name="connsiteX2" fmla="*/ 165413 w 165413"/>
                    <a:gd name="connsiteY2" fmla="*/ 41638 h 41638"/>
                    <a:gd name="connsiteX3" fmla="*/ 0 w 165413"/>
                    <a:gd name="connsiteY3" fmla="*/ 41638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1638"/>
                      </a:lnTo>
                      <a:lnTo>
                        <a:pt x="0" y="41638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5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35042" y="3151597"/>
                <a:ext cx="165413" cy="31941"/>
                <a:chOff x="3035042" y="3151597"/>
                <a:chExt cx="165413" cy="31941"/>
              </a:xfrm>
              <a:solidFill>
                <a:srgbClr val="000000"/>
              </a:solidFill>
            </p:grpSpPr>
            <p:sp>
              <p:nvSpPr>
                <p:cNvPr id="7658" name="자유형: 도형 7657">
                  <a:extLst>
                    <a:ext uri="{FF2B5EF4-FFF2-40B4-BE49-F238E27FC236}">
                      <a16:creationId xmlns:a16="http://schemas.microsoft.com/office/drawing/2014/main" id="{8678481F-5DE4-4B99-B61F-22EE08451F5E}"/>
                    </a:ext>
                  </a:extLst>
                </p:cNvPr>
                <p:cNvSpPr/>
                <p:nvPr/>
              </p:nvSpPr>
              <p:spPr>
                <a:xfrm>
                  <a:off x="3035042" y="3151597"/>
                  <a:ext cx="165413" cy="31941"/>
                </a:xfrm>
                <a:custGeom>
                  <a:avLst/>
                  <a:gdLst>
                    <a:gd name="connsiteX0" fmla="*/ 0 w 165413"/>
                    <a:gd name="connsiteY0" fmla="*/ 0 h 31941"/>
                    <a:gd name="connsiteX1" fmla="*/ 165413 w 165413"/>
                    <a:gd name="connsiteY1" fmla="*/ 0 h 31941"/>
                    <a:gd name="connsiteX2" fmla="*/ 165413 w 165413"/>
                    <a:gd name="connsiteY2" fmla="*/ 31942 h 31941"/>
                    <a:gd name="connsiteX3" fmla="*/ 0 w 165413"/>
                    <a:gd name="connsiteY3" fmla="*/ 31942 h 3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94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1942"/>
                      </a:lnTo>
                      <a:lnTo>
                        <a:pt x="0" y="3194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9" name="자유형: 도형 7658">
                  <a:extLst>
                    <a:ext uri="{FF2B5EF4-FFF2-40B4-BE49-F238E27FC236}">
                      <a16:creationId xmlns:a16="http://schemas.microsoft.com/office/drawing/2014/main" id="{5C4A43BB-96F4-4D62-BD77-5306F5B998D3}"/>
                    </a:ext>
                  </a:extLst>
                </p:cNvPr>
                <p:cNvSpPr/>
                <p:nvPr/>
              </p:nvSpPr>
              <p:spPr>
                <a:xfrm>
                  <a:off x="3035042" y="3151597"/>
                  <a:ext cx="165413" cy="31941"/>
                </a:xfrm>
                <a:custGeom>
                  <a:avLst/>
                  <a:gdLst>
                    <a:gd name="connsiteX0" fmla="*/ 0 w 165413"/>
                    <a:gd name="connsiteY0" fmla="*/ 0 h 31941"/>
                    <a:gd name="connsiteX1" fmla="*/ 165413 w 165413"/>
                    <a:gd name="connsiteY1" fmla="*/ 0 h 31941"/>
                    <a:gd name="connsiteX2" fmla="*/ 165413 w 165413"/>
                    <a:gd name="connsiteY2" fmla="*/ 31942 h 31941"/>
                    <a:gd name="connsiteX3" fmla="*/ 0 w 165413"/>
                    <a:gd name="connsiteY3" fmla="*/ 31942 h 3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94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1942"/>
                      </a:lnTo>
                      <a:lnTo>
                        <a:pt x="0" y="3194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6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18708" y="3117373"/>
                <a:ext cx="165413" cy="77002"/>
                <a:chOff x="3218708" y="3117373"/>
                <a:chExt cx="165413" cy="77002"/>
              </a:xfrm>
              <a:solidFill>
                <a:srgbClr val="000000"/>
              </a:solidFill>
            </p:grpSpPr>
            <p:sp>
              <p:nvSpPr>
                <p:cNvPr id="7661" name="자유형: 도형 7660">
                  <a:extLst>
                    <a:ext uri="{FF2B5EF4-FFF2-40B4-BE49-F238E27FC236}">
                      <a16:creationId xmlns:a16="http://schemas.microsoft.com/office/drawing/2014/main" id="{74D07A66-D23C-4952-BFC4-A8D9AC16B2A2}"/>
                    </a:ext>
                  </a:extLst>
                </p:cNvPr>
                <p:cNvSpPr/>
                <p:nvPr/>
              </p:nvSpPr>
              <p:spPr>
                <a:xfrm>
                  <a:off x="3218708" y="3117373"/>
                  <a:ext cx="165413" cy="77002"/>
                </a:xfrm>
                <a:custGeom>
                  <a:avLst/>
                  <a:gdLst>
                    <a:gd name="connsiteX0" fmla="*/ 0 w 165413"/>
                    <a:gd name="connsiteY0" fmla="*/ 0 h 77002"/>
                    <a:gd name="connsiteX1" fmla="*/ 165414 w 165413"/>
                    <a:gd name="connsiteY1" fmla="*/ 0 h 77002"/>
                    <a:gd name="connsiteX2" fmla="*/ 165414 w 165413"/>
                    <a:gd name="connsiteY2" fmla="*/ 77003 h 77002"/>
                    <a:gd name="connsiteX3" fmla="*/ 0 w 165413"/>
                    <a:gd name="connsiteY3" fmla="*/ 77003 h 7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700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7003"/>
                      </a:lnTo>
                      <a:lnTo>
                        <a:pt x="0" y="7700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2" name="자유형: 도형 7661">
                  <a:extLst>
                    <a:ext uri="{FF2B5EF4-FFF2-40B4-BE49-F238E27FC236}">
                      <a16:creationId xmlns:a16="http://schemas.microsoft.com/office/drawing/2014/main" id="{944F86B9-BDB5-423D-A16B-39D3FC94E961}"/>
                    </a:ext>
                  </a:extLst>
                </p:cNvPr>
                <p:cNvSpPr/>
                <p:nvPr/>
              </p:nvSpPr>
              <p:spPr>
                <a:xfrm>
                  <a:off x="3218708" y="3117373"/>
                  <a:ext cx="165413" cy="77002"/>
                </a:xfrm>
                <a:custGeom>
                  <a:avLst/>
                  <a:gdLst>
                    <a:gd name="connsiteX0" fmla="*/ 0 w 165413"/>
                    <a:gd name="connsiteY0" fmla="*/ 0 h 77002"/>
                    <a:gd name="connsiteX1" fmla="*/ 165414 w 165413"/>
                    <a:gd name="connsiteY1" fmla="*/ 0 h 77002"/>
                    <a:gd name="connsiteX2" fmla="*/ 165414 w 165413"/>
                    <a:gd name="connsiteY2" fmla="*/ 77003 h 77002"/>
                    <a:gd name="connsiteX3" fmla="*/ 0 w 165413"/>
                    <a:gd name="connsiteY3" fmla="*/ 77003 h 7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700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77003"/>
                      </a:lnTo>
                      <a:lnTo>
                        <a:pt x="0" y="77003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6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2374" y="3132203"/>
                <a:ext cx="165413" cy="31371"/>
                <a:chOff x="3402374" y="3132203"/>
                <a:chExt cx="165413" cy="31371"/>
              </a:xfrm>
              <a:solidFill>
                <a:srgbClr val="000000"/>
              </a:solidFill>
            </p:grpSpPr>
            <p:sp>
              <p:nvSpPr>
                <p:cNvPr id="7664" name="자유형: 도형 7663">
                  <a:extLst>
                    <a:ext uri="{FF2B5EF4-FFF2-40B4-BE49-F238E27FC236}">
                      <a16:creationId xmlns:a16="http://schemas.microsoft.com/office/drawing/2014/main" id="{2862B78F-FDC1-44E9-BE37-65607D055A78}"/>
                    </a:ext>
                  </a:extLst>
                </p:cNvPr>
                <p:cNvSpPr/>
                <p:nvPr/>
              </p:nvSpPr>
              <p:spPr>
                <a:xfrm>
                  <a:off x="3402374" y="3132203"/>
                  <a:ext cx="165413" cy="31371"/>
                </a:xfrm>
                <a:custGeom>
                  <a:avLst/>
                  <a:gdLst>
                    <a:gd name="connsiteX0" fmla="*/ 0 w 165413"/>
                    <a:gd name="connsiteY0" fmla="*/ 0 h 31371"/>
                    <a:gd name="connsiteX1" fmla="*/ 165414 w 165413"/>
                    <a:gd name="connsiteY1" fmla="*/ 0 h 31371"/>
                    <a:gd name="connsiteX2" fmla="*/ 165414 w 165413"/>
                    <a:gd name="connsiteY2" fmla="*/ 31371 h 31371"/>
                    <a:gd name="connsiteX3" fmla="*/ 0 w 165413"/>
                    <a:gd name="connsiteY3" fmla="*/ 31371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37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371"/>
                      </a:lnTo>
                      <a:lnTo>
                        <a:pt x="0" y="313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5" name="자유형: 도형 7664">
                  <a:extLst>
                    <a:ext uri="{FF2B5EF4-FFF2-40B4-BE49-F238E27FC236}">
                      <a16:creationId xmlns:a16="http://schemas.microsoft.com/office/drawing/2014/main" id="{A403F914-806D-4A6F-B9E2-8C8FDBC6EEA3}"/>
                    </a:ext>
                  </a:extLst>
                </p:cNvPr>
                <p:cNvSpPr/>
                <p:nvPr/>
              </p:nvSpPr>
              <p:spPr>
                <a:xfrm>
                  <a:off x="3402374" y="3132203"/>
                  <a:ext cx="165413" cy="31371"/>
                </a:xfrm>
                <a:custGeom>
                  <a:avLst/>
                  <a:gdLst>
                    <a:gd name="connsiteX0" fmla="*/ 0 w 165413"/>
                    <a:gd name="connsiteY0" fmla="*/ 0 h 31371"/>
                    <a:gd name="connsiteX1" fmla="*/ 165414 w 165413"/>
                    <a:gd name="connsiteY1" fmla="*/ 0 h 31371"/>
                    <a:gd name="connsiteX2" fmla="*/ 165414 w 165413"/>
                    <a:gd name="connsiteY2" fmla="*/ 31371 h 31371"/>
                    <a:gd name="connsiteX3" fmla="*/ 0 w 165413"/>
                    <a:gd name="connsiteY3" fmla="*/ 31371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37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1371"/>
                      </a:lnTo>
                      <a:lnTo>
                        <a:pt x="0" y="3137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6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86040" y="3263964"/>
                <a:ext cx="165413" cy="56468"/>
                <a:chOff x="3586040" y="3263964"/>
                <a:chExt cx="165413" cy="56468"/>
              </a:xfrm>
              <a:solidFill>
                <a:srgbClr val="000000"/>
              </a:solidFill>
            </p:grpSpPr>
            <p:sp>
              <p:nvSpPr>
                <p:cNvPr id="7667" name="자유형: 도형 7666">
                  <a:extLst>
                    <a:ext uri="{FF2B5EF4-FFF2-40B4-BE49-F238E27FC236}">
                      <a16:creationId xmlns:a16="http://schemas.microsoft.com/office/drawing/2014/main" id="{DB34FF07-A3EE-417A-ADB6-FA14519BE406}"/>
                    </a:ext>
                  </a:extLst>
                </p:cNvPr>
                <p:cNvSpPr/>
                <p:nvPr/>
              </p:nvSpPr>
              <p:spPr>
                <a:xfrm>
                  <a:off x="3586040" y="3263964"/>
                  <a:ext cx="165413" cy="56468"/>
                </a:xfrm>
                <a:custGeom>
                  <a:avLst/>
                  <a:gdLst>
                    <a:gd name="connsiteX0" fmla="*/ 0 w 165413"/>
                    <a:gd name="connsiteY0" fmla="*/ 0 h 56468"/>
                    <a:gd name="connsiteX1" fmla="*/ 165413 w 165413"/>
                    <a:gd name="connsiteY1" fmla="*/ 0 h 56468"/>
                    <a:gd name="connsiteX2" fmla="*/ 165413 w 165413"/>
                    <a:gd name="connsiteY2" fmla="*/ 56469 h 56468"/>
                    <a:gd name="connsiteX3" fmla="*/ 0 w 165413"/>
                    <a:gd name="connsiteY3" fmla="*/ 56469 h 56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646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6469"/>
                      </a:lnTo>
                      <a:lnTo>
                        <a:pt x="0" y="5646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8" name="자유형: 도형 7667">
                  <a:extLst>
                    <a:ext uri="{FF2B5EF4-FFF2-40B4-BE49-F238E27FC236}">
                      <a16:creationId xmlns:a16="http://schemas.microsoft.com/office/drawing/2014/main" id="{E183A1B2-8453-4F8D-89DB-56CC3483D9CF}"/>
                    </a:ext>
                  </a:extLst>
                </p:cNvPr>
                <p:cNvSpPr/>
                <p:nvPr/>
              </p:nvSpPr>
              <p:spPr>
                <a:xfrm>
                  <a:off x="3586040" y="3263964"/>
                  <a:ext cx="165413" cy="56468"/>
                </a:xfrm>
                <a:custGeom>
                  <a:avLst/>
                  <a:gdLst>
                    <a:gd name="connsiteX0" fmla="*/ 0 w 165413"/>
                    <a:gd name="connsiteY0" fmla="*/ 0 h 56468"/>
                    <a:gd name="connsiteX1" fmla="*/ 165413 w 165413"/>
                    <a:gd name="connsiteY1" fmla="*/ 0 h 56468"/>
                    <a:gd name="connsiteX2" fmla="*/ 165413 w 165413"/>
                    <a:gd name="connsiteY2" fmla="*/ 56469 h 56468"/>
                    <a:gd name="connsiteX3" fmla="*/ 0 w 165413"/>
                    <a:gd name="connsiteY3" fmla="*/ 56469 h 56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646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6469"/>
                      </a:lnTo>
                      <a:lnTo>
                        <a:pt x="0" y="56469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6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69706" y="3188102"/>
                <a:ext cx="165413" cy="80425"/>
                <a:chOff x="3769706" y="3188102"/>
                <a:chExt cx="165413" cy="80425"/>
              </a:xfrm>
              <a:solidFill>
                <a:srgbClr val="000000"/>
              </a:solidFill>
            </p:grpSpPr>
            <p:sp>
              <p:nvSpPr>
                <p:cNvPr id="7670" name="자유형: 도형 7669">
                  <a:extLst>
                    <a:ext uri="{FF2B5EF4-FFF2-40B4-BE49-F238E27FC236}">
                      <a16:creationId xmlns:a16="http://schemas.microsoft.com/office/drawing/2014/main" id="{7B43EAE4-9E2D-485F-A03E-0992AC6D3092}"/>
                    </a:ext>
                  </a:extLst>
                </p:cNvPr>
                <p:cNvSpPr/>
                <p:nvPr/>
              </p:nvSpPr>
              <p:spPr>
                <a:xfrm>
                  <a:off x="3769706" y="3188102"/>
                  <a:ext cx="165413" cy="80425"/>
                </a:xfrm>
                <a:custGeom>
                  <a:avLst/>
                  <a:gdLst>
                    <a:gd name="connsiteX0" fmla="*/ 0 w 165413"/>
                    <a:gd name="connsiteY0" fmla="*/ 0 h 80425"/>
                    <a:gd name="connsiteX1" fmla="*/ 165413 w 165413"/>
                    <a:gd name="connsiteY1" fmla="*/ 0 h 80425"/>
                    <a:gd name="connsiteX2" fmla="*/ 165413 w 165413"/>
                    <a:gd name="connsiteY2" fmla="*/ 80425 h 80425"/>
                    <a:gd name="connsiteX3" fmla="*/ 0 w 165413"/>
                    <a:gd name="connsiteY3" fmla="*/ 80425 h 8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04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0425"/>
                      </a:lnTo>
                      <a:lnTo>
                        <a:pt x="0" y="804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1" name="자유형: 도형 7670">
                  <a:extLst>
                    <a:ext uri="{FF2B5EF4-FFF2-40B4-BE49-F238E27FC236}">
                      <a16:creationId xmlns:a16="http://schemas.microsoft.com/office/drawing/2014/main" id="{AD79BAF6-EFDD-4525-88FE-E1F9275A6F7B}"/>
                    </a:ext>
                  </a:extLst>
                </p:cNvPr>
                <p:cNvSpPr/>
                <p:nvPr/>
              </p:nvSpPr>
              <p:spPr>
                <a:xfrm>
                  <a:off x="3769706" y="3188102"/>
                  <a:ext cx="165413" cy="80425"/>
                </a:xfrm>
                <a:custGeom>
                  <a:avLst/>
                  <a:gdLst>
                    <a:gd name="connsiteX0" fmla="*/ 0 w 165413"/>
                    <a:gd name="connsiteY0" fmla="*/ 0 h 80425"/>
                    <a:gd name="connsiteX1" fmla="*/ 165413 w 165413"/>
                    <a:gd name="connsiteY1" fmla="*/ 0 h 80425"/>
                    <a:gd name="connsiteX2" fmla="*/ 165413 w 165413"/>
                    <a:gd name="connsiteY2" fmla="*/ 80425 h 80425"/>
                    <a:gd name="connsiteX3" fmla="*/ 0 w 165413"/>
                    <a:gd name="connsiteY3" fmla="*/ 80425 h 8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04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0425"/>
                      </a:lnTo>
                      <a:lnTo>
                        <a:pt x="0" y="80425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7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3372" y="3128211"/>
                <a:ext cx="165413" cy="37645"/>
                <a:chOff x="3953372" y="3128211"/>
                <a:chExt cx="165413" cy="37645"/>
              </a:xfrm>
              <a:solidFill>
                <a:srgbClr val="000000"/>
              </a:solidFill>
            </p:grpSpPr>
            <p:sp>
              <p:nvSpPr>
                <p:cNvPr id="7673" name="자유형: 도형 7672">
                  <a:extLst>
                    <a:ext uri="{FF2B5EF4-FFF2-40B4-BE49-F238E27FC236}">
                      <a16:creationId xmlns:a16="http://schemas.microsoft.com/office/drawing/2014/main" id="{B565EC99-3C54-4201-A437-C3E7E2C8D915}"/>
                    </a:ext>
                  </a:extLst>
                </p:cNvPr>
                <p:cNvSpPr/>
                <p:nvPr/>
              </p:nvSpPr>
              <p:spPr>
                <a:xfrm>
                  <a:off x="3953372" y="3128211"/>
                  <a:ext cx="165413" cy="37645"/>
                </a:xfrm>
                <a:custGeom>
                  <a:avLst/>
                  <a:gdLst>
                    <a:gd name="connsiteX0" fmla="*/ 0 w 165413"/>
                    <a:gd name="connsiteY0" fmla="*/ 0 h 37645"/>
                    <a:gd name="connsiteX1" fmla="*/ 165413 w 165413"/>
                    <a:gd name="connsiteY1" fmla="*/ 0 h 37645"/>
                    <a:gd name="connsiteX2" fmla="*/ 165413 w 165413"/>
                    <a:gd name="connsiteY2" fmla="*/ 37646 h 37645"/>
                    <a:gd name="connsiteX3" fmla="*/ 0 w 165413"/>
                    <a:gd name="connsiteY3" fmla="*/ 37646 h 3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64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7646"/>
                      </a:lnTo>
                      <a:lnTo>
                        <a:pt x="0" y="3764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4" name="자유형: 도형 7673">
                  <a:extLst>
                    <a:ext uri="{FF2B5EF4-FFF2-40B4-BE49-F238E27FC236}">
                      <a16:creationId xmlns:a16="http://schemas.microsoft.com/office/drawing/2014/main" id="{C330D6E2-69C7-4D73-B959-C81348FC8FD4}"/>
                    </a:ext>
                  </a:extLst>
                </p:cNvPr>
                <p:cNvSpPr/>
                <p:nvPr/>
              </p:nvSpPr>
              <p:spPr>
                <a:xfrm>
                  <a:off x="3953372" y="3128211"/>
                  <a:ext cx="165413" cy="37645"/>
                </a:xfrm>
                <a:custGeom>
                  <a:avLst/>
                  <a:gdLst>
                    <a:gd name="connsiteX0" fmla="*/ 0 w 165413"/>
                    <a:gd name="connsiteY0" fmla="*/ 0 h 37645"/>
                    <a:gd name="connsiteX1" fmla="*/ 165413 w 165413"/>
                    <a:gd name="connsiteY1" fmla="*/ 0 h 37645"/>
                    <a:gd name="connsiteX2" fmla="*/ 165413 w 165413"/>
                    <a:gd name="connsiteY2" fmla="*/ 37646 h 37645"/>
                    <a:gd name="connsiteX3" fmla="*/ 0 w 165413"/>
                    <a:gd name="connsiteY3" fmla="*/ 37646 h 3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64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7646"/>
                      </a:lnTo>
                      <a:lnTo>
                        <a:pt x="0" y="37646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7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37038" y="3115092"/>
                <a:ext cx="165413" cy="35364"/>
                <a:chOff x="4137038" y="3115092"/>
                <a:chExt cx="165413" cy="35364"/>
              </a:xfrm>
              <a:solidFill>
                <a:srgbClr val="000000"/>
              </a:solidFill>
            </p:grpSpPr>
            <p:sp>
              <p:nvSpPr>
                <p:cNvPr id="7676" name="자유형: 도형 7675">
                  <a:extLst>
                    <a:ext uri="{FF2B5EF4-FFF2-40B4-BE49-F238E27FC236}">
                      <a16:creationId xmlns:a16="http://schemas.microsoft.com/office/drawing/2014/main" id="{EB4FC73C-E903-447A-9127-49A4B9B93223}"/>
                    </a:ext>
                  </a:extLst>
                </p:cNvPr>
                <p:cNvSpPr/>
                <p:nvPr/>
              </p:nvSpPr>
              <p:spPr>
                <a:xfrm>
                  <a:off x="4137038" y="3115092"/>
                  <a:ext cx="165413" cy="35364"/>
                </a:xfrm>
                <a:custGeom>
                  <a:avLst/>
                  <a:gdLst>
                    <a:gd name="connsiteX0" fmla="*/ 0 w 165413"/>
                    <a:gd name="connsiteY0" fmla="*/ 0 h 35364"/>
                    <a:gd name="connsiteX1" fmla="*/ 165414 w 165413"/>
                    <a:gd name="connsiteY1" fmla="*/ 0 h 35364"/>
                    <a:gd name="connsiteX2" fmla="*/ 165414 w 165413"/>
                    <a:gd name="connsiteY2" fmla="*/ 35364 h 35364"/>
                    <a:gd name="connsiteX3" fmla="*/ 0 w 165413"/>
                    <a:gd name="connsiteY3" fmla="*/ 35364 h 3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36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5364"/>
                      </a:lnTo>
                      <a:lnTo>
                        <a:pt x="0" y="3536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7" name="자유형: 도형 7676">
                  <a:extLst>
                    <a:ext uri="{FF2B5EF4-FFF2-40B4-BE49-F238E27FC236}">
                      <a16:creationId xmlns:a16="http://schemas.microsoft.com/office/drawing/2014/main" id="{349E7C14-9B0E-42E8-8460-4D5C13A6BD77}"/>
                    </a:ext>
                  </a:extLst>
                </p:cNvPr>
                <p:cNvSpPr/>
                <p:nvPr/>
              </p:nvSpPr>
              <p:spPr>
                <a:xfrm>
                  <a:off x="4137038" y="3115092"/>
                  <a:ext cx="165413" cy="35364"/>
                </a:xfrm>
                <a:custGeom>
                  <a:avLst/>
                  <a:gdLst>
                    <a:gd name="connsiteX0" fmla="*/ 0 w 165413"/>
                    <a:gd name="connsiteY0" fmla="*/ 0 h 35364"/>
                    <a:gd name="connsiteX1" fmla="*/ 165414 w 165413"/>
                    <a:gd name="connsiteY1" fmla="*/ 0 h 35364"/>
                    <a:gd name="connsiteX2" fmla="*/ 165414 w 165413"/>
                    <a:gd name="connsiteY2" fmla="*/ 35364 h 35364"/>
                    <a:gd name="connsiteX3" fmla="*/ 0 w 165413"/>
                    <a:gd name="connsiteY3" fmla="*/ 35364 h 3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36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5364"/>
                      </a:lnTo>
                      <a:lnTo>
                        <a:pt x="0" y="35364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7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0133" y="3258260"/>
                <a:ext cx="165413" cy="58179"/>
                <a:chOff x="4320133" y="3258260"/>
                <a:chExt cx="165413" cy="58179"/>
              </a:xfrm>
              <a:solidFill>
                <a:srgbClr val="000000"/>
              </a:solidFill>
            </p:grpSpPr>
            <p:sp>
              <p:nvSpPr>
                <p:cNvPr id="7679" name="자유형: 도형 7678">
                  <a:extLst>
                    <a:ext uri="{FF2B5EF4-FFF2-40B4-BE49-F238E27FC236}">
                      <a16:creationId xmlns:a16="http://schemas.microsoft.com/office/drawing/2014/main" id="{EAAEC744-4F26-471A-84C8-7FABFDF562D2}"/>
                    </a:ext>
                  </a:extLst>
                </p:cNvPr>
                <p:cNvSpPr/>
                <p:nvPr/>
              </p:nvSpPr>
              <p:spPr>
                <a:xfrm>
                  <a:off x="4320133" y="3258260"/>
                  <a:ext cx="165413" cy="58179"/>
                </a:xfrm>
                <a:custGeom>
                  <a:avLst/>
                  <a:gdLst>
                    <a:gd name="connsiteX0" fmla="*/ 0 w 165413"/>
                    <a:gd name="connsiteY0" fmla="*/ 0 h 58179"/>
                    <a:gd name="connsiteX1" fmla="*/ 165413 w 165413"/>
                    <a:gd name="connsiteY1" fmla="*/ 0 h 58179"/>
                    <a:gd name="connsiteX2" fmla="*/ 165413 w 165413"/>
                    <a:gd name="connsiteY2" fmla="*/ 58180 h 58179"/>
                    <a:gd name="connsiteX3" fmla="*/ 0 w 165413"/>
                    <a:gd name="connsiteY3" fmla="*/ 58180 h 5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1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180"/>
                      </a:lnTo>
                      <a:lnTo>
                        <a:pt x="0" y="5818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0" name="자유형: 도형 7679">
                  <a:extLst>
                    <a:ext uri="{FF2B5EF4-FFF2-40B4-BE49-F238E27FC236}">
                      <a16:creationId xmlns:a16="http://schemas.microsoft.com/office/drawing/2014/main" id="{9E410251-2337-4FB2-95CA-53B0E95454DB}"/>
                    </a:ext>
                  </a:extLst>
                </p:cNvPr>
                <p:cNvSpPr/>
                <p:nvPr/>
              </p:nvSpPr>
              <p:spPr>
                <a:xfrm>
                  <a:off x="4320133" y="3258260"/>
                  <a:ext cx="165413" cy="58179"/>
                </a:xfrm>
                <a:custGeom>
                  <a:avLst/>
                  <a:gdLst>
                    <a:gd name="connsiteX0" fmla="*/ 0 w 165413"/>
                    <a:gd name="connsiteY0" fmla="*/ 0 h 58179"/>
                    <a:gd name="connsiteX1" fmla="*/ 165413 w 165413"/>
                    <a:gd name="connsiteY1" fmla="*/ 0 h 58179"/>
                    <a:gd name="connsiteX2" fmla="*/ 165413 w 165413"/>
                    <a:gd name="connsiteY2" fmla="*/ 58180 h 58179"/>
                    <a:gd name="connsiteX3" fmla="*/ 0 w 165413"/>
                    <a:gd name="connsiteY3" fmla="*/ 58180 h 5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1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180"/>
                      </a:lnTo>
                      <a:lnTo>
                        <a:pt x="0" y="5818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8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3799" y="3270238"/>
                <a:ext cx="165413" cy="25097"/>
                <a:chOff x="4503799" y="3270238"/>
                <a:chExt cx="165413" cy="25097"/>
              </a:xfrm>
              <a:solidFill>
                <a:srgbClr val="000000"/>
              </a:solidFill>
            </p:grpSpPr>
            <p:sp>
              <p:nvSpPr>
                <p:cNvPr id="7682" name="자유형: 도형 7681">
                  <a:extLst>
                    <a:ext uri="{FF2B5EF4-FFF2-40B4-BE49-F238E27FC236}">
                      <a16:creationId xmlns:a16="http://schemas.microsoft.com/office/drawing/2014/main" id="{BCB0F545-F7E3-4958-8CE7-C4D6D21E107B}"/>
                    </a:ext>
                  </a:extLst>
                </p:cNvPr>
                <p:cNvSpPr/>
                <p:nvPr/>
              </p:nvSpPr>
              <p:spPr>
                <a:xfrm>
                  <a:off x="4503799" y="3270238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3 w 165413"/>
                    <a:gd name="connsiteY1" fmla="*/ 0 h 25097"/>
                    <a:gd name="connsiteX2" fmla="*/ 165413 w 165413"/>
                    <a:gd name="connsiteY2" fmla="*/ 25097 h 25097"/>
                    <a:gd name="connsiteX3" fmla="*/ 0 w 165413"/>
                    <a:gd name="connsiteY3" fmla="*/ 25097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97"/>
                      </a:lnTo>
                      <a:lnTo>
                        <a:pt x="0" y="250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3" name="자유형: 도형 7682">
                  <a:extLst>
                    <a:ext uri="{FF2B5EF4-FFF2-40B4-BE49-F238E27FC236}">
                      <a16:creationId xmlns:a16="http://schemas.microsoft.com/office/drawing/2014/main" id="{19F33AAF-8EDF-43D0-9E40-D9CFA435DC60}"/>
                    </a:ext>
                  </a:extLst>
                </p:cNvPr>
                <p:cNvSpPr/>
                <p:nvPr/>
              </p:nvSpPr>
              <p:spPr>
                <a:xfrm>
                  <a:off x="4503799" y="3270238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3 w 165413"/>
                    <a:gd name="connsiteY1" fmla="*/ 0 h 25097"/>
                    <a:gd name="connsiteX2" fmla="*/ 165413 w 165413"/>
                    <a:gd name="connsiteY2" fmla="*/ 25097 h 25097"/>
                    <a:gd name="connsiteX3" fmla="*/ 0 w 165413"/>
                    <a:gd name="connsiteY3" fmla="*/ 25097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97"/>
                      </a:lnTo>
                      <a:lnTo>
                        <a:pt x="0" y="25097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8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87465" y="3294765"/>
                <a:ext cx="165413" cy="47912"/>
                <a:chOff x="4687465" y="3294765"/>
                <a:chExt cx="165413" cy="47912"/>
              </a:xfrm>
              <a:solidFill>
                <a:srgbClr val="000000"/>
              </a:solidFill>
            </p:grpSpPr>
            <p:sp>
              <p:nvSpPr>
                <p:cNvPr id="7685" name="자유형: 도형 7684">
                  <a:extLst>
                    <a:ext uri="{FF2B5EF4-FFF2-40B4-BE49-F238E27FC236}">
                      <a16:creationId xmlns:a16="http://schemas.microsoft.com/office/drawing/2014/main" id="{2D140FD7-CE07-4F06-AB3A-AC807911EEE7}"/>
                    </a:ext>
                  </a:extLst>
                </p:cNvPr>
                <p:cNvSpPr/>
                <p:nvPr/>
              </p:nvSpPr>
              <p:spPr>
                <a:xfrm>
                  <a:off x="4687465" y="3294765"/>
                  <a:ext cx="165413" cy="47912"/>
                </a:xfrm>
                <a:custGeom>
                  <a:avLst/>
                  <a:gdLst>
                    <a:gd name="connsiteX0" fmla="*/ 0 w 165413"/>
                    <a:gd name="connsiteY0" fmla="*/ 0 h 47912"/>
                    <a:gd name="connsiteX1" fmla="*/ 165414 w 165413"/>
                    <a:gd name="connsiteY1" fmla="*/ 0 h 47912"/>
                    <a:gd name="connsiteX2" fmla="*/ 165414 w 165413"/>
                    <a:gd name="connsiteY2" fmla="*/ 47913 h 47912"/>
                    <a:gd name="connsiteX3" fmla="*/ 0 w 165413"/>
                    <a:gd name="connsiteY3" fmla="*/ 47913 h 47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91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913"/>
                      </a:lnTo>
                      <a:lnTo>
                        <a:pt x="0" y="4791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6" name="자유형: 도형 7685">
                  <a:extLst>
                    <a:ext uri="{FF2B5EF4-FFF2-40B4-BE49-F238E27FC236}">
                      <a16:creationId xmlns:a16="http://schemas.microsoft.com/office/drawing/2014/main" id="{0DC209F7-FB3F-418D-8A58-0E46D17D1D5C}"/>
                    </a:ext>
                  </a:extLst>
                </p:cNvPr>
                <p:cNvSpPr/>
                <p:nvPr/>
              </p:nvSpPr>
              <p:spPr>
                <a:xfrm>
                  <a:off x="4687465" y="3294765"/>
                  <a:ext cx="165413" cy="47912"/>
                </a:xfrm>
                <a:custGeom>
                  <a:avLst/>
                  <a:gdLst>
                    <a:gd name="connsiteX0" fmla="*/ 0 w 165413"/>
                    <a:gd name="connsiteY0" fmla="*/ 0 h 47912"/>
                    <a:gd name="connsiteX1" fmla="*/ 165414 w 165413"/>
                    <a:gd name="connsiteY1" fmla="*/ 0 h 47912"/>
                    <a:gd name="connsiteX2" fmla="*/ 165414 w 165413"/>
                    <a:gd name="connsiteY2" fmla="*/ 47913 h 47912"/>
                    <a:gd name="connsiteX3" fmla="*/ 0 w 165413"/>
                    <a:gd name="connsiteY3" fmla="*/ 47913 h 47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91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913"/>
                      </a:lnTo>
                      <a:lnTo>
                        <a:pt x="0" y="47913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8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1131" y="3246852"/>
                <a:ext cx="165413" cy="42208"/>
                <a:chOff x="4871131" y="3246852"/>
                <a:chExt cx="165413" cy="42208"/>
              </a:xfrm>
              <a:solidFill>
                <a:srgbClr val="000000"/>
              </a:solidFill>
            </p:grpSpPr>
            <p:sp>
              <p:nvSpPr>
                <p:cNvPr id="7688" name="자유형: 도형 7687">
                  <a:extLst>
                    <a:ext uri="{FF2B5EF4-FFF2-40B4-BE49-F238E27FC236}">
                      <a16:creationId xmlns:a16="http://schemas.microsoft.com/office/drawing/2014/main" id="{1D27C02C-0CE8-4753-9532-32AFD78E1794}"/>
                    </a:ext>
                  </a:extLst>
                </p:cNvPr>
                <p:cNvSpPr/>
                <p:nvPr/>
              </p:nvSpPr>
              <p:spPr>
                <a:xfrm>
                  <a:off x="4871131" y="3246852"/>
                  <a:ext cx="165413" cy="42208"/>
                </a:xfrm>
                <a:custGeom>
                  <a:avLst/>
                  <a:gdLst>
                    <a:gd name="connsiteX0" fmla="*/ 0 w 165413"/>
                    <a:gd name="connsiteY0" fmla="*/ 0 h 42208"/>
                    <a:gd name="connsiteX1" fmla="*/ 165414 w 165413"/>
                    <a:gd name="connsiteY1" fmla="*/ 0 h 42208"/>
                    <a:gd name="connsiteX2" fmla="*/ 165414 w 165413"/>
                    <a:gd name="connsiteY2" fmla="*/ 42209 h 42208"/>
                    <a:gd name="connsiteX3" fmla="*/ 0 w 165413"/>
                    <a:gd name="connsiteY3" fmla="*/ 42209 h 42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20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2209"/>
                      </a:lnTo>
                      <a:lnTo>
                        <a:pt x="0" y="4220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9" name="자유형: 도형 7688">
                  <a:extLst>
                    <a:ext uri="{FF2B5EF4-FFF2-40B4-BE49-F238E27FC236}">
                      <a16:creationId xmlns:a16="http://schemas.microsoft.com/office/drawing/2014/main" id="{111C65FA-CCDF-4033-99C2-F042FDF97852}"/>
                    </a:ext>
                  </a:extLst>
                </p:cNvPr>
                <p:cNvSpPr/>
                <p:nvPr/>
              </p:nvSpPr>
              <p:spPr>
                <a:xfrm>
                  <a:off x="4871131" y="3246852"/>
                  <a:ext cx="165413" cy="42208"/>
                </a:xfrm>
                <a:custGeom>
                  <a:avLst/>
                  <a:gdLst>
                    <a:gd name="connsiteX0" fmla="*/ 0 w 165413"/>
                    <a:gd name="connsiteY0" fmla="*/ 0 h 42208"/>
                    <a:gd name="connsiteX1" fmla="*/ 165414 w 165413"/>
                    <a:gd name="connsiteY1" fmla="*/ 0 h 42208"/>
                    <a:gd name="connsiteX2" fmla="*/ 165414 w 165413"/>
                    <a:gd name="connsiteY2" fmla="*/ 42209 h 42208"/>
                    <a:gd name="connsiteX3" fmla="*/ 0 w 165413"/>
                    <a:gd name="connsiteY3" fmla="*/ 42209 h 42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20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2209"/>
                      </a:lnTo>
                      <a:lnTo>
                        <a:pt x="0" y="42209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9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54797" y="3167568"/>
                <a:ext cx="165413" cy="35364"/>
                <a:chOff x="5054797" y="3167568"/>
                <a:chExt cx="165413" cy="35364"/>
              </a:xfrm>
              <a:solidFill>
                <a:srgbClr val="000000"/>
              </a:solidFill>
            </p:grpSpPr>
            <p:sp>
              <p:nvSpPr>
                <p:cNvPr id="7691" name="자유형: 도형 7690">
                  <a:extLst>
                    <a:ext uri="{FF2B5EF4-FFF2-40B4-BE49-F238E27FC236}">
                      <a16:creationId xmlns:a16="http://schemas.microsoft.com/office/drawing/2014/main" id="{419F57B4-F108-4C13-A117-67B8ABAC4A2C}"/>
                    </a:ext>
                  </a:extLst>
                </p:cNvPr>
                <p:cNvSpPr/>
                <p:nvPr/>
              </p:nvSpPr>
              <p:spPr>
                <a:xfrm>
                  <a:off x="5054797" y="3167568"/>
                  <a:ext cx="165413" cy="35364"/>
                </a:xfrm>
                <a:custGeom>
                  <a:avLst/>
                  <a:gdLst>
                    <a:gd name="connsiteX0" fmla="*/ 0 w 165413"/>
                    <a:gd name="connsiteY0" fmla="*/ 0 h 35364"/>
                    <a:gd name="connsiteX1" fmla="*/ 165413 w 165413"/>
                    <a:gd name="connsiteY1" fmla="*/ 0 h 35364"/>
                    <a:gd name="connsiteX2" fmla="*/ 165413 w 165413"/>
                    <a:gd name="connsiteY2" fmla="*/ 35364 h 35364"/>
                    <a:gd name="connsiteX3" fmla="*/ 0 w 165413"/>
                    <a:gd name="connsiteY3" fmla="*/ 35364 h 3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36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364"/>
                      </a:lnTo>
                      <a:lnTo>
                        <a:pt x="0" y="3536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2" name="자유형: 도형 7691">
                  <a:extLst>
                    <a:ext uri="{FF2B5EF4-FFF2-40B4-BE49-F238E27FC236}">
                      <a16:creationId xmlns:a16="http://schemas.microsoft.com/office/drawing/2014/main" id="{381C71CA-ACCC-4907-B292-F2EEA9633058}"/>
                    </a:ext>
                  </a:extLst>
                </p:cNvPr>
                <p:cNvSpPr/>
                <p:nvPr/>
              </p:nvSpPr>
              <p:spPr>
                <a:xfrm>
                  <a:off x="5054797" y="3167568"/>
                  <a:ext cx="165413" cy="35364"/>
                </a:xfrm>
                <a:custGeom>
                  <a:avLst/>
                  <a:gdLst>
                    <a:gd name="connsiteX0" fmla="*/ 0 w 165413"/>
                    <a:gd name="connsiteY0" fmla="*/ 0 h 35364"/>
                    <a:gd name="connsiteX1" fmla="*/ 165413 w 165413"/>
                    <a:gd name="connsiteY1" fmla="*/ 0 h 35364"/>
                    <a:gd name="connsiteX2" fmla="*/ 165413 w 165413"/>
                    <a:gd name="connsiteY2" fmla="*/ 35364 h 35364"/>
                    <a:gd name="connsiteX3" fmla="*/ 0 w 165413"/>
                    <a:gd name="connsiteY3" fmla="*/ 35364 h 3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36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364"/>
                      </a:lnTo>
                      <a:lnTo>
                        <a:pt x="0" y="35364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9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38463" y="3058623"/>
                <a:ext cx="165413" cy="47342"/>
                <a:chOff x="5238463" y="3058623"/>
                <a:chExt cx="165413" cy="47342"/>
              </a:xfrm>
              <a:solidFill>
                <a:srgbClr val="000000"/>
              </a:solidFill>
            </p:grpSpPr>
            <p:sp>
              <p:nvSpPr>
                <p:cNvPr id="7694" name="자유형: 도형 7693">
                  <a:extLst>
                    <a:ext uri="{FF2B5EF4-FFF2-40B4-BE49-F238E27FC236}">
                      <a16:creationId xmlns:a16="http://schemas.microsoft.com/office/drawing/2014/main" id="{9BA8486C-96AE-4E9D-A669-CA63D16034D4}"/>
                    </a:ext>
                  </a:extLst>
                </p:cNvPr>
                <p:cNvSpPr/>
                <p:nvPr/>
              </p:nvSpPr>
              <p:spPr>
                <a:xfrm>
                  <a:off x="5238463" y="3058623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3 w 165413"/>
                    <a:gd name="connsiteY1" fmla="*/ 0 h 47342"/>
                    <a:gd name="connsiteX2" fmla="*/ 165413 w 165413"/>
                    <a:gd name="connsiteY2" fmla="*/ 47342 h 47342"/>
                    <a:gd name="connsiteX3" fmla="*/ 0 w 165413"/>
                    <a:gd name="connsiteY3" fmla="*/ 47342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7342"/>
                      </a:lnTo>
                      <a:lnTo>
                        <a:pt x="0" y="4734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5" name="자유형: 도형 7694">
                  <a:extLst>
                    <a:ext uri="{FF2B5EF4-FFF2-40B4-BE49-F238E27FC236}">
                      <a16:creationId xmlns:a16="http://schemas.microsoft.com/office/drawing/2014/main" id="{F485AA5F-D501-4ECC-A500-31F7633665A2}"/>
                    </a:ext>
                  </a:extLst>
                </p:cNvPr>
                <p:cNvSpPr/>
                <p:nvPr/>
              </p:nvSpPr>
              <p:spPr>
                <a:xfrm>
                  <a:off x="5238463" y="3058623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3 w 165413"/>
                    <a:gd name="connsiteY1" fmla="*/ 0 h 47342"/>
                    <a:gd name="connsiteX2" fmla="*/ 165413 w 165413"/>
                    <a:gd name="connsiteY2" fmla="*/ 47342 h 47342"/>
                    <a:gd name="connsiteX3" fmla="*/ 0 w 165413"/>
                    <a:gd name="connsiteY3" fmla="*/ 47342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7342"/>
                      </a:lnTo>
                      <a:lnTo>
                        <a:pt x="0" y="4734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9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2129" y="3193235"/>
                <a:ext cx="165413" cy="67876"/>
                <a:chOff x="5422129" y="3193235"/>
                <a:chExt cx="165413" cy="67876"/>
              </a:xfrm>
              <a:solidFill>
                <a:srgbClr val="000000"/>
              </a:solidFill>
            </p:grpSpPr>
            <p:sp>
              <p:nvSpPr>
                <p:cNvPr id="7697" name="자유형: 도형 7696">
                  <a:extLst>
                    <a:ext uri="{FF2B5EF4-FFF2-40B4-BE49-F238E27FC236}">
                      <a16:creationId xmlns:a16="http://schemas.microsoft.com/office/drawing/2014/main" id="{D6833ECD-41DE-477E-BE63-C24A5808D452}"/>
                    </a:ext>
                  </a:extLst>
                </p:cNvPr>
                <p:cNvSpPr/>
                <p:nvPr/>
              </p:nvSpPr>
              <p:spPr>
                <a:xfrm>
                  <a:off x="5422129" y="3193235"/>
                  <a:ext cx="165413" cy="67876"/>
                </a:xfrm>
                <a:custGeom>
                  <a:avLst/>
                  <a:gdLst>
                    <a:gd name="connsiteX0" fmla="*/ 0 w 165413"/>
                    <a:gd name="connsiteY0" fmla="*/ 0 h 67876"/>
                    <a:gd name="connsiteX1" fmla="*/ 165413 w 165413"/>
                    <a:gd name="connsiteY1" fmla="*/ 0 h 67876"/>
                    <a:gd name="connsiteX2" fmla="*/ 165413 w 165413"/>
                    <a:gd name="connsiteY2" fmla="*/ 67877 h 67876"/>
                    <a:gd name="connsiteX3" fmla="*/ 0 w 165413"/>
                    <a:gd name="connsiteY3" fmla="*/ 67877 h 67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78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7877"/>
                      </a:lnTo>
                      <a:lnTo>
                        <a:pt x="0" y="6787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8" name="자유형: 도형 7697">
                  <a:extLst>
                    <a:ext uri="{FF2B5EF4-FFF2-40B4-BE49-F238E27FC236}">
                      <a16:creationId xmlns:a16="http://schemas.microsoft.com/office/drawing/2014/main" id="{CA2FD1C8-040C-4B99-ACF4-6DED3D1AF43E}"/>
                    </a:ext>
                  </a:extLst>
                </p:cNvPr>
                <p:cNvSpPr/>
                <p:nvPr/>
              </p:nvSpPr>
              <p:spPr>
                <a:xfrm>
                  <a:off x="5422129" y="3193235"/>
                  <a:ext cx="165413" cy="67876"/>
                </a:xfrm>
                <a:custGeom>
                  <a:avLst/>
                  <a:gdLst>
                    <a:gd name="connsiteX0" fmla="*/ 0 w 165413"/>
                    <a:gd name="connsiteY0" fmla="*/ 0 h 67876"/>
                    <a:gd name="connsiteX1" fmla="*/ 165413 w 165413"/>
                    <a:gd name="connsiteY1" fmla="*/ 0 h 67876"/>
                    <a:gd name="connsiteX2" fmla="*/ 165413 w 165413"/>
                    <a:gd name="connsiteY2" fmla="*/ 67877 h 67876"/>
                    <a:gd name="connsiteX3" fmla="*/ 0 w 165413"/>
                    <a:gd name="connsiteY3" fmla="*/ 67877 h 67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78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7877"/>
                      </a:lnTo>
                      <a:lnTo>
                        <a:pt x="0" y="67877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9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05795" y="3327277"/>
                <a:ext cx="165413" cy="37645"/>
                <a:chOff x="5605795" y="3327277"/>
                <a:chExt cx="165413" cy="37645"/>
              </a:xfrm>
              <a:solidFill>
                <a:srgbClr val="000000"/>
              </a:solidFill>
            </p:grpSpPr>
            <p:sp>
              <p:nvSpPr>
                <p:cNvPr id="7700" name="자유형: 도형 7699">
                  <a:extLst>
                    <a:ext uri="{FF2B5EF4-FFF2-40B4-BE49-F238E27FC236}">
                      <a16:creationId xmlns:a16="http://schemas.microsoft.com/office/drawing/2014/main" id="{9AE50AAD-4E4E-4D7B-8767-27605FABDC7C}"/>
                    </a:ext>
                  </a:extLst>
                </p:cNvPr>
                <p:cNvSpPr/>
                <p:nvPr/>
              </p:nvSpPr>
              <p:spPr>
                <a:xfrm>
                  <a:off x="5605795" y="3327277"/>
                  <a:ext cx="165413" cy="37645"/>
                </a:xfrm>
                <a:custGeom>
                  <a:avLst/>
                  <a:gdLst>
                    <a:gd name="connsiteX0" fmla="*/ 0 w 165413"/>
                    <a:gd name="connsiteY0" fmla="*/ 0 h 37645"/>
                    <a:gd name="connsiteX1" fmla="*/ 165414 w 165413"/>
                    <a:gd name="connsiteY1" fmla="*/ 0 h 37645"/>
                    <a:gd name="connsiteX2" fmla="*/ 165414 w 165413"/>
                    <a:gd name="connsiteY2" fmla="*/ 37646 h 37645"/>
                    <a:gd name="connsiteX3" fmla="*/ 0 w 165413"/>
                    <a:gd name="connsiteY3" fmla="*/ 37646 h 3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64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7646"/>
                      </a:lnTo>
                      <a:lnTo>
                        <a:pt x="0" y="3764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1" name="자유형: 도형 7700">
                  <a:extLst>
                    <a:ext uri="{FF2B5EF4-FFF2-40B4-BE49-F238E27FC236}">
                      <a16:creationId xmlns:a16="http://schemas.microsoft.com/office/drawing/2014/main" id="{803FCB87-8453-4B63-9C9C-CB99EAE235FF}"/>
                    </a:ext>
                  </a:extLst>
                </p:cNvPr>
                <p:cNvSpPr/>
                <p:nvPr/>
              </p:nvSpPr>
              <p:spPr>
                <a:xfrm>
                  <a:off x="5605795" y="3327277"/>
                  <a:ext cx="165413" cy="37645"/>
                </a:xfrm>
                <a:custGeom>
                  <a:avLst/>
                  <a:gdLst>
                    <a:gd name="connsiteX0" fmla="*/ 0 w 165413"/>
                    <a:gd name="connsiteY0" fmla="*/ 0 h 37645"/>
                    <a:gd name="connsiteX1" fmla="*/ 165414 w 165413"/>
                    <a:gd name="connsiteY1" fmla="*/ 0 h 37645"/>
                    <a:gd name="connsiteX2" fmla="*/ 165414 w 165413"/>
                    <a:gd name="connsiteY2" fmla="*/ 37646 h 37645"/>
                    <a:gd name="connsiteX3" fmla="*/ 0 w 165413"/>
                    <a:gd name="connsiteY3" fmla="*/ 37646 h 3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64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7646"/>
                      </a:lnTo>
                      <a:lnTo>
                        <a:pt x="0" y="37646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70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89461" y="3344389"/>
                <a:ext cx="165413" cy="22245"/>
                <a:chOff x="5789461" y="3344389"/>
                <a:chExt cx="165413" cy="22245"/>
              </a:xfrm>
              <a:solidFill>
                <a:srgbClr val="000000"/>
              </a:solidFill>
            </p:grpSpPr>
            <p:sp>
              <p:nvSpPr>
                <p:cNvPr id="7703" name="자유형: 도형 7702">
                  <a:extLst>
                    <a:ext uri="{FF2B5EF4-FFF2-40B4-BE49-F238E27FC236}">
                      <a16:creationId xmlns:a16="http://schemas.microsoft.com/office/drawing/2014/main" id="{FBE8C41A-42A8-4768-B44B-E64F0AA9F3DF}"/>
                    </a:ext>
                  </a:extLst>
                </p:cNvPr>
                <p:cNvSpPr/>
                <p:nvPr/>
              </p:nvSpPr>
              <p:spPr>
                <a:xfrm>
                  <a:off x="5789461" y="3344389"/>
                  <a:ext cx="165413" cy="22245"/>
                </a:xfrm>
                <a:custGeom>
                  <a:avLst/>
                  <a:gdLst>
                    <a:gd name="connsiteX0" fmla="*/ 0 w 165413"/>
                    <a:gd name="connsiteY0" fmla="*/ 0 h 22245"/>
                    <a:gd name="connsiteX1" fmla="*/ 165414 w 165413"/>
                    <a:gd name="connsiteY1" fmla="*/ 0 h 22245"/>
                    <a:gd name="connsiteX2" fmla="*/ 165414 w 165413"/>
                    <a:gd name="connsiteY2" fmla="*/ 22245 h 22245"/>
                    <a:gd name="connsiteX3" fmla="*/ 0 w 165413"/>
                    <a:gd name="connsiteY3" fmla="*/ 22245 h 22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24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245"/>
                      </a:lnTo>
                      <a:lnTo>
                        <a:pt x="0" y="2224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4" name="자유형: 도형 7703">
                  <a:extLst>
                    <a:ext uri="{FF2B5EF4-FFF2-40B4-BE49-F238E27FC236}">
                      <a16:creationId xmlns:a16="http://schemas.microsoft.com/office/drawing/2014/main" id="{D8BA6512-5850-44F2-8B99-ABC558D571A7}"/>
                    </a:ext>
                  </a:extLst>
                </p:cNvPr>
                <p:cNvSpPr/>
                <p:nvPr/>
              </p:nvSpPr>
              <p:spPr>
                <a:xfrm>
                  <a:off x="5789461" y="3344389"/>
                  <a:ext cx="165413" cy="22245"/>
                </a:xfrm>
                <a:custGeom>
                  <a:avLst/>
                  <a:gdLst>
                    <a:gd name="connsiteX0" fmla="*/ 0 w 165413"/>
                    <a:gd name="connsiteY0" fmla="*/ 0 h 22245"/>
                    <a:gd name="connsiteX1" fmla="*/ 165414 w 165413"/>
                    <a:gd name="connsiteY1" fmla="*/ 0 h 22245"/>
                    <a:gd name="connsiteX2" fmla="*/ 165414 w 165413"/>
                    <a:gd name="connsiteY2" fmla="*/ 22245 h 22245"/>
                    <a:gd name="connsiteX3" fmla="*/ 0 w 165413"/>
                    <a:gd name="connsiteY3" fmla="*/ 22245 h 22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24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245"/>
                      </a:lnTo>
                      <a:lnTo>
                        <a:pt x="0" y="22245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70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3127" y="3319292"/>
                <a:ext cx="165413" cy="25097"/>
                <a:chOff x="5973127" y="3319292"/>
                <a:chExt cx="165413" cy="25097"/>
              </a:xfrm>
              <a:solidFill>
                <a:srgbClr val="000000"/>
              </a:solidFill>
            </p:grpSpPr>
            <p:sp>
              <p:nvSpPr>
                <p:cNvPr id="7706" name="자유형: 도형 7705">
                  <a:extLst>
                    <a:ext uri="{FF2B5EF4-FFF2-40B4-BE49-F238E27FC236}">
                      <a16:creationId xmlns:a16="http://schemas.microsoft.com/office/drawing/2014/main" id="{9844796A-3AE0-40D1-9E46-95CDC1705498}"/>
                    </a:ext>
                  </a:extLst>
                </p:cNvPr>
                <p:cNvSpPr/>
                <p:nvPr/>
              </p:nvSpPr>
              <p:spPr>
                <a:xfrm>
                  <a:off x="5973127" y="3319292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3 w 165413"/>
                    <a:gd name="connsiteY1" fmla="*/ 0 h 25097"/>
                    <a:gd name="connsiteX2" fmla="*/ 165413 w 165413"/>
                    <a:gd name="connsiteY2" fmla="*/ 25097 h 25097"/>
                    <a:gd name="connsiteX3" fmla="*/ 0 w 165413"/>
                    <a:gd name="connsiteY3" fmla="*/ 25097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97"/>
                      </a:lnTo>
                      <a:lnTo>
                        <a:pt x="0" y="250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7" name="자유형: 도형 7706">
                  <a:extLst>
                    <a:ext uri="{FF2B5EF4-FFF2-40B4-BE49-F238E27FC236}">
                      <a16:creationId xmlns:a16="http://schemas.microsoft.com/office/drawing/2014/main" id="{61A06C9A-39F2-4E76-AD9B-D67F3FD5E47C}"/>
                    </a:ext>
                  </a:extLst>
                </p:cNvPr>
                <p:cNvSpPr/>
                <p:nvPr/>
              </p:nvSpPr>
              <p:spPr>
                <a:xfrm>
                  <a:off x="5973127" y="3319292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3 w 165413"/>
                    <a:gd name="connsiteY1" fmla="*/ 0 h 25097"/>
                    <a:gd name="connsiteX2" fmla="*/ 165413 w 165413"/>
                    <a:gd name="connsiteY2" fmla="*/ 25097 h 25097"/>
                    <a:gd name="connsiteX3" fmla="*/ 0 w 165413"/>
                    <a:gd name="connsiteY3" fmla="*/ 25097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97"/>
                      </a:lnTo>
                      <a:lnTo>
                        <a:pt x="0" y="25097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70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56793" y="3315869"/>
                <a:ext cx="165413" cy="21674"/>
                <a:chOff x="6156793" y="3315869"/>
                <a:chExt cx="165413" cy="21674"/>
              </a:xfrm>
              <a:solidFill>
                <a:srgbClr val="000000"/>
              </a:solidFill>
            </p:grpSpPr>
            <p:sp>
              <p:nvSpPr>
                <p:cNvPr id="7709" name="자유형: 도형 7708">
                  <a:extLst>
                    <a:ext uri="{FF2B5EF4-FFF2-40B4-BE49-F238E27FC236}">
                      <a16:creationId xmlns:a16="http://schemas.microsoft.com/office/drawing/2014/main" id="{51DB0D5C-FBEF-4F34-AFCD-A9BDAF765713}"/>
                    </a:ext>
                  </a:extLst>
                </p:cNvPr>
                <p:cNvSpPr/>
                <p:nvPr/>
              </p:nvSpPr>
              <p:spPr>
                <a:xfrm>
                  <a:off x="6156793" y="3315869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0" name="자유형: 도형 7709">
                  <a:extLst>
                    <a:ext uri="{FF2B5EF4-FFF2-40B4-BE49-F238E27FC236}">
                      <a16:creationId xmlns:a16="http://schemas.microsoft.com/office/drawing/2014/main" id="{9B816B8F-49FE-4CB3-99B0-E8CD213A0382}"/>
                    </a:ext>
                  </a:extLst>
                </p:cNvPr>
                <p:cNvSpPr/>
                <p:nvPr/>
              </p:nvSpPr>
              <p:spPr>
                <a:xfrm>
                  <a:off x="6156793" y="3315869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71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0459" y="3154449"/>
                <a:ext cx="165413" cy="22245"/>
                <a:chOff x="6340459" y="3154449"/>
                <a:chExt cx="165413" cy="22245"/>
              </a:xfrm>
              <a:solidFill>
                <a:srgbClr val="000000"/>
              </a:solidFill>
            </p:grpSpPr>
            <p:sp>
              <p:nvSpPr>
                <p:cNvPr id="7712" name="자유형: 도형 7711">
                  <a:extLst>
                    <a:ext uri="{FF2B5EF4-FFF2-40B4-BE49-F238E27FC236}">
                      <a16:creationId xmlns:a16="http://schemas.microsoft.com/office/drawing/2014/main" id="{2F7FF1F0-0092-43DE-9527-D94441AB4D98}"/>
                    </a:ext>
                  </a:extLst>
                </p:cNvPr>
                <p:cNvSpPr/>
                <p:nvPr/>
              </p:nvSpPr>
              <p:spPr>
                <a:xfrm>
                  <a:off x="6340459" y="3154449"/>
                  <a:ext cx="165413" cy="22245"/>
                </a:xfrm>
                <a:custGeom>
                  <a:avLst/>
                  <a:gdLst>
                    <a:gd name="connsiteX0" fmla="*/ 0 w 165413"/>
                    <a:gd name="connsiteY0" fmla="*/ 0 h 22245"/>
                    <a:gd name="connsiteX1" fmla="*/ 165413 w 165413"/>
                    <a:gd name="connsiteY1" fmla="*/ 0 h 22245"/>
                    <a:gd name="connsiteX2" fmla="*/ 165413 w 165413"/>
                    <a:gd name="connsiteY2" fmla="*/ 22245 h 22245"/>
                    <a:gd name="connsiteX3" fmla="*/ 0 w 165413"/>
                    <a:gd name="connsiteY3" fmla="*/ 22245 h 22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24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245"/>
                      </a:lnTo>
                      <a:lnTo>
                        <a:pt x="0" y="2224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3" name="자유형: 도형 7712">
                  <a:extLst>
                    <a:ext uri="{FF2B5EF4-FFF2-40B4-BE49-F238E27FC236}">
                      <a16:creationId xmlns:a16="http://schemas.microsoft.com/office/drawing/2014/main" id="{535E7048-20DA-4E27-9631-0E5A847AD83C}"/>
                    </a:ext>
                  </a:extLst>
                </p:cNvPr>
                <p:cNvSpPr/>
                <p:nvPr/>
              </p:nvSpPr>
              <p:spPr>
                <a:xfrm>
                  <a:off x="6340459" y="3154449"/>
                  <a:ext cx="165413" cy="22245"/>
                </a:xfrm>
                <a:custGeom>
                  <a:avLst/>
                  <a:gdLst>
                    <a:gd name="connsiteX0" fmla="*/ 0 w 165413"/>
                    <a:gd name="connsiteY0" fmla="*/ 0 h 22245"/>
                    <a:gd name="connsiteX1" fmla="*/ 165413 w 165413"/>
                    <a:gd name="connsiteY1" fmla="*/ 0 h 22245"/>
                    <a:gd name="connsiteX2" fmla="*/ 165413 w 165413"/>
                    <a:gd name="connsiteY2" fmla="*/ 22245 h 22245"/>
                    <a:gd name="connsiteX3" fmla="*/ 0 w 165413"/>
                    <a:gd name="connsiteY3" fmla="*/ 22245 h 22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24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245"/>
                      </a:lnTo>
                      <a:lnTo>
                        <a:pt x="0" y="22245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71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4125" y="3301610"/>
                <a:ext cx="165413" cy="18822"/>
                <a:chOff x="6524125" y="3301610"/>
                <a:chExt cx="165413" cy="18822"/>
              </a:xfrm>
              <a:solidFill>
                <a:srgbClr val="000000"/>
              </a:solidFill>
            </p:grpSpPr>
            <p:sp>
              <p:nvSpPr>
                <p:cNvPr id="7715" name="자유형: 도형 7714">
                  <a:extLst>
                    <a:ext uri="{FF2B5EF4-FFF2-40B4-BE49-F238E27FC236}">
                      <a16:creationId xmlns:a16="http://schemas.microsoft.com/office/drawing/2014/main" id="{89F32969-F1C8-4F9D-9E2C-3C120A3A5040}"/>
                    </a:ext>
                  </a:extLst>
                </p:cNvPr>
                <p:cNvSpPr/>
                <p:nvPr/>
              </p:nvSpPr>
              <p:spPr>
                <a:xfrm>
                  <a:off x="6524125" y="3301610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3 w 165413"/>
                    <a:gd name="connsiteY1" fmla="*/ 0 h 18822"/>
                    <a:gd name="connsiteX2" fmla="*/ 165413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6" name="자유형: 도형 7715">
                  <a:extLst>
                    <a:ext uri="{FF2B5EF4-FFF2-40B4-BE49-F238E27FC236}">
                      <a16:creationId xmlns:a16="http://schemas.microsoft.com/office/drawing/2014/main" id="{FF224976-C0BB-46D2-BC6F-66092321385B}"/>
                    </a:ext>
                  </a:extLst>
                </p:cNvPr>
                <p:cNvSpPr/>
                <p:nvPr/>
              </p:nvSpPr>
              <p:spPr>
                <a:xfrm>
                  <a:off x="6524125" y="3301610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3 w 165413"/>
                    <a:gd name="connsiteY1" fmla="*/ 0 h 18822"/>
                    <a:gd name="connsiteX2" fmla="*/ 165413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71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07221" y="3180116"/>
                <a:ext cx="165413" cy="19393"/>
                <a:chOff x="6707221" y="3180116"/>
                <a:chExt cx="165413" cy="19393"/>
              </a:xfrm>
              <a:solidFill>
                <a:srgbClr val="000000"/>
              </a:solidFill>
            </p:grpSpPr>
            <p:sp>
              <p:nvSpPr>
                <p:cNvPr id="7718" name="자유형: 도형 7717">
                  <a:extLst>
                    <a:ext uri="{FF2B5EF4-FFF2-40B4-BE49-F238E27FC236}">
                      <a16:creationId xmlns:a16="http://schemas.microsoft.com/office/drawing/2014/main" id="{0AA2C295-FC42-4FB7-B265-7F0F268A99E1}"/>
                    </a:ext>
                  </a:extLst>
                </p:cNvPr>
                <p:cNvSpPr/>
                <p:nvPr/>
              </p:nvSpPr>
              <p:spPr>
                <a:xfrm>
                  <a:off x="6707221" y="3180116"/>
                  <a:ext cx="165413" cy="19393"/>
                </a:xfrm>
                <a:custGeom>
                  <a:avLst/>
                  <a:gdLst>
                    <a:gd name="connsiteX0" fmla="*/ 0 w 165413"/>
                    <a:gd name="connsiteY0" fmla="*/ 0 h 19393"/>
                    <a:gd name="connsiteX1" fmla="*/ 165414 w 165413"/>
                    <a:gd name="connsiteY1" fmla="*/ 0 h 19393"/>
                    <a:gd name="connsiteX2" fmla="*/ 165414 w 165413"/>
                    <a:gd name="connsiteY2" fmla="*/ 19393 h 19393"/>
                    <a:gd name="connsiteX3" fmla="*/ 0 w 165413"/>
                    <a:gd name="connsiteY3" fmla="*/ 19393 h 19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39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393"/>
                      </a:lnTo>
                      <a:lnTo>
                        <a:pt x="0" y="193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9" name="자유형: 도형 7718">
                  <a:extLst>
                    <a:ext uri="{FF2B5EF4-FFF2-40B4-BE49-F238E27FC236}">
                      <a16:creationId xmlns:a16="http://schemas.microsoft.com/office/drawing/2014/main" id="{C47746F3-3184-4885-B985-207A0F15F3A1}"/>
                    </a:ext>
                  </a:extLst>
                </p:cNvPr>
                <p:cNvSpPr/>
                <p:nvPr/>
              </p:nvSpPr>
              <p:spPr>
                <a:xfrm>
                  <a:off x="6707221" y="3180116"/>
                  <a:ext cx="165413" cy="19393"/>
                </a:xfrm>
                <a:custGeom>
                  <a:avLst/>
                  <a:gdLst>
                    <a:gd name="connsiteX0" fmla="*/ 0 w 165413"/>
                    <a:gd name="connsiteY0" fmla="*/ 0 h 19393"/>
                    <a:gd name="connsiteX1" fmla="*/ 165414 w 165413"/>
                    <a:gd name="connsiteY1" fmla="*/ 0 h 19393"/>
                    <a:gd name="connsiteX2" fmla="*/ 165414 w 165413"/>
                    <a:gd name="connsiteY2" fmla="*/ 19393 h 19393"/>
                    <a:gd name="connsiteX3" fmla="*/ 0 w 165413"/>
                    <a:gd name="connsiteY3" fmla="*/ 19393 h 19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39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393"/>
                      </a:lnTo>
                      <a:lnTo>
                        <a:pt x="0" y="19393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72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0887" y="3359790"/>
                <a:ext cx="165413" cy="15970"/>
                <a:chOff x="6890887" y="3359790"/>
                <a:chExt cx="165413" cy="15970"/>
              </a:xfrm>
              <a:solidFill>
                <a:srgbClr val="000000"/>
              </a:solidFill>
            </p:grpSpPr>
            <p:sp>
              <p:nvSpPr>
                <p:cNvPr id="7721" name="자유형: 도형 7720">
                  <a:extLst>
                    <a:ext uri="{FF2B5EF4-FFF2-40B4-BE49-F238E27FC236}">
                      <a16:creationId xmlns:a16="http://schemas.microsoft.com/office/drawing/2014/main" id="{AA2F7517-55A2-4B86-9510-7E9116E9779B}"/>
                    </a:ext>
                  </a:extLst>
                </p:cNvPr>
                <p:cNvSpPr/>
                <p:nvPr/>
              </p:nvSpPr>
              <p:spPr>
                <a:xfrm>
                  <a:off x="6890887" y="3359790"/>
                  <a:ext cx="165413" cy="15970"/>
                </a:xfrm>
                <a:custGeom>
                  <a:avLst/>
                  <a:gdLst>
                    <a:gd name="connsiteX0" fmla="*/ 0 w 165413"/>
                    <a:gd name="connsiteY0" fmla="*/ 0 h 15970"/>
                    <a:gd name="connsiteX1" fmla="*/ 165413 w 165413"/>
                    <a:gd name="connsiteY1" fmla="*/ 0 h 15970"/>
                    <a:gd name="connsiteX2" fmla="*/ 165413 w 165413"/>
                    <a:gd name="connsiteY2" fmla="*/ 15971 h 15970"/>
                    <a:gd name="connsiteX3" fmla="*/ 0 w 165413"/>
                    <a:gd name="connsiteY3" fmla="*/ 15971 h 1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971"/>
                      </a:lnTo>
                      <a:lnTo>
                        <a:pt x="0" y="159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22" name="자유형: 도형 7721">
                  <a:extLst>
                    <a:ext uri="{FF2B5EF4-FFF2-40B4-BE49-F238E27FC236}">
                      <a16:creationId xmlns:a16="http://schemas.microsoft.com/office/drawing/2014/main" id="{26A29C08-B280-4FCF-871B-A225E9303961}"/>
                    </a:ext>
                  </a:extLst>
                </p:cNvPr>
                <p:cNvSpPr/>
                <p:nvPr/>
              </p:nvSpPr>
              <p:spPr>
                <a:xfrm>
                  <a:off x="6890887" y="3359790"/>
                  <a:ext cx="165413" cy="15970"/>
                </a:xfrm>
                <a:custGeom>
                  <a:avLst/>
                  <a:gdLst>
                    <a:gd name="connsiteX0" fmla="*/ 0 w 165413"/>
                    <a:gd name="connsiteY0" fmla="*/ 0 h 15970"/>
                    <a:gd name="connsiteX1" fmla="*/ 165413 w 165413"/>
                    <a:gd name="connsiteY1" fmla="*/ 0 h 15970"/>
                    <a:gd name="connsiteX2" fmla="*/ 165413 w 165413"/>
                    <a:gd name="connsiteY2" fmla="*/ 15971 h 15970"/>
                    <a:gd name="connsiteX3" fmla="*/ 0 w 165413"/>
                    <a:gd name="connsiteY3" fmla="*/ 15971 h 1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971"/>
                      </a:lnTo>
                      <a:lnTo>
                        <a:pt x="0" y="1597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72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74553" y="3144752"/>
                <a:ext cx="165413" cy="15970"/>
                <a:chOff x="7074553" y="3144752"/>
                <a:chExt cx="165413" cy="15970"/>
              </a:xfrm>
              <a:solidFill>
                <a:srgbClr val="000000"/>
              </a:solidFill>
            </p:grpSpPr>
            <p:sp>
              <p:nvSpPr>
                <p:cNvPr id="7724" name="자유형: 도형 7723">
                  <a:extLst>
                    <a:ext uri="{FF2B5EF4-FFF2-40B4-BE49-F238E27FC236}">
                      <a16:creationId xmlns:a16="http://schemas.microsoft.com/office/drawing/2014/main" id="{65EEB90F-CAA1-4C84-92F9-F1B2E334D57D}"/>
                    </a:ext>
                  </a:extLst>
                </p:cNvPr>
                <p:cNvSpPr/>
                <p:nvPr/>
              </p:nvSpPr>
              <p:spPr>
                <a:xfrm>
                  <a:off x="7074553" y="3144752"/>
                  <a:ext cx="165413" cy="15970"/>
                </a:xfrm>
                <a:custGeom>
                  <a:avLst/>
                  <a:gdLst>
                    <a:gd name="connsiteX0" fmla="*/ 0 w 165413"/>
                    <a:gd name="connsiteY0" fmla="*/ 0 h 15970"/>
                    <a:gd name="connsiteX1" fmla="*/ 165413 w 165413"/>
                    <a:gd name="connsiteY1" fmla="*/ 0 h 15970"/>
                    <a:gd name="connsiteX2" fmla="*/ 165413 w 165413"/>
                    <a:gd name="connsiteY2" fmla="*/ 15971 h 15970"/>
                    <a:gd name="connsiteX3" fmla="*/ 0 w 165413"/>
                    <a:gd name="connsiteY3" fmla="*/ 15971 h 1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971"/>
                      </a:lnTo>
                      <a:lnTo>
                        <a:pt x="0" y="159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25" name="자유형: 도형 7724">
                  <a:extLst>
                    <a:ext uri="{FF2B5EF4-FFF2-40B4-BE49-F238E27FC236}">
                      <a16:creationId xmlns:a16="http://schemas.microsoft.com/office/drawing/2014/main" id="{3B49711B-6879-4AD3-B4D4-96396921E5C3}"/>
                    </a:ext>
                  </a:extLst>
                </p:cNvPr>
                <p:cNvSpPr/>
                <p:nvPr/>
              </p:nvSpPr>
              <p:spPr>
                <a:xfrm>
                  <a:off x="7074553" y="3144752"/>
                  <a:ext cx="165413" cy="15970"/>
                </a:xfrm>
                <a:custGeom>
                  <a:avLst/>
                  <a:gdLst>
                    <a:gd name="connsiteX0" fmla="*/ 0 w 165413"/>
                    <a:gd name="connsiteY0" fmla="*/ 0 h 15970"/>
                    <a:gd name="connsiteX1" fmla="*/ 165413 w 165413"/>
                    <a:gd name="connsiteY1" fmla="*/ 0 h 15970"/>
                    <a:gd name="connsiteX2" fmla="*/ 165413 w 165413"/>
                    <a:gd name="connsiteY2" fmla="*/ 15971 h 15970"/>
                    <a:gd name="connsiteX3" fmla="*/ 0 w 165413"/>
                    <a:gd name="connsiteY3" fmla="*/ 15971 h 1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971"/>
                      </a:lnTo>
                      <a:lnTo>
                        <a:pt x="0" y="1597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726" name="자유형: 도형 7725">
                <a:extLst>
                  <a:ext uri="{FF2B5EF4-FFF2-40B4-BE49-F238E27FC236}">
                    <a16:creationId xmlns:a16="http://schemas.microsoft.com/office/drawing/2014/main" id="{8D3CB8B5-81B1-48A8-96AA-CD89A1CB572D}"/>
                  </a:ext>
                </a:extLst>
              </p:cNvPr>
              <p:cNvSpPr/>
              <p:nvPr/>
            </p:nvSpPr>
            <p:spPr>
              <a:xfrm>
                <a:off x="601752" y="2387272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4558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27" name="TextBox 7726">
                <a:extLst>
                  <a:ext uri="{FF2B5EF4-FFF2-40B4-BE49-F238E27FC236}">
                    <a16:creationId xmlns:a16="http://schemas.microsoft.com/office/drawing/2014/main" id="{199CBB71-062D-4D30-8DCE-E717AC60DBC1}"/>
                  </a:ext>
                </a:extLst>
              </p:cNvPr>
              <p:cNvSpPr txBox="1"/>
              <p:nvPr/>
            </p:nvSpPr>
            <p:spPr>
              <a:xfrm>
                <a:off x="7031368" y="346674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7728" name="TextBox 7727">
                <a:extLst>
                  <a:ext uri="{FF2B5EF4-FFF2-40B4-BE49-F238E27FC236}">
                    <a16:creationId xmlns:a16="http://schemas.microsoft.com/office/drawing/2014/main" id="{5B1EDA97-857B-4C07-9095-24050312D3E6}"/>
                  </a:ext>
                </a:extLst>
              </p:cNvPr>
              <p:cNvSpPr txBox="1"/>
              <p:nvPr/>
            </p:nvSpPr>
            <p:spPr>
              <a:xfrm>
                <a:off x="604598" y="315673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5.1</a:t>
                </a:r>
              </a:p>
            </p:txBody>
          </p:sp>
          <p:sp>
            <p:nvSpPr>
              <p:cNvPr id="7729" name="TextBox 7728">
                <a:extLst>
                  <a:ext uri="{FF2B5EF4-FFF2-40B4-BE49-F238E27FC236}">
                    <a16:creationId xmlns:a16="http://schemas.microsoft.com/office/drawing/2014/main" id="{951C18B9-2D2B-49BB-9B69-8634B4CC7C23}"/>
                  </a:ext>
                </a:extLst>
              </p:cNvPr>
              <p:cNvSpPr txBox="1"/>
              <p:nvPr/>
            </p:nvSpPr>
            <p:spPr>
              <a:xfrm>
                <a:off x="788220" y="323605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4.1</a:t>
                </a:r>
              </a:p>
            </p:txBody>
          </p:sp>
          <p:sp>
            <p:nvSpPr>
              <p:cNvPr id="7730" name="TextBox 7729">
                <a:extLst>
                  <a:ext uri="{FF2B5EF4-FFF2-40B4-BE49-F238E27FC236}">
                    <a16:creationId xmlns:a16="http://schemas.microsoft.com/office/drawing/2014/main" id="{9BBD4408-8764-4AEA-A86F-6DB8BDCF2FBD}"/>
                  </a:ext>
                </a:extLst>
              </p:cNvPr>
              <p:cNvSpPr txBox="1"/>
              <p:nvPr/>
            </p:nvSpPr>
            <p:spPr>
              <a:xfrm>
                <a:off x="971843" y="327301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3.6</a:t>
                </a:r>
              </a:p>
            </p:txBody>
          </p:sp>
          <p:sp>
            <p:nvSpPr>
              <p:cNvPr id="7731" name="TextBox 7730">
                <a:extLst>
                  <a:ext uri="{FF2B5EF4-FFF2-40B4-BE49-F238E27FC236}">
                    <a16:creationId xmlns:a16="http://schemas.microsoft.com/office/drawing/2014/main" id="{F523C052-CAEF-4444-A876-B1B2588EA09E}"/>
                  </a:ext>
                </a:extLst>
              </p:cNvPr>
              <p:cNvSpPr txBox="1"/>
              <p:nvPr/>
            </p:nvSpPr>
            <p:spPr>
              <a:xfrm>
                <a:off x="1155465" y="325890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3.8</a:t>
                </a:r>
              </a:p>
            </p:txBody>
          </p:sp>
          <p:sp>
            <p:nvSpPr>
              <p:cNvPr id="7732" name="TextBox 7731">
                <a:extLst>
                  <a:ext uri="{FF2B5EF4-FFF2-40B4-BE49-F238E27FC236}">
                    <a16:creationId xmlns:a16="http://schemas.microsoft.com/office/drawing/2014/main" id="{0360D8D0-3189-450E-93E0-46A1A1ED037C}"/>
                  </a:ext>
                </a:extLst>
              </p:cNvPr>
              <p:cNvSpPr txBox="1"/>
              <p:nvPr/>
            </p:nvSpPr>
            <p:spPr>
              <a:xfrm>
                <a:off x="1339085" y="334369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2.7</a:t>
                </a:r>
              </a:p>
            </p:txBody>
          </p:sp>
          <p:sp>
            <p:nvSpPr>
              <p:cNvPr id="7733" name="TextBox 7732">
                <a:extLst>
                  <a:ext uri="{FF2B5EF4-FFF2-40B4-BE49-F238E27FC236}">
                    <a16:creationId xmlns:a16="http://schemas.microsoft.com/office/drawing/2014/main" id="{1B94F19C-4BFA-42C6-8AD2-B0FA688F91FF}"/>
                  </a:ext>
                </a:extLst>
              </p:cNvPr>
              <p:cNvSpPr txBox="1"/>
              <p:nvPr/>
            </p:nvSpPr>
            <p:spPr>
              <a:xfrm>
                <a:off x="1522706" y="329918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3.3</a:t>
                </a:r>
              </a:p>
            </p:txBody>
          </p:sp>
          <p:sp>
            <p:nvSpPr>
              <p:cNvPr id="7734" name="TextBox 7733">
                <a:extLst>
                  <a:ext uri="{FF2B5EF4-FFF2-40B4-BE49-F238E27FC236}">
                    <a16:creationId xmlns:a16="http://schemas.microsoft.com/office/drawing/2014/main" id="{F430E392-E3FD-4E5C-9F84-A97779A0BA21}"/>
                  </a:ext>
                </a:extLst>
              </p:cNvPr>
              <p:cNvSpPr txBox="1"/>
              <p:nvPr/>
            </p:nvSpPr>
            <p:spPr>
              <a:xfrm>
                <a:off x="1706332" y="326531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3.7</a:t>
                </a:r>
              </a:p>
            </p:txBody>
          </p:sp>
          <p:sp>
            <p:nvSpPr>
              <p:cNvPr id="7735" name="TextBox 7734">
                <a:extLst>
                  <a:ext uri="{FF2B5EF4-FFF2-40B4-BE49-F238E27FC236}">
                    <a16:creationId xmlns:a16="http://schemas.microsoft.com/office/drawing/2014/main" id="{EEF475AD-F633-42FC-8DD8-BF1585E6A541}"/>
                  </a:ext>
                </a:extLst>
              </p:cNvPr>
              <p:cNvSpPr txBox="1"/>
              <p:nvPr/>
            </p:nvSpPr>
            <p:spPr>
              <a:xfrm>
                <a:off x="1889952" y="329423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</a:t>
                </a:r>
              </a:p>
            </p:txBody>
          </p:sp>
          <p:sp>
            <p:nvSpPr>
              <p:cNvPr id="7736" name="TextBox 7735">
                <a:extLst>
                  <a:ext uri="{FF2B5EF4-FFF2-40B4-BE49-F238E27FC236}">
                    <a16:creationId xmlns:a16="http://schemas.microsoft.com/office/drawing/2014/main" id="{C7944E1A-2162-4077-BB23-F4CF1B191E40}"/>
                  </a:ext>
                </a:extLst>
              </p:cNvPr>
              <p:cNvSpPr txBox="1"/>
              <p:nvPr/>
            </p:nvSpPr>
            <p:spPr>
              <a:xfrm>
                <a:off x="2073578" y="340806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1.9</a:t>
                </a:r>
              </a:p>
            </p:txBody>
          </p:sp>
          <p:sp>
            <p:nvSpPr>
              <p:cNvPr id="7737" name="TextBox 7736">
                <a:extLst>
                  <a:ext uri="{FF2B5EF4-FFF2-40B4-BE49-F238E27FC236}">
                    <a16:creationId xmlns:a16="http://schemas.microsoft.com/office/drawing/2014/main" id="{46A5D1D0-8C0C-46CE-B256-1195E655B732}"/>
                  </a:ext>
                </a:extLst>
              </p:cNvPr>
              <p:cNvSpPr txBox="1"/>
              <p:nvPr/>
            </p:nvSpPr>
            <p:spPr>
              <a:xfrm>
                <a:off x="2257199" y="339475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2.1</a:t>
                </a:r>
              </a:p>
            </p:txBody>
          </p:sp>
          <p:sp>
            <p:nvSpPr>
              <p:cNvPr id="7738" name="TextBox 7737">
                <a:extLst>
                  <a:ext uri="{FF2B5EF4-FFF2-40B4-BE49-F238E27FC236}">
                    <a16:creationId xmlns:a16="http://schemas.microsoft.com/office/drawing/2014/main" id="{53268483-C1D2-4EAA-A46E-6B266F276C95}"/>
                  </a:ext>
                </a:extLst>
              </p:cNvPr>
              <p:cNvSpPr txBox="1"/>
              <p:nvPr/>
            </p:nvSpPr>
            <p:spPr>
              <a:xfrm>
                <a:off x="2440819" y="341718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7739" name="TextBox 7738">
                <a:extLst>
                  <a:ext uri="{FF2B5EF4-FFF2-40B4-BE49-F238E27FC236}">
                    <a16:creationId xmlns:a16="http://schemas.microsoft.com/office/drawing/2014/main" id="{1BD01DB5-5BDB-482A-B555-E3A7EF7FA610}"/>
                  </a:ext>
                </a:extLst>
              </p:cNvPr>
              <p:cNvSpPr txBox="1"/>
              <p:nvPr/>
            </p:nvSpPr>
            <p:spPr>
              <a:xfrm>
                <a:off x="2624439" y="336227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2.5</a:t>
                </a:r>
              </a:p>
            </p:txBody>
          </p:sp>
          <p:sp>
            <p:nvSpPr>
              <p:cNvPr id="7740" name="TextBox 7739">
                <a:extLst>
                  <a:ext uri="{FF2B5EF4-FFF2-40B4-BE49-F238E27FC236}">
                    <a16:creationId xmlns:a16="http://schemas.microsoft.com/office/drawing/2014/main" id="{3CD32BDE-D5B5-4589-ADDA-F79088AFD030}"/>
                  </a:ext>
                </a:extLst>
              </p:cNvPr>
              <p:cNvSpPr txBox="1"/>
              <p:nvPr/>
            </p:nvSpPr>
            <p:spPr>
              <a:xfrm>
                <a:off x="2808065" y="324911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3.9</a:t>
                </a:r>
              </a:p>
            </p:txBody>
          </p:sp>
          <p:sp>
            <p:nvSpPr>
              <p:cNvPr id="7741" name="TextBox 7740">
                <a:extLst>
                  <a:ext uri="{FF2B5EF4-FFF2-40B4-BE49-F238E27FC236}">
                    <a16:creationId xmlns:a16="http://schemas.microsoft.com/office/drawing/2014/main" id="{1AB4B9E6-8F6B-411E-B6B0-15FC498E551F}"/>
                  </a:ext>
                </a:extLst>
              </p:cNvPr>
              <p:cNvSpPr txBox="1"/>
              <p:nvPr/>
            </p:nvSpPr>
            <p:spPr>
              <a:xfrm>
                <a:off x="2991686" y="336792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2.4</a:t>
                </a:r>
              </a:p>
            </p:txBody>
          </p:sp>
          <p:sp>
            <p:nvSpPr>
              <p:cNvPr id="7742" name="TextBox 7741">
                <a:extLst>
                  <a:ext uri="{FF2B5EF4-FFF2-40B4-BE49-F238E27FC236}">
                    <a16:creationId xmlns:a16="http://schemas.microsoft.com/office/drawing/2014/main" id="{C5BF00D4-6603-4B30-808D-3D91E863C50B}"/>
                  </a:ext>
                </a:extLst>
              </p:cNvPr>
              <p:cNvSpPr txBox="1"/>
              <p:nvPr/>
            </p:nvSpPr>
            <p:spPr>
              <a:xfrm>
                <a:off x="3175306" y="339702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7743" name="TextBox 7742">
                <a:extLst>
                  <a:ext uri="{FF2B5EF4-FFF2-40B4-BE49-F238E27FC236}">
                    <a16:creationId xmlns:a16="http://schemas.microsoft.com/office/drawing/2014/main" id="{0FE97A5C-1B29-460E-A55D-0BDB275F27AA}"/>
                  </a:ext>
                </a:extLst>
              </p:cNvPr>
              <p:cNvSpPr txBox="1"/>
              <p:nvPr/>
            </p:nvSpPr>
            <p:spPr>
              <a:xfrm>
                <a:off x="3358932" y="334120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2.8</a:t>
                </a:r>
              </a:p>
            </p:txBody>
          </p:sp>
          <p:sp>
            <p:nvSpPr>
              <p:cNvPr id="7744" name="TextBox 7743">
                <a:extLst>
                  <a:ext uri="{FF2B5EF4-FFF2-40B4-BE49-F238E27FC236}">
                    <a16:creationId xmlns:a16="http://schemas.microsoft.com/office/drawing/2014/main" id="{2B777FE6-1A8F-4365-9536-D11A5C92A209}"/>
                  </a:ext>
                </a:extLst>
              </p:cNvPr>
              <p:cNvSpPr txBox="1"/>
              <p:nvPr/>
            </p:nvSpPr>
            <p:spPr>
              <a:xfrm>
                <a:off x="3542552" y="341412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7745" name="TextBox 7744">
                <a:extLst>
                  <a:ext uri="{FF2B5EF4-FFF2-40B4-BE49-F238E27FC236}">
                    <a16:creationId xmlns:a16="http://schemas.microsoft.com/office/drawing/2014/main" id="{E10F06A5-30C6-4A9E-8AC7-161D2A8E3F58}"/>
                  </a:ext>
                </a:extLst>
              </p:cNvPr>
              <p:cNvSpPr txBox="1"/>
              <p:nvPr/>
            </p:nvSpPr>
            <p:spPr>
              <a:xfrm>
                <a:off x="3726173" y="338818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2.1</a:t>
                </a:r>
              </a:p>
            </p:txBody>
          </p:sp>
          <p:sp>
            <p:nvSpPr>
              <p:cNvPr id="7746" name="TextBox 7745">
                <a:extLst>
                  <a:ext uri="{FF2B5EF4-FFF2-40B4-BE49-F238E27FC236}">
                    <a16:creationId xmlns:a16="http://schemas.microsoft.com/office/drawing/2014/main" id="{393672BA-1CE9-4947-B310-77FB68CEEDA2}"/>
                  </a:ext>
                </a:extLst>
              </p:cNvPr>
              <p:cNvSpPr txBox="1"/>
              <p:nvPr/>
            </p:nvSpPr>
            <p:spPr>
              <a:xfrm>
                <a:off x="3909793" y="333678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2.8</a:t>
                </a:r>
              </a:p>
            </p:txBody>
          </p:sp>
          <p:sp>
            <p:nvSpPr>
              <p:cNvPr id="7747" name="TextBox 7746">
                <a:extLst>
                  <a:ext uri="{FF2B5EF4-FFF2-40B4-BE49-F238E27FC236}">
                    <a16:creationId xmlns:a16="http://schemas.microsoft.com/office/drawing/2014/main" id="{9794F3B7-78B5-4883-9C31-F4920D89D805}"/>
                  </a:ext>
                </a:extLst>
              </p:cNvPr>
              <p:cNvSpPr txBox="1"/>
              <p:nvPr/>
            </p:nvSpPr>
            <p:spPr>
              <a:xfrm>
                <a:off x="4093419" y="332874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2.9</a:t>
                </a:r>
              </a:p>
            </p:txBody>
          </p:sp>
          <p:sp>
            <p:nvSpPr>
              <p:cNvPr id="7748" name="TextBox 7747">
                <a:extLst>
                  <a:ext uri="{FF2B5EF4-FFF2-40B4-BE49-F238E27FC236}">
                    <a16:creationId xmlns:a16="http://schemas.microsoft.com/office/drawing/2014/main" id="{D06063D7-7762-4B14-BF7A-A5C8F3FC89BE}"/>
                  </a:ext>
                </a:extLst>
              </p:cNvPr>
              <p:cNvSpPr txBox="1"/>
              <p:nvPr/>
            </p:nvSpPr>
            <p:spPr>
              <a:xfrm>
                <a:off x="4277040" y="341198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7749" name="TextBox 7748">
                <a:extLst>
                  <a:ext uri="{FF2B5EF4-FFF2-40B4-BE49-F238E27FC236}">
                    <a16:creationId xmlns:a16="http://schemas.microsoft.com/office/drawing/2014/main" id="{C11496CD-DCD8-4F31-83B1-66354558735E}"/>
                  </a:ext>
                </a:extLst>
              </p:cNvPr>
              <p:cNvSpPr txBox="1"/>
              <p:nvPr/>
            </p:nvSpPr>
            <p:spPr>
              <a:xfrm>
                <a:off x="4460660" y="340260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7750" name="TextBox 7749">
                <a:extLst>
                  <a:ext uri="{FF2B5EF4-FFF2-40B4-BE49-F238E27FC236}">
                    <a16:creationId xmlns:a16="http://schemas.microsoft.com/office/drawing/2014/main" id="{FC8BC5E7-D19F-43B8-A230-7DEBE31A8022}"/>
                  </a:ext>
                </a:extLst>
              </p:cNvPr>
              <p:cNvSpPr txBox="1"/>
              <p:nvPr/>
            </p:nvSpPr>
            <p:spPr>
              <a:xfrm>
                <a:off x="4644286" y="342413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7751" name="TextBox 7750">
                <a:extLst>
                  <a:ext uri="{FF2B5EF4-FFF2-40B4-BE49-F238E27FC236}">
                    <a16:creationId xmlns:a16="http://schemas.microsoft.com/office/drawing/2014/main" id="{A45E465B-5890-4E11-945C-C1AB1993B09B}"/>
                  </a:ext>
                </a:extLst>
              </p:cNvPr>
              <p:cNvSpPr txBox="1"/>
              <p:nvPr/>
            </p:nvSpPr>
            <p:spPr>
              <a:xfrm>
                <a:off x="4827906" y="339892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7752" name="TextBox 7751">
                <a:extLst>
                  <a:ext uri="{FF2B5EF4-FFF2-40B4-BE49-F238E27FC236}">
                    <a16:creationId xmlns:a16="http://schemas.microsoft.com/office/drawing/2014/main" id="{FB258665-15A8-4144-A158-7FFA7F32A32A}"/>
                  </a:ext>
                </a:extLst>
              </p:cNvPr>
              <p:cNvSpPr txBox="1"/>
              <p:nvPr/>
            </p:nvSpPr>
            <p:spPr>
              <a:xfrm>
                <a:off x="5011532" y="335535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2.6</a:t>
                </a:r>
              </a:p>
            </p:txBody>
          </p:sp>
          <p:sp>
            <p:nvSpPr>
              <p:cNvPr id="7753" name="TextBox 7752">
                <a:extLst>
                  <a:ext uri="{FF2B5EF4-FFF2-40B4-BE49-F238E27FC236}">
                    <a16:creationId xmlns:a16="http://schemas.microsoft.com/office/drawing/2014/main" id="{708AD804-2A03-4100-A2C3-2FCCE8F431BE}"/>
                  </a:ext>
                </a:extLst>
              </p:cNvPr>
              <p:cNvSpPr txBox="1"/>
              <p:nvPr/>
            </p:nvSpPr>
            <p:spPr>
              <a:xfrm>
                <a:off x="5195147" y="333131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2.9</a:t>
                </a:r>
              </a:p>
            </p:txBody>
          </p:sp>
          <p:sp>
            <p:nvSpPr>
              <p:cNvPr id="7754" name="TextBox 7753">
                <a:extLst>
                  <a:ext uri="{FF2B5EF4-FFF2-40B4-BE49-F238E27FC236}">
                    <a16:creationId xmlns:a16="http://schemas.microsoft.com/office/drawing/2014/main" id="{582D3092-2D83-4D6E-9A30-70A579B08BFC}"/>
                  </a:ext>
                </a:extLst>
              </p:cNvPr>
              <p:cNvSpPr txBox="1"/>
              <p:nvPr/>
            </p:nvSpPr>
            <p:spPr>
              <a:xfrm>
                <a:off x="5378773" y="339781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7755" name="TextBox 7754">
                <a:extLst>
                  <a:ext uri="{FF2B5EF4-FFF2-40B4-BE49-F238E27FC236}">
                    <a16:creationId xmlns:a16="http://schemas.microsoft.com/office/drawing/2014/main" id="{43A9F33C-4460-4CB9-ACEA-1ECB816050CA}"/>
                  </a:ext>
                </a:extLst>
              </p:cNvPr>
              <p:cNvSpPr txBox="1"/>
              <p:nvPr/>
            </p:nvSpPr>
            <p:spPr>
              <a:xfrm>
                <a:off x="5562394" y="343526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7756" name="TextBox 7755">
                <a:extLst>
                  <a:ext uri="{FF2B5EF4-FFF2-40B4-BE49-F238E27FC236}">
                    <a16:creationId xmlns:a16="http://schemas.microsoft.com/office/drawing/2014/main" id="{EB0DEFA9-BF62-4BFF-8847-65851F52B8DF}"/>
                  </a:ext>
                </a:extLst>
              </p:cNvPr>
              <p:cNvSpPr txBox="1"/>
              <p:nvPr/>
            </p:nvSpPr>
            <p:spPr>
              <a:xfrm>
                <a:off x="5746014" y="343500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7757" name="TextBox 7756">
                <a:extLst>
                  <a:ext uri="{FF2B5EF4-FFF2-40B4-BE49-F238E27FC236}">
                    <a16:creationId xmlns:a16="http://schemas.microsoft.com/office/drawing/2014/main" id="{4DFC3D76-FE71-4E6B-BE7F-DA5BBD2B6E89}"/>
                  </a:ext>
                </a:extLst>
              </p:cNvPr>
              <p:cNvSpPr txBox="1"/>
              <p:nvPr/>
            </p:nvSpPr>
            <p:spPr>
              <a:xfrm>
                <a:off x="5929640" y="342497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7758" name="TextBox 7757">
                <a:extLst>
                  <a:ext uri="{FF2B5EF4-FFF2-40B4-BE49-F238E27FC236}">
                    <a16:creationId xmlns:a16="http://schemas.microsoft.com/office/drawing/2014/main" id="{6FC7AA74-D921-4C60-9187-081163AC7860}"/>
                  </a:ext>
                </a:extLst>
              </p:cNvPr>
              <p:cNvSpPr txBox="1"/>
              <p:nvPr/>
            </p:nvSpPr>
            <p:spPr>
              <a:xfrm>
                <a:off x="6113266" y="342195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7759" name="TextBox 7758">
                <a:extLst>
                  <a:ext uri="{FF2B5EF4-FFF2-40B4-BE49-F238E27FC236}">
                    <a16:creationId xmlns:a16="http://schemas.microsoft.com/office/drawing/2014/main" id="{A60361B0-3526-417B-8966-64A5D3DDE99F}"/>
                  </a:ext>
                </a:extLst>
              </p:cNvPr>
              <p:cNvSpPr txBox="1"/>
              <p:nvPr/>
            </p:nvSpPr>
            <p:spPr>
              <a:xfrm>
                <a:off x="6296875" y="334178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2.7</a:t>
                </a:r>
              </a:p>
            </p:txBody>
          </p:sp>
          <p:sp>
            <p:nvSpPr>
              <p:cNvPr id="7760" name="TextBox 7759">
                <a:extLst>
                  <a:ext uri="{FF2B5EF4-FFF2-40B4-BE49-F238E27FC236}">
                    <a16:creationId xmlns:a16="http://schemas.microsoft.com/office/drawing/2014/main" id="{F4CE3168-C002-4CD3-B531-AA8D61CCC3CF}"/>
                  </a:ext>
                </a:extLst>
              </p:cNvPr>
              <p:cNvSpPr txBox="1"/>
              <p:nvPr/>
            </p:nvSpPr>
            <p:spPr>
              <a:xfrm>
                <a:off x="6480484" y="341300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7761" name="TextBox 7760">
                <a:extLst>
                  <a:ext uri="{FF2B5EF4-FFF2-40B4-BE49-F238E27FC236}">
                    <a16:creationId xmlns:a16="http://schemas.microsoft.com/office/drawing/2014/main" id="{1F641D63-D1EB-4235-A873-3778FC8BADDE}"/>
                  </a:ext>
                </a:extLst>
              </p:cNvPr>
              <p:cNvSpPr txBox="1"/>
              <p:nvPr/>
            </p:nvSpPr>
            <p:spPr>
              <a:xfrm>
                <a:off x="6664150" y="335168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2.6</a:t>
                </a:r>
              </a:p>
            </p:txBody>
          </p:sp>
          <p:sp>
            <p:nvSpPr>
              <p:cNvPr id="7762" name="TextBox 7761">
                <a:extLst>
                  <a:ext uri="{FF2B5EF4-FFF2-40B4-BE49-F238E27FC236}">
                    <a16:creationId xmlns:a16="http://schemas.microsoft.com/office/drawing/2014/main" id="{174FB950-3055-4628-9ED5-C23C7BA3D6A0}"/>
                  </a:ext>
                </a:extLst>
              </p:cNvPr>
              <p:cNvSpPr txBox="1"/>
              <p:nvPr/>
            </p:nvSpPr>
            <p:spPr>
              <a:xfrm>
                <a:off x="6847759" y="343798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7763" name="TextBox 7762">
                <a:extLst>
                  <a:ext uri="{FF2B5EF4-FFF2-40B4-BE49-F238E27FC236}">
                    <a16:creationId xmlns:a16="http://schemas.microsoft.com/office/drawing/2014/main" id="{4BCD5B21-08D7-4371-9E62-7DDBB5F33ECD}"/>
                  </a:ext>
                </a:extLst>
              </p:cNvPr>
              <p:cNvSpPr txBox="1"/>
              <p:nvPr/>
            </p:nvSpPr>
            <p:spPr>
              <a:xfrm>
                <a:off x="7031368" y="324402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7764" name="TextBox 7763">
                <a:extLst>
                  <a:ext uri="{FF2B5EF4-FFF2-40B4-BE49-F238E27FC236}">
                    <a16:creationId xmlns:a16="http://schemas.microsoft.com/office/drawing/2014/main" id="{CC8991D5-8090-4A02-B822-ACCE572F8B5A}"/>
                  </a:ext>
                </a:extLst>
              </p:cNvPr>
              <p:cNvSpPr txBox="1"/>
              <p:nvPr/>
            </p:nvSpPr>
            <p:spPr>
              <a:xfrm>
                <a:off x="1155465" y="292839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765" name="TextBox 7764">
                <a:extLst>
                  <a:ext uri="{FF2B5EF4-FFF2-40B4-BE49-F238E27FC236}">
                    <a16:creationId xmlns:a16="http://schemas.microsoft.com/office/drawing/2014/main" id="{68C0C8C0-A56F-4D63-AE68-F543B38CF0B5}"/>
                  </a:ext>
                </a:extLst>
              </p:cNvPr>
              <p:cNvSpPr txBox="1"/>
              <p:nvPr/>
            </p:nvSpPr>
            <p:spPr>
              <a:xfrm>
                <a:off x="1339085" y="294993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2.4</a:t>
                </a:r>
              </a:p>
            </p:txBody>
          </p:sp>
          <p:sp>
            <p:nvSpPr>
              <p:cNvPr id="7766" name="TextBox 7765">
                <a:extLst>
                  <a:ext uri="{FF2B5EF4-FFF2-40B4-BE49-F238E27FC236}">
                    <a16:creationId xmlns:a16="http://schemas.microsoft.com/office/drawing/2014/main" id="{D0703AA9-F75F-430E-B96D-0AC14A5F5B67}"/>
                  </a:ext>
                </a:extLst>
              </p:cNvPr>
              <p:cNvSpPr txBox="1"/>
              <p:nvPr/>
            </p:nvSpPr>
            <p:spPr>
              <a:xfrm>
                <a:off x="1522706" y="292731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7767" name="TextBox 7766">
                <a:extLst>
                  <a:ext uri="{FF2B5EF4-FFF2-40B4-BE49-F238E27FC236}">
                    <a16:creationId xmlns:a16="http://schemas.microsoft.com/office/drawing/2014/main" id="{6E79483D-DDD5-4303-9C6A-492EE77E625D}"/>
                  </a:ext>
                </a:extLst>
              </p:cNvPr>
              <p:cNvSpPr txBox="1"/>
              <p:nvPr/>
            </p:nvSpPr>
            <p:spPr>
              <a:xfrm>
                <a:off x="1706332" y="275915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2.8</a:t>
                </a:r>
              </a:p>
            </p:txBody>
          </p:sp>
          <p:sp>
            <p:nvSpPr>
              <p:cNvPr id="7768" name="TextBox 7767">
                <a:extLst>
                  <a:ext uri="{FF2B5EF4-FFF2-40B4-BE49-F238E27FC236}">
                    <a16:creationId xmlns:a16="http://schemas.microsoft.com/office/drawing/2014/main" id="{7875D1E9-37E8-4074-A1BC-1BD4A309FF8E}"/>
                  </a:ext>
                </a:extLst>
              </p:cNvPr>
              <p:cNvSpPr txBox="1"/>
              <p:nvPr/>
            </p:nvSpPr>
            <p:spPr>
              <a:xfrm>
                <a:off x="1889952" y="293401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7769" name="TextBox 7768">
                <a:extLst>
                  <a:ext uri="{FF2B5EF4-FFF2-40B4-BE49-F238E27FC236}">
                    <a16:creationId xmlns:a16="http://schemas.microsoft.com/office/drawing/2014/main" id="{014D7A69-976A-417A-B57C-A5C05FC1D947}"/>
                  </a:ext>
                </a:extLst>
              </p:cNvPr>
              <p:cNvSpPr txBox="1"/>
              <p:nvPr/>
            </p:nvSpPr>
            <p:spPr>
              <a:xfrm>
                <a:off x="2073578" y="320286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7770" name="TextBox 7769">
                <a:extLst>
                  <a:ext uri="{FF2B5EF4-FFF2-40B4-BE49-F238E27FC236}">
                    <a16:creationId xmlns:a16="http://schemas.microsoft.com/office/drawing/2014/main" id="{C17F143E-4CEA-40C1-8F58-EC86B9296CFD}"/>
                  </a:ext>
                </a:extLst>
              </p:cNvPr>
              <p:cNvSpPr txBox="1"/>
              <p:nvPr/>
            </p:nvSpPr>
            <p:spPr>
              <a:xfrm>
                <a:off x="2257199" y="318902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7771" name="TextBox 7770">
                <a:extLst>
                  <a:ext uri="{FF2B5EF4-FFF2-40B4-BE49-F238E27FC236}">
                    <a16:creationId xmlns:a16="http://schemas.microsoft.com/office/drawing/2014/main" id="{D8B2CC66-8D83-47A3-974D-74710C5239DE}"/>
                  </a:ext>
                </a:extLst>
              </p:cNvPr>
              <p:cNvSpPr txBox="1"/>
              <p:nvPr/>
            </p:nvSpPr>
            <p:spPr>
              <a:xfrm>
                <a:off x="2440819" y="323930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7772" name="TextBox 7771">
                <a:extLst>
                  <a:ext uri="{FF2B5EF4-FFF2-40B4-BE49-F238E27FC236}">
                    <a16:creationId xmlns:a16="http://schemas.microsoft.com/office/drawing/2014/main" id="{7DC872B8-89A6-49A5-884C-A623EF840672}"/>
                  </a:ext>
                </a:extLst>
              </p:cNvPr>
              <p:cNvSpPr txBox="1"/>
              <p:nvPr/>
            </p:nvSpPr>
            <p:spPr>
              <a:xfrm>
                <a:off x="2624439" y="313253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7773" name="TextBox 7772">
                <a:extLst>
                  <a:ext uri="{FF2B5EF4-FFF2-40B4-BE49-F238E27FC236}">
                    <a16:creationId xmlns:a16="http://schemas.microsoft.com/office/drawing/2014/main" id="{6D5CD38E-81E1-4423-931C-60A4E509E3F9}"/>
                  </a:ext>
                </a:extLst>
              </p:cNvPr>
              <p:cNvSpPr txBox="1"/>
              <p:nvPr/>
            </p:nvSpPr>
            <p:spPr>
              <a:xfrm>
                <a:off x="2808065" y="289818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7774" name="TextBox 7773">
                <a:extLst>
                  <a:ext uri="{FF2B5EF4-FFF2-40B4-BE49-F238E27FC236}">
                    <a16:creationId xmlns:a16="http://schemas.microsoft.com/office/drawing/2014/main" id="{6B56595F-CAF9-49E8-8391-ED1AC00C8F3E}"/>
                  </a:ext>
                </a:extLst>
              </p:cNvPr>
              <p:cNvSpPr txBox="1"/>
              <p:nvPr/>
            </p:nvSpPr>
            <p:spPr>
              <a:xfrm>
                <a:off x="2991686" y="315043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775" name="TextBox 7774">
                <a:extLst>
                  <a:ext uri="{FF2B5EF4-FFF2-40B4-BE49-F238E27FC236}">
                    <a16:creationId xmlns:a16="http://schemas.microsoft.com/office/drawing/2014/main" id="{A1B062D5-5426-4663-88CF-3C7A484974B3}"/>
                  </a:ext>
                </a:extLst>
              </p:cNvPr>
              <p:cNvSpPr txBox="1"/>
              <p:nvPr/>
            </p:nvSpPr>
            <p:spPr>
              <a:xfrm>
                <a:off x="3175306" y="318511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0.7</a:t>
                </a:r>
              </a:p>
            </p:txBody>
          </p:sp>
          <p:sp>
            <p:nvSpPr>
              <p:cNvPr id="7776" name="TextBox 7775">
                <a:extLst>
                  <a:ext uri="{FF2B5EF4-FFF2-40B4-BE49-F238E27FC236}">
                    <a16:creationId xmlns:a16="http://schemas.microsoft.com/office/drawing/2014/main" id="{C51D1180-6085-4C60-990E-AD66456A2690}"/>
                  </a:ext>
                </a:extLst>
              </p:cNvPr>
              <p:cNvSpPr txBox="1"/>
              <p:nvPr/>
            </p:nvSpPr>
            <p:spPr>
              <a:xfrm>
                <a:off x="3358932" y="311183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7777" name="TextBox 7776">
                <a:extLst>
                  <a:ext uri="{FF2B5EF4-FFF2-40B4-BE49-F238E27FC236}">
                    <a16:creationId xmlns:a16="http://schemas.microsoft.com/office/drawing/2014/main" id="{D7A8B3F6-EFC4-42AA-B5A6-91168EE40EDE}"/>
                  </a:ext>
                </a:extLst>
              </p:cNvPr>
              <p:cNvSpPr txBox="1"/>
              <p:nvPr/>
            </p:nvSpPr>
            <p:spPr>
              <a:xfrm>
                <a:off x="5195147" y="307243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7778" name="TextBox 7777">
                <a:extLst>
                  <a:ext uri="{FF2B5EF4-FFF2-40B4-BE49-F238E27FC236}">
                    <a16:creationId xmlns:a16="http://schemas.microsoft.com/office/drawing/2014/main" id="{9B985BC7-3A06-41BE-91EC-028877B3D26D}"/>
                  </a:ext>
                </a:extLst>
              </p:cNvPr>
              <p:cNvSpPr txBox="1"/>
              <p:nvPr/>
            </p:nvSpPr>
            <p:spPr>
              <a:xfrm>
                <a:off x="5378773" y="321710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7779" name="TextBox 7778">
                <a:extLst>
                  <a:ext uri="{FF2B5EF4-FFF2-40B4-BE49-F238E27FC236}">
                    <a16:creationId xmlns:a16="http://schemas.microsoft.com/office/drawing/2014/main" id="{3CDF8529-A0BD-4BB0-8726-02B0A9481FF0}"/>
                  </a:ext>
                </a:extLst>
              </p:cNvPr>
              <p:cNvSpPr txBox="1"/>
              <p:nvPr/>
            </p:nvSpPr>
            <p:spPr>
              <a:xfrm>
                <a:off x="1339085" y="274022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7780" name="TextBox 7779">
                <a:extLst>
                  <a:ext uri="{FF2B5EF4-FFF2-40B4-BE49-F238E27FC236}">
                    <a16:creationId xmlns:a16="http://schemas.microsoft.com/office/drawing/2014/main" id="{DC42C53C-CA10-4A11-A362-3B78338C0DC2}"/>
                  </a:ext>
                </a:extLst>
              </p:cNvPr>
              <p:cNvSpPr txBox="1"/>
              <p:nvPr/>
            </p:nvSpPr>
            <p:spPr>
              <a:xfrm>
                <a:off x="1522706" y="278757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7781" name="TextBox 7780">
                <a:extLst>
                  <a:ext uri="{FF2B5EF4-FFF2-40B4-BE49-F238E27FC236}">
                    <a16:creationId xmlns:a16="http://schemas.microsoft.com/office/drawing/2014/main" id="{8FC1E916-D791-4123-80D5-4D7D2C0770B9}"/>
                  </a:ext>
                </a:extLst>
              </p:cNvPr>
              <p:cNvSpPr txBox="1"/>
              <p:nvPr/>
            </p:nvSpPr>
            <p:spPr>
              <a:xfrm>
                <a:off x="1706332" y="252287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7782" name="TextBox 7781">
                <a:extLst>
                  <a:ext uri="{FF2B5EF4-FFF2-40B4-BE49-F238E27FC236}">
                    <a16:creationId xmlns:a16="http://schemas.microsoft.com/office/drawing/2014/main" id="{5F1D2FA4-52EA-4D40-8916-933716FCBD91}"/>
                  </a:ext>
                </a:extLst>
              </p:cNvPr>
              <p:cNvSpPr txBox="1"/>
              <p:nvPr/>
            </p:nvSpPr>
            <p:spPr>
              <a:xfrm>
                <a:off x="1889952" y="281633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7783" name="TextBox 7782">
                <a:extLst>
                  <a:ext uri="{FF2B5EF4-FFF2-40B4-BE49-F238E27FC236}">
                    <a16:creationId xmlns:a16="http://schemas.microsoft.com/office/drawing/2014/main" id="{3D0013EB-7E10-4057-A317-46C1ADBFE24A}"/>
                  </a:ext>
                </a:extLst>
              </p:cNvPr>
              <p:cNvSpPr txBox="1"/>
              <p:nvPr/>
            </p:nvSpPr>
            <p:spPr>
              <a:xfrm>
                <a:off x="604598" y="270508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0.7</a:t>
                </a:r>
              </a:p>
            </p:txBody>
          </p:sp>
          <p:sp>
            <p:nvSpPr>
              <p:cNvPr id="7784" name="TextBox 7783">
                <a:extLst>
                  <a:ext uri="{FF2B5EF4-FFF2-40B4-BE49-F238E27FC236}">
                    <a16:creationId xmlns:a16="http://schemas.microsoft.com/office/drawing/2014/main" id="{75AB9B58-B1A3-4E44-9AA4-C91C05F06BC0}"/>
                  </a:ext>
                </a:extLst>
              </p:cNvPr>
              <p:cNvSpPr txBox="1"/>
              <p:nvPr/>
            </p:nvSpPr>
            <p:spPr>
              <a:xfrm>
                <a:off x="788220" y="288206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7785" name="TextBox 7784">
                <a:extLst>
                  <a:ext uri="{FF2B5EF4-FFF2-40B4-BE49-F238E27FC236}">
                    <a16:creationId xmlns:a16="http://schemas.microsoft.com/office/drawing/2014/main" id="{C73821B0-4148-4635-AD49-5AC4448DE543}"/>
                  </a:ext>
                </a:extLst>
              </p:cNvPr>
              <p:cNvSpPr txBox="1"/>
              <p:nvPr/>
            </p:nvSpPr>
            <p:spPr>
              <a:xfrm>
                <a:off x="971843" y="294899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7786" name="TextBox 7785">
                <a:extLst>
                  <a:ext uri="{FF2B5EF4-FFF2-40B4-BE49-F238E27FC236}">
                    <a16:creationId xmlns:a16="http://schemas.microsoft.com/office/drawing/2014/main" id="{2B58242B-98D2-4A2B-A31C-547E8CE825DE}"/>
                  </a:ext>
                </a:extLst>
              </p:cNvPr>
              <p:cNvSpPr txBox="1"/>
              <p:nvPr/>
            </p:nvSpPr>
            <p:spPr>
              <a:xfrm>
                <a:off x="1155465" y="286014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787" name="TextBox 7786">
                <a:extLst>
                  <a:ext uri="{FF2B5EF4-FFF2-40B4-BE49-F238E27FC236}">
                    <a16:creationId xmlns:a16="http://schemas.microsoft.com/office/drawing/2014/main" id="{8966EA34-A7CD-45BB-A675-741DD86BFABA}"/>
                  </a:ext>
                </a:extLst>
              </p:cNvPr>
              <p:cNvSpPr txBox="1"/>
              <p:nvPr/>
            </p:nvSpPr>
            <p:spPr>
              <a:xfrm>
                <a:off x="1889952" y="276984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788" name="TextBox 7787">
                <a:extLst>
                  <a:ext uri="{FF2B5EF4-FFF2-40B4-BE49-F238E27FC236}">
                    <a16:creationId xmlns:a16="http://schemas.microsoft.com/office/drawing/2014/main" id="{0A1C75CB-466C-4D79-806C-9DDDE5E01EAE}"/>
                  </a:ext>
                </a:extLst>
              </p:cNvPr>
              <p:cNvSpPr txBox="1"/>
              <p:nvPr/>
            </p:nvSpPr>
            <p:spPr>
              <a:xfrm>
                <a:off x="2073578" y="309600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789" name="TextBox 7788">
                <a:extLst>
                  <a:ext uri="{FF2B5EF4-FFF2-40B4-BE49-F238E27FC236}">
                    <a16:creationId xmlns:a16="http://schemas.microsoft.com/office/drawing/2014/main" id="{78BC7BAB-0DF0-4FC7-832A-0A68AEE2A68C}"/>
                  </a:ext>
                </a:extLst>
              </p:cNvPr>
              <p:cNvSpPr txBox="1"/>
              <p:nvPr/>
            </p:nvSpPr>
            <p:spPr>
              <a:xfrm>
                <a:off x="2257199" y="311199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7790" name="TextBox 7789">
                <a:extLst>
                  <a:ext uri="{FF2B5EF4-FFF2-40B4-BE49-F238E27FC236}">
                    <a16:creationId xmlns:a16="http://schemas.microsoft.com/office/drawing/2014/main" id="{2B330AD6-E6F3-440A-86A6-4FF08CA69DF4}"/>
                  </a:ext>
                </a:extLst>
              </p:cNvPr>
              <p:cNvSpPr txBox="1"/>
              <p:nvPr/>
            </p:nvSpPr>
            <p:spPr>
              <a:xfrm>
                <a:off x="2440819" y="316068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791" name="TextBox 7790">
                <a:extLst>
                  <a:ext uri="{FF2B5EF4-FFF2-40B4-BE49-F238E27FC236}">
                    <a16:creationId xmlns:a16="http://schemas.microsoft.com/office/drawing/2014/main" id="{F486171D-61CC-4A70-B495-8844ACC370D7}"/>
                  </a:ext>
                </a:extLst>
              </p:cNvPr>
              <p:cNvSpPr txBox="1"/>
              <p:nvPr/>
            </p:nvSpPr>
            <p:spPr>
              <a:xfrm>
                <a:off x="2624439" y="306671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7792" name="TextBox 7791">
                <a:extLst>
                  <a:ext uri="{FF2B5EF4-FFF2-40B4-BE49-F238E27FC236}">
                    <a16:creationId xmlns:a16="http://schemas.microsoft.com/office/drawing/2014/main" id="{DEDDDB81-C760-4F42-A14F-3FD7EE96DFB2}"/>
                  </a:ext>
                </a:extLst>
              </p:cNvPr>
              <p:cNvSpPr txBox="1"/>
              <p:nvPr/>
            </p:nvSpPr>
            <p:spPr>
              <a:xfrm>
                <a:off x="2808065" y="282051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7793" name="TextBox 7792">
                <a:extLst>
                  <a:ext uri="{FF2B5EF4-FFF2-40B4-BE49-F238E27FC236}">
                    <a16:creationId xmlns:a16="http://schemas.microsoft.com/office/drawing/2014/main" id="{D03DE6F8-AFD4-4DFD-ADC7-2D727865F064}"/>
                  </a:ext>
                </a:extLst>
              </p:cNvPr>
              <p:cNvSpPr txBox="1"/>
              <p:nvPr/>
            </p:nvSpPr>
            <p:spPr>
              <a:xfrm>
                <a:off x="2991686" y="309462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7794" name="TextBox 7793">
                <a:extLst>
                  <a:ext uri="{FF2B5EF4-FFF2-40B4-BE49-F238E27FC236}">
                    <a16:creationId xmlns:a16="http://schemas.microsoft.com/office/drawing/2014/main" id="{1422F768-56F5-4BB5-9248-D51715988124}"/>
                  </a:ext>
                </a:extLst>
              </p:cNvPr>
              <p:cNvSpPr txBox="1"/>
              <p:nvPr/>
            </p:nvSpPr>
            <p:spPr>
              <a:xfrm>
                <a:off x="3175306" y="308283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7795" name="TextBox 7794">
                <a:extLst>
                  <a:ext uri="{FF2B5EF4-FFF2-40B4-BE49-F238E27FC236}">
                    <a16:creationId xmlns:a16="http://schemas.microsoft.com/office/drawing/2014/main" id="{7F66153A-C774-4047-A4F1-9951D88E5D7A}"/>
                  </a:ext>
                </a:extLst>
              </p:cNvPr>
              <p:cNvSpPr txBox="1"/>
              <p:nvPr/>
            </p:nvSpPr>
            <p:spPr>
              <a:xfrm>
                <a:off x="3358932" y="307502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7796" name="TextBox 7795">
                <a:extLst>
                  <a:ext uri="{FF2B5EF4-FFF2-40B4-BE49-F238E27FC236}">
                    <a16:creationId xmlns:a16="http://schemas.microsoft.com/office/drawing/2014/main" id="{AD58F5A8-B0E3-49DC-9888-862B000D2C42}"/>
                  </a:ext>
                </a:extLst>
              </p:cNvPr>
              <p:cNvSpPr txBox="1"/>
              <p:nvPr/>
            </p:nvSpPr>
            <p:spPr>
              <a:xfrm>
                <a:off x="3542552" y="321904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797" name="TextBox 7796">
                <a:extLst>
                  <a:ext uri="{FF2B5EF4-FFF2-40B4-BE49-F238E27FC236}">
                    <a16:creationId xmlns:a16="http://schemas.microsoft.com/office/drawing/2014/main" id="{EC5E6DC7-FE7A-41E4-B27A-C4CFC86C8B2B}"/>
                  </a:ext>
                </a:extLst>
              </p:cNvPr>
              <p:cNvSpPr txBox="1"/>
              <p:nvPr/>
            </p:nvSpPr>
            <p:spPr>
              <a:xfrm>
                <a:off x="3726173" y="315560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7798" name="TextBox 7797">
                <a:extLst>
                  <a:ext uri="{FF2B5EF4-FFF2-40B4-BE49-F238E27FC236}">
                    <a16:creationId xmlns:a16="http://schemas.microsoft.com/office/drawing/2014/main" id="{B1A8FDBB-59E6-43F7-8B3E-DEA92701B0C5}"/>
                  </a:ext>
                </a:extLst>
              </p:cNvPr>
              <p:cNvSpPr txBox="1"/>
              <p:nvPr/>
            </p:nvSpPr>
            <p:spPr>
              <a:xfrm>
                <a:off x="3909793" y="307424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7799" name="TextBox 7798">
                <a:extLst>
                  <a:ext uri="{FF2B5EF4-FFF2-40B4-BE49-F238E27FC236}">
                    <a16:creationId xmlns:a16="http://schemas.microsoft.com/office/drawing/2014/main" id="{88117CB5-7C92-42A4-850D-D5BBD2D16ECA}"/>
                  </a:ext>
                </a:extLst>
              </p:cNvPr>
              <p:cNvSpPr txBox="1"/>
              <p:nvPr/>
            </p:nvSpPr>
            <p:spPr>
              <a:xfrm>
                <a:off x="4093419" y="305966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7800" name="TextBox 7799">
                <a:extLst>
                  <a:ext uri="{FF2B5EF4-FFF2-40B4-BE49-F238E27FC236}">
                    <a16:creationId xmlns:a16="http://schemas.microsoft.com/office/drawing/2014/main" id="{5B9C2409-B8A2-433F-B30C-C8F4C369D27D}"/>
                  </a:ext>
                </a:extLst>
              </p:cNvPr>
              <p:cNvSpPr txBox="1"/>
              <p:nvPr/>
            </p:nvSpPr>
            <p:spPr>
              <a:xfrm>
                <a:off x="4277040" y="321433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801" name="TextBox 7800">
                <a:extLst>
                  <a:ext uri="{FF2B5EF4-FFF2-40B4-BE49-F238E27FC236}">
                    <a16:creationId xmlns:a16="http://schemas.microsoft.com/office/drawing/2014/main" id="{CD38A82D-BC67-49C4-A5E5-1C7D8F58C548}"/>
                  </a:ext>
                </a:extLst>
              </p:cNvPr>
              <p:cNvSpPr txBox="1"/>
              <p:nvPr/>
            </p:nvSpPr>
            <p:spPr>
              <a:xfrm>
                <a:off x="4644286" y="324585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7802" name="TextBox 7801">
                <a:extLst>
                  <a:ext uri="{FF2B5EF4-FFF2-40B4-BE49-F238E27FC236}">
                    <a16:creationId xmlns:a16="http://schemas.microsoft.com/office/drawing/2014/main" id="{4F53A122-C46E-4F18-B51B-603A37FC1AEB}"/>
                  </a:ext>
                </a:extLst>
              </p:cNvPr>
              <p:cNvSpPr txBox="1"/>
              <p:nvPr/>
            </p:nvSpPr>
            <p:spPr>
              <a:xfrm>
                <a:off x="4827906" y="319517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7803" name="TextBox 7802">
                <a:extLst>
                  <a:ext uri="{FF2B5EF4-FFF2-40B4-BE49-F238E27FC236}">
                    <a16:creationId xmlns:a16="http://schemas.microsoft.com/office/drawing/2014/main" id="{9BF10F60-7C27-4889-B2F1-B6AFDA1B9D2F}"/>
                  </a:ext>
                </a:extLst>
              </p:cNvPr>
              <p:cNvSpPr txBox="1"/>
              <p:nvPr/>
            </p:nvSpPr>
            <p:spPr>
              <a:xfrm>
                <a:off x="5011532" y="311211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7804" name="TextBox 7803">
                <a:extLst>
                  <a:ext uri="{FF2B5EF4-FFF2-40B4-BE49-F238E27FC236}">
                    <a16:creationId xmlns:a16="http://schemas.microsoft.com/office/drawing/2014/main" id="{29F11BE3-93F1-4E0A-9EAA-3CE62091D733}"/>
                  </a:ext>
                </a:extLst>
              </p:cNvPr>
              <p:cNvSpPr txBox="1"/>
              <p:nvPr/>
            </p:nvSpPr>
            <p:spPr>
              <a:xfrm>
                <a:off x="5195147" y="300932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7805" name="TextBox 7804">
                <a:extLst>
                  <a:ext uri="{FF2B5EF4-FFF2-40B4-BE49-F238E27FC236}">
                    <a16:creationId xmlns:a16="http://schemas.microsoft.com/office/drawing/2014/main" id="{1B536434-D6FA-4ADE-A2D9-46E845892F33}"/>
                  </a:ext>
                </a:extLst>
              </p:cNvPr>
              <p:cNvSpPr txBox="1"/>
              <p:nvPr/>
            </p:nvSpPr>
            <p:spPr>
              <a:xfrm>
                <a:off x="5378773" y="315422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7806" name="TextBox 7805">
                <a:extLst>
                  <a:ext uri="{FF2B5EF4-FFF2-40B4-BE49-F238E27FC236}">
                    <a16:creationId xmlns:a16="http://schemas.microsoft.com/office/drawing/2014/main" id="{8E7435B3-20DC-4256-B745-733AC9532FFB}"/>
                  </a:ext>
                </a:extLst>
              </p:cNvPr>
              <p:cNvSpPr txBox="1"/>
              <p:nvPr/>
            </p:nvSpPr>
            <p:spPr>
              <a:xfrm>
                <a:off x="5562394" y="327334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grpSp>
            <p:nvGrpSpPr>
              <p:cNvPr id="780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402632" y="2416362"/>
                <a:ext cx="854445" cy="452320"/>
                <a:chOff x="6402632" y="2416362"/>
                <a:chExt cx="854445" cy="452320"/>
              </a:xfrm>
              <a:solidFill>
                <a:srgbClr val="000000"/>
              </a:solidFill>
            </p:grpSpPr>
            <p:sp>
              <p:nvSpPr>
                <p:cNvPr id="7808" name="자유형: 도형 7807">
                  <a:extLst>
                    <a:ext uri="{FF2B5EF4-FFF2-40B4-BE49-F238E27FC236}">
                      <a16:creationId xmlns:a16="http://schemas.microsoft.com/office/drawing/2014/main" id="{58650D22-8306-468B-9851-CC2EE9256383}"/>
                    </a:ext>
                  </a:extLst>
                </p:cNvPr>
                <p:cNvSpPr/>
                <p:nvPr/>
              </p:nvSpPr>
              <p:spPr>
                <a:xfrm>
                  <a:off x="6402632" y="2416362"/>
                  <a:ext cx="854445" cy="452320"/>
                </a:xfrm>
                <a:custGeom>
                  <a:avLst/>
                  <a:gdLst>
                    <a:gd name="connsiteX0" fmla="*/ 11408 w 854445"/>
                    <a:gd name="connsiteY0" fmla="*/ 452320 h 452320"/>
                    <a:gd name="connsiteX1" fmla="*/ 843038 w 854445"/>
                    <a:gd name="connsiteY1" fmla="*/ 452320 h 452320"/>
                    <a:gd name="connsiteX2" fmla="*/ 854446 w 854445"/>
                    <a:gd name="connsiteY2" fmla="*/ 440913 h 452320"/>
                    <a:gd name="connsiteX3" fmla="*/ 854446 w 854445"/>
                    <a:gd name="connsiteY3" fmla="*/ 11408 h 452320"/>
                    <a:gd name="connsiteX4" fmla="*/ 843038 w 854445"/>
                    <a:gd name="connsiteY4" fmla="*/ 0 h 452320"/>
                    <a:gd name="connsiteX5" fmla="*/ 11408 w 854445"/>
                    <a:gd name="connsiteY5" fmla="*/ 0 h 452320"/>
                    <a:gd name="connsiteX6" fmla="*/ 0 w 854445"/>
                    <a:gd name="connsiteY6" fmla="*/ 11408 h 452320"/>
                    <a:gd name="connsiteX7" fmla="*/ 0 w 854445"/>
                    <a:gd name="connsiteY7" fmla="*/ 440913 h 452320"/>
                    <a:gd name="connsiteX8" fmla="*/ 11408 w 854445"/>
                    <a:gd name="connsiteY8" fmla="*/ 452320 h 4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4445" h="452320">
                      <a:moveTo>
                        <a:pt x="11408" y="452320"/>
                      </a:moveTo>
                      <a:lnTo>
                        <a:pt x="843038" y="452320"/>
                      </a:lnTo>
                      <a:cubicBezTo>
                        <a:pt x="850453" y="452320"/>
                        <a:pt x="854446" y="448328"/>
                        <a:pt x="854446" y="440913"/>
                      </a:cubicBezTo>
                      <a:lnTo>
                        <a:pt x="854446" y="11408"/>
                      </a:lnTo>
                      <a:cubicBezTo>
                        <a:pt x="854446" y="3993"/>
                        <a:pt x="850453" y="0"/>
                        <a:pt x="843038" y="0"/>
                      </a:cubicBezTo>
                      <a:lnTo>
                        <a:pt x="11408" y="0"/>
                      </a:lnTo>
                      <a:cubicBezTo>
                        <a:pt x="3992" y="0"/>
                        <a:pt x="0" y="3993"/>
                        <a:pt x="0" y="11408"/>
                      </a:cubicBezTo>
                      <a:lnTo>
                        <a:pt x="0" y="440913"/>
                      </a:lnTo>
                      <a:cubicBezTo>
                        <a:pt x="0" y="448328"/>
                        <a:pt x="3992" y="452320"/>
                        <a:pt x="11408" y="452320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56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09" name="자유형: 도형 7808">
                  <a:extLst>
                    <a:ext uri="{FF2B5EF4-FFF2-40B4-BE49-F238E27FC236}">
                      <a16:creationId xmlns:a16="http://schemas.microsoft.com/office/drawing/2014/main" id="{9EC7AAC7-DE20-4F39-A419-E0AA0AEE79F7}"/>
                    </a:ext>
                  </a:extLst>
                </p:cNvPr>
                <p:cNvSpPr/>
                <p:nvPr/>
              </p:nvSpPr>
              <p:spPr>
                <a:xfrm>
                  <a:off x="6402632" y="2416362"/>
                  <a:ext cx="854445" cy="452320"/>
                </a:xfrm>
                <a:custGeom>
                  <a:avLst/>
                  <a:gdLst>
                    <a:gd name="connsiteX0" fmla="*/ 11408 w 854445"/>
                    <a:gd name="connsiteY0" fmla="*/ 452320 h 452320"/>
                    <a:gd name="connsiteX1" fmla="*/ 843038 w 854445"/>
                    <a:gd name="connsiteY1" fmla="*/ 452320 h 452320"/>
                    <a:gd name="connsiteX2" fmla="*/ 854446 w 854445"/>
                    <a:gd name="connsiteY2" fmla="*/ 440913 h 452320"/>
                    <a:gd name="connsiteX3" fmla="*/ 854446 w 854445"/>
                    <a:gd name="connsiteY3" fmla="*/ 11408 h 452320"/>
                    <a:gd name="connsiteX4" fmla="*/ 843038 w 854445"/>
                    <a:gd name="connsiteY4" fmla="*/ 0 h 452320"/>
                    <a:gd name="connsiteX5" fmla="*/ 11408 w 854445"/>
                    <a:gd name="connsiteY5" fmla="*/ 0 h 452320"/>
                    <a:gd name="connsiteX6" fmla="*/ 0 w 854445"/>
                    <a:gd name="connsiteY6" fmla="*/ 11408 h 452320"/>
                    <a:gd name="connsiteX7" fmla="*/ 0 w 854445"/>
                    <a:gd name="connsiteY7" fmla="*/ 440913 h 452320"/>
                    <a:gd name="connsiteX8" fmla="*/ 11408 w 854445"/>
                    <a:gd name="connsiteY8" fmla="*/ 452320 h 4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4445" h="452320">
                      <a:moveTo>
                        <a:pt x="11408" y="452320"/>
                      </a:moveTo>
                      <a:lnTo>
                        <a:pt x="843038" y="452320"/>
                      </a:lnTo>
                      <a:cubicBezTo>
                        <a:pt x="850453" y="452320"/>
                        <a:pt x="854446" y="448328"/>
                        <a:pt x="854446" y="440913"/>
                      </a:cubicBezTo>
                      <a:lnTo>
                        <a:pt x="854446" y="11408"/>
                      </a:lnTo>
                      <a:cubicBezTo>
                        <a:pt x="854446" y="3993"/>
                        <a:pt x="850453" y="0"/>
                        <a:pt x="843038" y="0"/>
                      </a:cubicBezTo>
                      <a:lnTo>
                        <a:pt x="11408" y="0"/>
                      </a:lnTo>
                      <a:cubicBezTo>
                        <a:pt x="3992" y="0"/>
                        <a:pt x="0" y="3993"/>
                        <a:pt x="0" y="11408"/>
                      </a:cubicBezTo>
                      <a:lnTo>
                        <a:pt x="0" y="440913"/>
                      </a:lnTo>
                      <a:cubicBezTo>
                        <a:pt x="0" y="448328"/>
                        <a:pt x="3992" y="452320"/>
                        <a:pt x="11408" y="452320"/>
                      </a:cubicBezTo>
                      <a:close/>
                    </a:path>
                  </a:pathLst>
                </a:custGeom>
                <a:noFill/>
                <a:ln w="5697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810" name="자유형: 도형 7809">
                <a:extLst>
                  <a:ext uri="{FF2B5EF4-FFF2-40B4-BE49-F238E27FC236}">
                    <a16:creationId xmlns:a16="http://schemas.microsoft.com/office/drawing/2014/main" id="{CB5138C2-802F-4572-84F6-3452BFD41575}"/>
                  </a:ext>
                </a:extLst>
              </p:cNvPr>
              <p:cNvSpPr/>
              <p:nvPr/>
            </p:nvSpPr>
            <p:spPr>
              <a:xfrm>
                <a:off x="6425447" y="247853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11" name="TextBox 7810">
                <a:extLst>
                  <a:ext uri="{FF2B5EF4-FFF2-40B4-BE49-F238E27FC236}">
                    <a16:creationId xmlns:a16="http://schemas.microsoft.com/office/drawing/2014/main" id="{CFDBC4C3-24C8-47CE-B5DD-4CD264BA910D}"/>
                  </a:ext>
                </a:extLst>
              </p:cNvPr>
              <p:cNvSpPr txBox="1"/>
              <p:nvPr/>
            </p:nvSpPr>
            <p:spPr>
              <a:xfrm>
                <a:off x="6493774" y="2384663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건면</a:t>
                </a:r>
              </a:p>
            </p:txBody>
          </p:sp>
          <p:sp>
            <p:nvSpPr>
              <p:cNvPr id="7812" name="TextBox 7811">
                <a:extLst>
                  <a:ext uri="{FF2B5EF4-FFF2-40B4-BE49-F238E27FC236}">
                    <a16:creationId xmlns:a16="http://schemas.microsoft.com/office/drawing/2014/main" id="{1FAF00B5-B6FC-488D-AE57-E63FBC04B368}"/>
                  </a:ext>
                </a:extLst>
              </p:cNvPr>
              <p:cNvSpPr txBox="1"/>
              <p:nvPr/>
            </p:nvSpPr>
            <p:spPr>
              <a:xfrm>
                <a:off x="6493774" y="2447240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7813" name="자유형: 도형 7812">
                <a:extLst>
                  <a:ext uri="{FF2B5EF4-FFF2-40B4-BE49-F238E27FC236}">
                    <a16:creationId xmlns:a16="http://schemas.microsoft.com/office/drawing/2014/main" id="{EB678972-7A36-4C4A-BD3E-DDA77E981D58}"/>
                  </a:ext>
                </a:extLst>
              </p:cNvPr>
              <p:cNvSpPr/>
              <p:nvPr/>
            </p:nvSpPr>
            <p:spPr>
              <a:xfrm>
                <a:off x="6425447" y="262398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14" name="TextBox 7813">
                <a:extLst>
                  <a:ext uri="{FF2B5EF4-FFF2-40B4-BE49-F238E27FC236}">
                    <a16:creationId xmlns:a16="http://schemas.microsoft.com/office/drawing/2014/main" id="{A4FD05DE-EE8E-4766-B00B-D20AEAC74EA6}"/>
                  </a:ext>
                </a:extLst>
              </p:cNvPr>
              <p:cNvSpPr txBox="1"/>
              <p:nvPr/>
            </p:nvSpPr>
            <p:spPr>
              <a:xfrm>
                <a:off x="6493774" y="2529770"/>
                <a:ext cx="38822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노브랜드</a:t>
                </a:r>
              </a:p>
            </p:txBody>
          </p:sp>
          <p:sp>
            <p:nvSpPr>
              <p:cNvPr id="7815" name="TextBox 7814">
                <a:extLst>
                  <a:ext uri="{FF2B5EF4-FFF2-40B4-BE49-F238E27FC236}">
                    <a16:creationId xmlns:a16="http://schemas.microsoft.com/office/drawing/2014/main" id="{FAEB3020-3448-4B41-A0C8-3CF86B440AA1}"/>
                  </a:ext>
                </a:extLst>
              </p:cNvPr>
              <p:cNvSpPr txBox="1"/>
              <p:nvPr/>
            </p:nvSpPr>
            <p:spPr>
              <a:xfrm>
                <a:off x="6493774" y="2592353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7816" name="자유형: 도형 7815">
                <a:extLst>
                  <a:ext uri="{FF2B5EF4-FFF2-40B4-BE49-F238E27FC236}">
                    <a16:creationId xmlns:a16="http://schemas.microsoft.com/office/drawing/2014/main" id="{BB8E5466-C3F3-49D0-AC8A-E504EC8DB8B7}"/>
                  </a:ext>
                </a:extLst>
              </p:cNvPr>
              <p:cNvSpPr/>
              <p:nvPr/>
            </p:nvSpPr>
            <p:spPr>
              <a:xfrm>
                <a:off x="6425447" y="2768864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17" name="TextBox 7816">
                <a:extLst>
                  <a:ext uri="{FF2B5EF4-FFF2-40B4-BE49-F238E27FC236}">
                    <a16:creationId xmlns:a16="http://schemas.microsoft.com/office/drawing/2014/main" id="{8AF2E384-9131-4C6A-80C7-4D4F2E92EDF0}"/>
                  </a:ext>
                </a:extLst>
              </p:cNvPr>
              <p:cNvSpPr txBox="1"/>
              <p:nvPr/>
            </p:nvSpPr>
            <p:spPr>
              <a:xfrm>
                <a:off x="6493774" y="2674883"/>
                <a:ext cx="336885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매운맛</a:t>
                </a:r>
              </a:p>
            </p:txBody>
          </p:sp>
          <p:sp>
            <p:nvSpPr>
              <p:cNvPr id="7818" name="TextBox 7817">
                <a:extLst>
                  <a:ext uri="{FF2B5EF4-FFF2-40B4-BE49-F238E27FC236}">
                    <a16:creationId xmlns:a16="http://schemas.microsoft.com/office/drawing/2014/main" id="{D53E16D2-AB90-4A72-8CED-E9C4D7E30AC2}"/>
                  </a:ext>
                </a:extLst>
              </p:cNvPr>
              <p:cNvSpPr txBox="1"/>
              <p:nvPr/>
            </p:nvSpPr>
            <p:spPr>
              <a:xfrm>
                <a:off x="6493774" y="2737467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7819" name="자유형: 도형 7818">
                <a:extLst>
                  <a:ext uri="{FF2B5EF4-FFF2-40B4-BE49-F238E27FC236}">
                    <a16:creationId xmlns:a16="http://schemas.microsoft.com/office/drawing/2014/main" id="{0E29906E-4EF6-4167-BDC8-5914B9BF527F}"/>
                  </a:ext>
                </a:extLst>
              </p:cNvPr>
              <p:cNvSpPr/>
              <p:nvPr/>
            </p:nvSpPr>
            <p:spPr>
              <a:xfrm>
                <a:off x="6913702" y="247853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20" name="TextBox 7819">
                <a:extLst>
                  <a:ext uri="{FF2B5EF4-FFF2-40B4-BE49-F238E27FC236}">
                    <a16:creationId xmlns:a16="http://schemas.microsoft.com/office/drawing/2014/main" id="{34E55C10-8232-432E-9DA3-292DA2B0B099}"/>
                  </a:ext>
                </a:extLst>
              </p:cNvPr>
              <p:cNvSpPr txBox="1"/>
              <p:nvPr/>
            </p:nvSpPr>
            <p:spPr>
              <a:xfrm>
                <a:off x="6982143" y="2384663"/>
                <a:ext cx="336885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매운맛</a:t>
                </a:r>
              </a:p>
            </p:txBody>
          </p:sp>
          <p:sp>
            <p:nvSpPr>
              <p:cNvPr id="7821" name="TextBox 7820">
                <a:extLst>
                  <a:ext uri="{FF2B5EF4-FFF2-40B4-BE49-F238E27FC236}">
                    <a16:creationId xmlns:a16="http://schemas.microsoft.com/office/drawing/2014/main" id="{279118B9-4913-426F-ABC8-E0CF1492E031}"/>
                  </a:ext>
                </a:extLst>
              </p:cNvPr>
              <p:cNvSpPr txBox="1"/>
              <p:nvPr/>
            </p:nvSpPr>
            <p:spPr>
              <a:xfrm>
                <a:off x="6982143" y="2447240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7822" name="자유형: 도형 7821">
                <a:extLst>
                  <a:ext uri="{FF2B5EF4-FFF2-40B4-BE49-F238E27FC236}">
                    <a16:creationId xmlns:a16="http://schemas.microsoft.com/office/drawing/2014/main" id="{A73DCFEF-9528-4A83-9757-6CC83BCE86ED}"/>
                  </a:ext>
                </a:extLst>
              </p:cNvPr>
              <p:cNvSpPr/>
              <p:nvPr/>
            </p:nvSpPr>
            <p:spPr>
              <a:xfrm>
                <a:off x="6913702" y="262398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23" name="TextBox 7822">
                <a:extLst>
                  <a:ext uri="{FF2B5EF4-FFF2-40B4-BE49-F238E27FC236}">
                    <a16:creationId xmlns:a16="http://schemas.microsoft.com/office/drawing/2014/main" id="{826DA0CF-EECE-492D-AFC7-521AF0CE0041}"/>
                  </a:ext>
                </a:extLst>
              </p:cNvPr>
              <p:cNvSpPr txBox="1"/>
              <p:nvPr/>
            </p:nvSpPr>
            <p:spPr>
              <a:xfrm>
                <a:off x="6982143" y="2529770"/>
                <a:ext cx="336885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큰사발</a:t>
                </a:r>
              </a:p>
            </p:txBody>
          </p:sp>
          <p:sp>
            <p:nvSpPr>
              <p:cNvPr id="7824" name="TextBox 7823">
                <a:extLst>
                  <a:ext uri="{FF2B5EF4-FFF2-40B4-BE49-F238E27FC236}">
                    <a16:creationId xmlns:a16="http://schemas.microsoft.com/office/drawing/2014/main" id="{2F9FAA6B-AA53-412A-B894-8CF6BFAA1CB9}"/>
                  </a:ext>
                </a:extLst>
              </p:cNvPr>
              <p:cNvSpPr txBox="1"/>
              <p:nvPr/>
            </p:nvSpPr>
            <p:spPr>
              <a:xfrm>
                <a:off x="6982143" y="2592353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7825" name="자유형: 도형 7824">
                <a:extLst>
                  <a:ext uri="{FF2B5EF4-FFF2-40B4-BE49-F238E27FC236}">
                    <a16:creationId xmlns:a16="http://schemas.microsoft.com/office/drawing/2014/main" id="{5058F574-A54B-47D7-9C86-8CAF4C0BDCEE}"/>
                  </a:ext>
                </a:extLst>
              </p:cNvPr>
              <p:cNvSpPr/>
              <p:nvPr/>
            </p:nvSpPr>
            <p:spPr>
              <a:xfrm>
                <a:off x="6425447" y="247853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9DCD82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26" name="자유형: 도형 7825">
                <a:extLst>
                  <a:ext uri="{FF2B5EF4-FFF2-40B4-BE49-F238E27FC236}">
                    <a16:creationId xmlns:a16="http://schemas.microsoft.com/office/drawing/2014/main" id="{E06BB1E7-B652-4418-A7D0-02F188828F4B}"/>
                  </a:ext>
                </a:extLst>
              </p:cNvPr>
              <p:cNvSpPr/>
              <p:nvPr/>
            </p:nvSpPr>
            <p:spPr>
              <a:xfrm>
                <a:off x="6425447" y="262398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FFF471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27" name="자유형: 도형 7826">
                <a:extLst>
                  <a:ext uri="{FF2B5EF4-FFF2-40B4-BE49-F238E27FC236}">
                    <a16:creationId xmlns:a16="http://schemas.microsoft.com/office/drawing/2014/main" id="{7AB5C738-1CCC-429E-95F4-ABD29FFD8263}"/>
                  </a:ext>
                </a:extLst>
              </p:cNvPr>
              <p:cNvSpPr/>
              <p:nvPr/>
            </p:nvSpPr>
            <p:spPr>
              <a:xfrm>
                <a:off x="6425447" y="2768864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F2997A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28" name="자유형: 도형 7827">
                <a:extLst>
                  <a:ext uri="{FF2B5EF4-FFF2-40B4-BE49-F238E27FC236}">
                    <a16:creationId xmlns:a16="http://schemas.microsoft.com/office/drawing/2014/main" id="{4E290F8F-2B61-448C-AB2F-01915E431DED}"/>
                  </a:ext>
                </a:extLst>
              </p:cNvPr>
              <p:cNvSpPr/>
              <p:nvPr/>
            </p:nvSpPr>
            <p:spPr>
              <a:xfrm>
                <a:off x="6913702" y="247853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9B7656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29" name="자유형: 도형 7828">
                <a:extLst>
                  <a:ext uri="{FF2B5EF4-FFF2-40B4-BE49-F238E27FC236}">
                    <a16:creationId xmlns:a16="http://schemas.microsoft.com/office/drawing/2014/main" id="{78F52552-BD1D-4872-B654-BB8A1DF6E00C}"/>
                  </a:ext>
                </a:extLst>
              </p:cNvPr>
              <p:cNvSpPr/>
              <p:nvPr/>
            </p:nvSpPr>
            <p:spPr>
              <a:xfrm>
                <a:off x="6913702" y="262398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9467BD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30" name="자유형: 도형 7829">
                <a:extLst>
                  <a:ext uri="{FF2B5EF4-FFF2-40B4-BE49-F238E27FC236}">
                    <a16:creationId xmlns:a16="http://schemas.microsoft.com/office/drawing/2014/main" id="{85F1F83C-487E-4575-A61A-20381E0BCC9A}"/>
                  </a:ext>
                </a:extLst>
              </p:cNvPr>
              <p:cNvSpPr/>
              <p:nvPr/>
            </p:nvSpPr>
            <p:spPr>
              <a:xfrm>
                <a:off x="601752" y="3627873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11395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831" name="그래픽 3">
              <a:extLst>
                <a:ext uri="{FF2B5EF4-FFF2-40B4-BE49-F238E27FC236}">
                  <a16:creationId xmlns:a16="http://schemas.microsoft.com/office/drawing/2014/main" id="{1515DB88-86B6-4F7F-ADBF-A7C6F3257D41}"/>
                </a:ext>
              </a:extLst>
            </p:cNvPr>
            <p:cNvGrpSpPr/>
            <p:nvPr/>
          </p:nvGrpSpPr>
          <p:grpSpPr>
            <a:xfrm>
              <a:off x="533234" y="3846333"/>
              <a:ext cx="6758637" cy="1513670"/>
              <a:chOff x="533234" y="3846333"/>
              <a:chExt cx="6758637" cy="1513670"/>
            </a:xfrm>
            <a:solidFill>
              <a:srgbClr val="000000"/>
            </a:solidFill>
          </p:grpSpPr>
          <p:sp>
            <p:nvSpPr>
              <p:cNvPr id="7832" name="자유형: 도형 7831">
                <a:extLst>
                  <a:ext uri="{FF2B5EF4-FFF2-40B4-BE49-F238E27FC236}">
                    <a16:creationId xmlns:a16="http://schemas.microsoft.com/office/drawing/2014/main" id="{E189F23E-42A5-48BD-8B33-4A8B06FA665C}"/>
                  </a:ext>
                </a:extLst>
              </p:cNvPr>
              <p:cNvSpPr/>
              <p:nvPr/>
            </p:nvSpPr>
            <p:spPr>
              <a:xfrm>
                <a:off x="607456" y="3875994"/>
                <a:ext cx="6683844" cy="1240030"/>
              </a:xfrm>
              <a:custGeom>
                <a:avLst/>
                <a:gdLst>
                  <a:gd name="connsiteX0" fmla="*/ 0 w 6683844"/>
                  <a:gd name="connsiteY0" fmla="*/ 0 h 1240030"/>
                  <a:gd name="connsiteX1" fmla="*/ 6683845 w 6683844"/>
                  <a:gd name="connsiteY1" fmla="*/ 0 h 1240030"/>
                  <a:gd name="connsiteX2" fmla="*/ 6683845 w 6683844"/>
                  <a:gd name="connsiteY2" fmla="*/ 1240031 h 1240030"/>
                  <a:gd name="connsiteX3" fmla="*/ 0 w 6683844"/>
                  <a:gd name="connsiteY3" fmla="*/ 1240031 h 1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3844" h="1240030">
                    <a:moveTo>
                      <a:pt x="0" y="0"/>
                    </a:moveTo>
                    <a:lnTo>
                      <a:pt x="6683845" y="0"/>
                    </a:lnTo>
                    <a:lnTo>
                      <a:pt x="6683845" y="1240031"/>
                    </a:lnTo>
                    <a:lnTo>
                      <a:pt x="0" y="1240031"/>
                    </a:lnTo>
                    <a:close/>
                  </a:path>
                </a:pathLst>
              </a:custGeom>
              <a:solidFill>
                <a:srgbClr val="FFFFFF"/>
              </a:solidFill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33" name="자유형: 도형 7832">
                <a:extLst>
                  <a:ext uri="{FF2B5EF4-FFF2-40B4-BE49-F238E27FC236}">
                    <a16:creationId xmlns:a16="http://schemas.microsoft.com/office/drawing/2014/main" id="{4B562871-FF90-4152-BB91-EA26483EB437}"/>
                  </a:ext>
                </a:extLst>
              </p:cNvPr>
              <p:cNvSpPr/>
              <p:nvPr/>
            </p:nvSpPr>
            <p:spPr>
              <a:xfrm>
                <a:off x="736365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34" name="자유형: 도형 7833">
                <a:extLst>
                  <a:ext uri="{FF2B5EF4-FFF2-40B4-BE49-F238E27FC236}">
                    <a16:creationId xmlns:a16="http://schemas.microsoft.com/office/drawing/2014/main" id="{ECAB39BB-4EF1-41C7-8CB5-8929B2FAFBCF}"/>
                  </a:ext>
                </a:extLst>
              </p:cNvPr>
              <p:cNvSpPr/>
              <p:nvPr/>
            </p:nvSpPr>
            <p:spPr>
              <a:xfrm>
                <a:off x="736365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35" name="TextBox 7834">
                <a:extLst>
                  <a:ext uri="{FF2B5EF4-FFF2-40B4-BE49-F238E27FC236}">
                    <a16:creationId xmlns:a16="http://schemas.microsoft.com/office/drawing/2014/main" id="{2F37679D-6598-4A83-AE77-DAB00A82CD52}"/>
                  </a:ext>
                </a:extLst>
              </p:cNvPr>
              <p:cNvSpPr txBox="1"/>
              <p:nvPr/>
            </p:nvSpPr>
            <p:spPr>
              <a:xfrm rot="-3599956">
                <a:off x="555330" y="5166273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JAN17</a:t>
                </a:r>
              </a:p>
            </p:txBody>
          </p:sp>
          <p:sp>
            <p:nvSpPr>
              <p:cNvPr id="7836" name="자유형: 도형 7835">
                <a:extLst>
                  <a:ext uri="{FF2B5EF4-FFF2-40B4-BE49-F238E27FC236}">
                    <a16:creationId xmlns:a16="http://schemas.microsoft.com/office/drawing/2014/main" id="{1AE31704-AD22-42C0-91D3-1174708FE413}"/>
                  </a:ext>
                </a:extLst>
              </p:cNvPr>
              <p:cNvSpPr/>
              <p:nvPr/>
            </p:nvSpPr>
            <p:spPr>
              <a:xfrm>
                <a:off x="920031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37" name="자유형: 도형 7836">
                <a:extLst>
                  <a:ext uri="{FF2B5EF4-FFF2-40B4-BE49-F238E27FC236}">
                    <a16:creationId xmlns:a16="http://schemas.microsoft.com/office/drawing/2014/main" id="{3786816A-9349-4B58-8AC1-9EB5D4CDC4BD}"/>
                  </a:ext>
                </a:extLst>
              </p:cNvPr>
              <p:cNvSpPr/>
              <p:nvPr/>
            </p:nvSpPr>
            <p:spPr>
              <a:xfrm>
                <a:off x="920031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38" name="TextBox 7837">
                <a:extLst>
                  <a:ext uri="{FF2B5EF4-FFF2-40B4-BE49-F238E27FC236}">
                    <a16:creationId xmlns:a16="http://schemas.microsoft.com/office/drawing/2014/main" id="{33F72BB8-A196-4B84-A1AD-7E8E602588C3}"/>
                  </a:ext>
                </a:extLst>
              </p:cNvPr>
              <p:cNvSpPr txBox="1"/>
              <p:nvPr/>
            </p:nvSpPr>
            <p:spPr>
              <a:xfrm rot="-3599956">
                <a:off x="742229" y="5162338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FEB17</a:t>
                </a:r>
              </a:p>
            </p:txBody>
          </p:sp>
          <p:sp>
            <p:nvSpPr>
              <p:cNvPr id="7839" name="자유형: 도형 7838">
                <a:extLst>
                  <a:ext uri="{FF2B5EF4-FFF2-40B4-BE49-F238E27FC236}">
                    <a16:creationId xmlns:a16="http://schemas.microsoft.com/office/drawing/2014/main" id="{AC1A0F6C-474D-4088-B357-0C54E05272BE}"/>
                  </a:ext>
                </a:extLst>
              </p:cNvPr>
              <p:cNvSpPr/>
              <p:nvPr/>
            </p:nvSpPr>
            <p:spPr>
              <a:xfrm>
                <a:off x="1103697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40" name="자유형: 도형 7839">
                <a:extLst>
                  <a:ext uri="{FF2B5EF4-FFF2-40B4-BE49-F238E27FC236}">
                    <a16:creationId xmlns:a16="http://schemas.microsoft.com/office/drawing/2014/main" id="{A5AB28EE-90C4-4C57-B865-E31487294608}"/>
                  </a:ext>
                </a:extLst>
              </p:cNvPr>
              <p:cNvSpPr/>
              <p:nvPr/>
            </p:nvSpPr>
            <p:spPr>
              <a:xfrm>
                <a:off x="1103697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41" name="TextBox 7840">
                <a:extLst>
                  <a:ext uri="{FF2B5EF4-FFF2-40B4-BE49-F238E27FC236}">
                    <a16:creationId xmlns:a16="http://schemas.microsoft.com/office/drawing/2014/main" id="{E7E233D0-EEE7-48D7-B265-372D56C77FBD}"/>
                  </a:ext>
                </a:extLst>
              </p:cNvPr>
              <p:cNvSpPr txBox="1"/>
              <p:nvPr/>
            </p:nvSpPr>
            <p:spPr>
              <a:xfrm rot="-3599956">
                <a:off x="908293" y="5178697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MAR17</a:t>
                </a:r>
              </a:p>
            </p:txBody>
          </p:sp>
          <p:sp>
            <p:nvSpPr>
              <p:cNvPr id="7842" name="자유형: 도형 7841">
                <a:extLst>
                  <a:ext uri="{FF2B5EF4-FFF2-40B4-BE49-F238E27FC236}">
                    <a16:creationId xmlns:a16="http://schemas.microsoft.com/office/drawing/2014/main" id="{F23C3CF0-2B02-415F-B3BF-12C5B33F5027}"/>
                  </a:ext>
                </a:extLst>
              </p:cNvPr>
              <p:cNvSpPr/>
              <p:nvPr/>
            </p:nvSpPr>
            <p:spPr>
              <a:xfrm>
                <a:off x="1287363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43" name="자유형: 도형 7842">
                <a:extLst>
                  <a:ext uri="{FF2B5EF4-FFF2-40B4-BE49-F238E27FC236}">
                    <a16:creationId xmlns:a16="http://schemas.microsoft.com/office/drawing/2014/main" id="{D290A3C1-4732-411A-A156-70DAE5D4FED5}"/>
                  </a:ext>
                </a:extLst>
              </p:cNvPr>
              <p:cNvSpPr/>
              <p:nvPr/>
            </p:nvSpPr>
            <p:spPr>
              <a:xfrm>
                <a:off x="1287363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44" name="TextBox 7843">
                <a:extLst>
                  <a:ext uri="{FF2B5EF4-FFF2-40B4-BE49-F238E27FC236}">
                    <a16:creationId xmlns:a16="http://schemas.microsoft.com/office/drawing/2014/main" id="{E91F4DA1-35DE-4C3C-A307-B2496471F270}"/>
                  </a:ext>
                </a:extLst>
              </p:cNvPr>
              <p:cNvSpPr txBox="1"/>
              <p:nvPr/>
            </p:nvSpPr>
            <p:spPr>
              <a:xfrm rot="-3599956">
                <a:off x="1103213" y="5169200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APR17</a:t>
                </a:r>
              </a:p>
            </p:txBody>
          </p:sp>
          <p:sp>
            <p:nvSpPr>
              <p:cNvPr id="7845" name="자유형: 도형 7844">
                <a:extLst>
                  <a:ext uri="{FF2B5EF4-FFF2-40B4-BE49-F238E27FC236}">
                    <a16:creationId xmlns:a16="http://schemas.microsoft.com/office/drawing/2014/main" id="{127F6887-E701-4D30-9976-5946A29719BD}"/>
                  </a:ext>
                </a:extLst>
              </p:cNvPr>
              <p:cNvSpPr/>
              <p:nvPr/>
            </p:nvSpPr>
            <p:spPr>
              <a:xfrm>
                <a:off x="1471029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46" name="자유형: 도형 7845">
                <a:extLst>
                  <a:ext uri="{FF2B5EF4-FFF2-40B4-BE49-F238E27FC236}">
                    <a16:creationId xmlns:a16="http://schemas.microsoft.com/office/drawing/2014/main" id="{D481D72A-81E1-42EF-AC73-1556ED96C233}"/>
                  </a:ext>
                </a:extLst>
              </p:cNvPr>
              <p:cNvSpPr/>
              <p:nvPr/>
            </p:nvSpPr>
            <p:spPr>
              <a:xfrm>
                <a:off x="1471029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47" name="TextBox 7846">
                <a:extLst>
                  <a:ext uri="{FF2B5EF4-FFF2-40B4-BE49-F238E27FC236}">
                    <a16:creationId xmlns:a16="http://schemas.microsoft.com/office/drawing/2014/main" id="{C694517A-4262-4A7A-B8E4-4182C757D49D}"/>
                  </a:ext>
                </a:extLst>
              </p:cNvPr>
              <p:cNvSpPr txBox="1"/>
              <p:nvPr/>
            </p:nvSpPr>
            <p:spPr>
              <a:xfrm rot="-3599956">
                <a:off x="1273510" y="5178314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MAY17</a:t>
                </a:r>
              </a:p>
            </p:txBody>
          </p:sp>
          <p:sp>
            <p:nvSpPr>
              <p:cNvPr id="7848" name="자유형: 도형 7847">
                <a:extLst>
                  <a:ext uri="{FF2B5EF4-FFF2-40B4-BE49-F238E27FC236}">
                    <a16:creationId xmlns:a16="http://schemas.microsoft.com/office/drawing/2014/main" id="{B3696500-433C-4B4E-8E28-7D853A582D33}"/>
                  </a:ext>
                </a:extLst>
              </p:cNvPr>
              <p:cNvSpPr/>
              <p:nvPr/>
            </p:nvSpPr>
            <p:spPr>
              <a:xfrm>
                <a:off x="165412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49" name="자유형: 도형 7848">
                <a:extLst>
                  <a:ext uri="{FF2B5EF4-FFF2-40B4-BE49-F238E27FC236}">
                    <a16:creationId xmlns:a16="http://schemas.microsoft.com/office/drawing/2014/main" id="{24B8A2B0-3A1D-4541-828C-B0E0C621C02F}"/>
                  </a:ext>
                </a:extLst>
              </p:cNvPr>
              <p:cNvSpPr/>
              <p:nvPr/>
            </p:nvSpPr>
            <p:spPr>
              <a:xfrm>
                <a:off x="165412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50" name="TextBox 7849">
                <a:extLst>
                  <a:ext uri="{FF2B5EF4-FFF2-40B4-BE49-F238E27FC236}">
                    <a16:creationId xmlns:a16="http://schemas.microsoft.com/office/drawing/2014/main" id="{76CC74FF-F020-4ECC-BB89-D0BC5A556671}"/>
                  </a:ext>
                </a:extLst>
              </p:cNvPr>
              <p:cNvSpPr txBox="1"/>
              <p:nvPr/>
            </p:nvSpPr>
            <p:spPr>
              <a:xfrm rot="-3599956">
                <a:off x="1473443" y="5166273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JUN17</a:t>
                </a:r>
              </a:p>
            </p:txBody>
          </p:sp>
          <p:sp>
            <p:nvSpPr>
              <p:cNvPr id="7851" name="자유형: 도형 7850">
                <a:extLst>
                  <a:ext uri="{FF2B5EF4-FFF2-40B4-BE49-F238E27FC236}">
                    <a16:creationId xmlns:a16="http://schemas.microsoft.com/office/drawing/2014/main" id="{C49607C4-7DDD-4667-83F1-8265D60AC9E1}"/>
                  </a:ext>
                </a:extLst>
              </p:cNvPr>
              <p:cNvSpPr/>
              <p:nvPr/>
            </p:nvSpPr>
            <p:spPr>
              <a:xfrm>
                <a:off x="183779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52" name="자유형: 도형 7851">
                <a:extLst>
                  <a:ext uri="{FF2B5EF4-FFF2-40B4-BE49-F238E27FC236}">
                    <a16:creationId xmlns:a16="http://schemas.microsoft.com/office/drawing/2014/main" id="{301129C8-DED4-43FA-BE3C-A00A34D94906}"/>
                  </a:ext>
                </a:extLst>
              </p:cNvPr>
              <p:cNvSpPr/>
              <p:nvPr/>
            </p:nvSpPr>
            <p:spPr>
              <a:xfrm>
                <a:off x="183779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53" name="TextBox 7852">
                <a:extLst>
                  <a:ext uri="{FF2B5EF4-FFF2-40B4-BE49-F238E27FC236}">
                    <a16:creationId xmlns:a16="http://schemas.microsoft.com/office/drawing/2014/main" id="{C6AF2407-92F1-4352-9B43-58BD37E5000E}"/>
                  </a:ext>
                </a:extLst>
              </p:cNvPr>
              <p:cNvSpPr txBox="1"/>
              <p:nvPr/>
            </p:nvSpPr>
            <p:spPr>
              <a:xfrm rot="-3599956">
                <a:off x="1663366" y="5159241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JUL17</a:t>
                </a:r>
              </a:p>
            </p:txBody>
          </p:sp>
          <p:sp>
            <p:nvSpPr>
              <p:cNvPr id="7854" name="자유형: 도형 7853">
                <a:extLst>
                  <a:ext uri="{FF2B5EF4-FFF2-40B4-BE49-F238E27FC236}">
                    <a16:creationId xmlns:a16="http://schemas.microsoft.com/office/drawing/2014/main" id="{056DE6A4-B42D-408F-B908-60B568E4F639}"/>
                  </a:ext>
                </a:extLst>
              </p:cNvPr>
              <p:cNvSpPr/>
              <p:nvPr/>
            </p:nvSpPr>
            <p:spPr>
              <a:xfrm>
                <a:off x="202145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55" name="자유형: 도형 7854">
                <a:extLst>
                  <a:ext uri="{FF2B5EF4-FFF2-40B4-BE49-F238E27FC236}">
                    <a16:creationId xmlns:a16="http://schemas.microsoft.com/office/drawing/2014/main" id="{19FD9358-3B3C-4175-8450-16012FC97638}"/>
                  </a:ext>
                </a:extLst>
              </p:cNvPr>
              <p:cNvSpPr/>
              <p:nvPr/>
            </p:nvSpPr>
            <p:spPr>
              <a:xfrm>
                <a:off x="202145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56" name="TextBox 7855">
                <a:extLst>
                  <a:ext uri="{FF2B5EF4-FFF2-40B4-BE49-F238E27FC236}">
                    <a16:creationId xmlns:a16="http://schemas.microsoft.com/office/drawing/2014/main" id="{3BFECC0E-82F3-47EB-BA2F-CC0B4AD2525C}"/>
                  </a:ext>
                </a:extLst>
              </p:cNvPr>
              <p:cNvSpPr txBox="1"/>
              <p:nvPr/>
            </p:nvSpPr>
            <p:spPr>
              <a:xfrm rot="-3599956">
                <a:off x="1828785" y="5177847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AUG17</a:t>
                </a:r>
              </a:p>
            </p:txBody>
          </p:sp>
          <p:sp>
            <p:nvSpPr>
              <p:cNvPr id="7857" name="자유형: 도형 7856">
                <a:extLst>
                  <a:ext uri="{FF2B5EF4-FFF2-40B4-BE49-F238E27FC236}">
                    <a16:creationId xmlns:a16="http://schemas.microsoft.com/office/drawing/2014/main" id="{84BE8B16-38DF-4261-A4EF-47A48FFD20AF}"/>
                  </a:ext>
                </a:extLst>
              </p:cNvPr>
              <p:cNvSpPr/>
              <p:nvPr/>
            </p:nvSpPr>
            <p:spPr>
              <a:xfrm>
                <a:off x="220512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58" name="자유형: 도형 7857">
                <a:extLst>
                  <a:ext uri="{FF2B5EF4-FFF2-40B4-BE49-F238E27FC236}">
                    <a16:creationId xmlns:a16="http://schemas.microsoft.com/office/drawing/2014/main" id="{CF848B68-211B-4F72-BED7-15723ED632E5}"/>
                  </a:ext>
                </a:extLst>
              </p:cNvPr>
              <p:cNvSpPr/>
              <p:nvPr/>
            </p:nvSpPr>
            <p:spPr>
              <a:xfrm>
                <a:off x="220512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59" name="TextBox 7858">
                <a:extLst>
                  <a:ext uri="{FF2B5EF4-FFF2-40B4-BE49-F238E27FC236}">
                    <a16:creationId xmlns:a16="http://schemas.microsoft.com/office/drawing/2014/main" id="{1D350110-813B-49D1-A807-D8D8978CCE27}"/>
                  </a:ext>
                </a:extLst>
              </p:cNvPr>
              <p:cNvSpPr txBox="1"/>
              <p:nvPr/>
            </p:nvSpPr>
            <p:spPr>
              <a:xfrm rot="-3599956">
                <a:off x="2027401" y="5162948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SEP17</a:t>
                </a:r>
              </a:p>
            </p:txBody>
          </p:sp>
          <p:sp>
            <p:nvSpPr>
              <p:cNvPr id="7860" name="자유형: 도형 7859">
                <a:extLst>
                  <a:ext uri="{FF2B5EF4-FFF2-40B4-BE49-F238E27FC236}">
                    <a16:creationId xmlns:a16="http://schemas.microsoft.com/office/drawing/2014/main" id="{D165A422-0573-46BC-B066-73310E72E8A3}"/>
                  </a:ext>
                </a:extLst>
              </p:cNvPr>
              <p:cNvSpPr/>
              <p:nvPr/>
            </p:nvSpPr>
            <p:spPr>
              <a:xfrm>
                <a:off x="238878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61" name="자유형: 도형 7860">
                <a:extLst>
                  <a:ext uri="{FF2B5EF4-FFF2-40B4-BE49-F238E27FC236}">
                    <a16:creationId xmlns:a16="http://schemas.microsoft.com/office/drawing/2014/main" id="{2FD8EE98-A90B-432A-BF8C-DEFFDAD446D4}"/>
                  </a:ext>
                </a:extLst>
              </p:cNvPr>
              <p:cNvSpPr/>
              <p:nvPr/>
            </p:nvSpPr>
            <p:spPr>
              <a:xfrm>
                <a:off x="238878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62" name="TextBox 7861">
                <a:extLst>
                  <a:ext uri="{FF2B5EF4-FFF2-40B4-BE49-F238E27FC236}">
                    <a16:creationId xmlns:a16="http://schemas.microsoft.com/office/drawing/2014/main" id="{2BDCBD42-4DDA-442D-9185-4EB61C2FE608}"/>
                  </a:ext>
                </a:extLst>
              </p:cNvPr>
              <p:cNvSpPr txBox="1"/>
              <p:nvPr/>
            </p:nvSpPr>
            <p:spPr>
              <a:xfrm rot="-3599956">
                <a:off x="2202380" y="5170671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OCT17</a:t>
                </a:r>
              </a:p>
            </p:txBody>
          </p:sp>
          <p:sp>
            <p:nvSpPr>
              <p:cNvPr id="7863" name="자유형: 도형 7862">
                <a:extLst>
                  <a:ext uri="{FF2B5EF4-FFF2-40B4-BE49-F238E27FC236}">
                    <a16:creationId xmlns:a16="http://schemas.microsoft.com/office/drawing/2014/main" id="{957FFF6A-7818-45C1-85B4-A78D1AFC9A24}"/>
                  </a:ext>
                </a:extLst>
              </p:cNvPr>
              <p:cNvSpPr/>
              <p:nvPr/>
            </p:nvSpPr>
            <p:spPr>
              <a:xfrm>
                <a:off x="257245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64" name="자유형: 도형 7863">
                <a:extLst>
                  <a:ext uri="{FF2B5EF4-FFF2-40B4-BE49-F238E27FC236}">
                    <a16:creationId xmlns:a16="http://schemas.microsoft.com/office/drawing/2014/main" id="{787F7603-A197-4F5A-A8EF-6B58E62A19DA}"/>
                  </a:ext>
                </a:extLst>
              </p:cNvPr>
              <p:cNvSpPr/>
              <p:nvPr/>
            </p:nvSpPr>
            <p:spPr>
              <a:xfrm>
                <a:off x="257245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65" name="TextBox 7864">
                <a:extLst>
                  <a:ext uri="{FF2B5EF4-FFF2-40B4-BE49-F238E27FC236}">
                    <a16:creationId xmlns:a16="http://schemas.microsoft.com/office/drawing/2014/main" id="{A9C3C72E-34E0-4E58-A0DE-A8C01CDC4EEE}"/>
                  </a:ext>
                </a:extLst>
              </p:cNvPr>
              <p:cNvSpPr txBox="1"/>
              <p:nvPr/>
            </p:nvSpPr>
            <p:spPr>
              <a:xfrm rot="-3599956">
                <a:off x="2380656" y="5174373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NOV17</a:t>
                </a:r>
              </a:p>
            </p:txBody>
          </p:sp>
          <p:sp>
            <p:nvSpPr>
              <p:cNvPr id="7866" name="자유형: 도형 7865">
                <a:extLst>
                  <a:ext uri="{FF2B5EF4-FFF2-40B4-BE49-F238E27FC236}">
                    <a16:creationId xmlns:a16="http://schemas.microsoft.com/office/drawing/2014/main" id="{126DDB73-5F7D-4EEE-B5EB-F603B19D9ECC}"/>
                  </a:ext>
                </a:extLst>
              </p:cNvPr>
              <p:cNvSpPr/>
              <p:nvPr/>
            </p:nvSpPr>
            <p:spPr>
              <a:xfrm>
                <a:off x="275612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67" name="자유형: 도형 7866">
                <a:extLst>
                  <a:ext uri="{FF2B5EF4-FFF2-40B4-BE49-F238E27FC236}">
                    <a16:creationId xmlns:a16="http://schemas.microsoft.com/office/drawing/2014/main" id="{2A13F492-64A5-4275-ADE7-8C00DEB022D8}"/>
                  </a:ext>
                </a:extLst>
              </p:cNvPr>
              <p:cNvSpPr/>
              <p:nvPr/>
            </p:nvSpPr>
            <p:spPr>
              <a:xfrm>
                <a:off x="275612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68" name="TextBox 7867">
                <a:extLst>
                  <a:ext uri="{FF2B5EF4-FFF2-40B4-BE49-F238E27FC236}">
                    <a16:creationId xmlns:a16="http://schemas.microsoft.com/office/drawing/2014/main" id="{E48308A9-A1E2-49F5-B8C8-2634A2AE4177}"/>
                  </a:ext>
                </a:extLst>
              </p:cNvPr>
              <p:cNvSpPr txBox="1"/>
              <p:nvPr/>
            </p:nvSpPr>
            <p:spPr>
              <a:xfrm rot="-3599956">
                <a:off x="2570049" y="5169200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DEC17</a:t>
                </a:r>
              </a:p>
            </p:txBody>
          </p:sp>
          <p:sp>
            <p:nvSpPr>
              <p:cNvPr id="7869" name="자유형: 도형 7868">
                <a:extLst>
                  <a:ext uri="{FF2B5EF4-FFF2-40B4-BE49-F238E27FC236}">
                    <a16:creationId xmlns:a16="http://schemas.microsoft.com/office/drawing/2014/main" id="{8E8A1C53-5D08-46B0-AB43-6B99C0937F9C}"/>
                  </a:ext>
                </a:extLst>
              </p:cNvPr>
              <p:cNvSpPr/>
              <p:nvPr/>
            </p:nvSpPr>
            <p:spPr>
              <a:xfrm>
                <a:off x="293978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70" name="자유형: 도형 7869">
                <a:extLst>
                  <a:ext uri="{FF2B5EF4-FFF2-40B4-BE49-F238E27FC236}">
                    <a16:creationId xmlns:a16="http://schemas.microsoft.com/office/drawing/2014/main" id="{2A0B13D1-9E07-4BC9-BA60-48A245887054}"/>
                  </a:ext>
                </a:extLst>
              </p:cNvPr>
              <p:cNvSpPr/>
              <p:nvPr/>
            </p:nvSpPr>
            <p:spPr>
              <a:xfrm>
                <a:off x="293978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71" name="TextBox 7870">
                <a:extLst>
                  <a:ext uri="{FF2B5EF4-FFF2-40B4-BE49-F238E27FC236}">
                    <a16:creationId xmlns:a16="http://schemas.microsoft.com/office/drawing/2014/main" id="{2469ADDD-DEC4-4C25-ADBD-FC61495CBC20}"/>
                  </a:ext>
                </a:extLst>
              </p:cNvPr>
              <p:cNvSpPr txBox="1"/>
              <p:nvPr/>
            </p:nvSpPr>
            <p:spPr>
              <a:xfrm rot="-3599956">
                <a:off x="2758797" y="5166268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JAN18</a:t>
                </a:r>
              </a:p>
            </p:txBody>
          </p:sp>
          <p:sp>
            <p:nvSpPr>
              <p:cNvPr id="7872" name="자유형: 도형 7871">
                <a:extLst>
                  <a:ext uri="{FF2B5EF4-FFF2-40B4-BE49-F238E27FC236}">
                    <a16:creationId xmlns:a16="http://schemas.microsoft.com/office/drawing/2014/main" id="{2EFD015A-6841-4345-9A7A-56724119762C}"/>
                  </a:ext>
                </a:extLst>
              </p:cNvPr>
              <p:cNvSpPr/>
              <p:nvPr/>
            </p:nvSpPr>
            <p:spPr>
              <a:xfrm>
                <a:off x="312345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73" name="자유형: 도형 7872">
                <a:extLst>
                  <a:ext uri="{FF2B5EF4-FFF2-40B4-BE49-F238E27FC236}">
                    <a16:creationId xmlns:a16="http://schemas.microsoft.com/office/drawing/2014/main" id="{3B28E5E4-6908-46E7-87CB-ABD428520F5C}"/>
                  </a:ext>
                </a:extLst>
              </p:cNvPr>
              <p:cNvSpPr/>
              <p:nvPr/>
            </p:nvSpPr>
            <p:spPr>
              <a:xfrm>
                <a:off x="312345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74" name="TextBox 7873">
                <a:extLst>
                  <a:ext uri="{FF2B5EF4-FFF2-40B4-BE49-F238E27FC236}">
                    <a16:creationId xmlns:a16="http://schemas.microsoft.com/office/drawing/2014/main" id="{FAFEF36D-A820-4477-B417-055BAE34D2BF}"/>
                  </a:ext>
                </a:extLst>
              </p:cNvPr>
              <p:cNvSpPr txBox="1"/>
              <p:nvPr/>
            </p:nvSpPr>
            <p:spPr>
              <a:xfrm rot="-3599956">
                <a:off x="2945691" y="5162332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FEB18</a:t>
                </a:r>
              </a:p>
            </p:txBody>
          </p:sp>
          <p:sp>
            <p:nvSpPr>
              <p:cNvPr id="7875" name="자유형: 도형 7874">
                <a:extLst>
                  <a:ext uri="{FF2B5EF4-FFF2-40B4-BE49-F238E27FC236}">
                    <a16:creationId xmlns:a16="http://schemas.microsoft.com/office/drawing/2014/main" id="{940E992C-D588-4189-8104-905645F08B74}"/>
                  </a:ext>
                </a:extLst>
              </p:cNvPr>
              <p:cNvSpPr/>
              <p:nvPr/>
            </p:nvSpPr>
            <p:spPr>
              <a:xfrm>
                <a:off x="330711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76" name="자유형: 도형 7875">
                <a:extLst>
                  <a:ext uri="{FF2B5EF4-FFF2-40B4-BE49-F238E27FC236}">
                    <a16:creationId xmlns:a16="http://schemas.microsoft.com/office/drawing/2014/main" id="{2446FC3D-273B-47E0-9020-823170957E1B}"/>
                  </a:ext>
                </a:extLst>
              </p:cNvPr>
              <p:cNvSpPr/>
              <p:nvPr/>
            </p:nvSpPr>
            <p:spPr>
              <a:xfrm>
                <a:off x="330711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77" name="TextBox 7876">
                <a:extLst>
                  <a:ext uri="{FF2B5EF4-FFF2-40B4-BE49-F238E27FC236}">
                    <a16:creationId xmlns:a16="http://schemas.microsoft.com/office/drawing/2014/main" id="{B846173A-30F6-4D4D-881D-146304548EAC}"/>
                  </a:ext>
                </a:extLst>
              </p:cNvPr>
              <p:cNvSpPr txBox="1"/>
              <p:nvPr/>
            </p:nvSpPr>
            <p:spPr>
              <a:xfrm rot="-3599956">
                <a:off x="3111761" y="5178697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MAR18</a:t>
                </a:r>
              </a:p>
            </p:txBody>
          </p:sp>
          <p:sp>
            <p:nvSpPr>
              <p:cNvPr id="7878" name="자유형: 도형 7877">
                <a:extLst>
                  <a:ext uri="{FF2B5EF4-FFF2-40B4-BE49-F238E27FC236}">
                    <a16:creationId xmlns:a16="http://schemas.microsoft.com/office/drawing/2014/main" id="{D8A8D79E-A314-4D22-BA18-D57547700811}"/>
                  </a:ext>
                </a:extLst>
              </p:cNvPr>
              <p:cNvSpPr/>
              <p:nvPr/>
            </p:nvSpPr>
            <p:spPr>
              <a:xfrm>
                <a:off x="349078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79" name="자유형: 도형 7878">
                <a:extLst>
                  <a:ext uri="{FF2B5EF4-FFF2-40B4-BE49-F238E27FC236}">
                    <a16:creationId xmlns:a16="http://schemas.microsoft.com/office/drawing/2014/main" id="{87ADC41C-236C-4DFE-AED9-45B5CBD4435B}"/>
                  </a:ext>
                </a:extLst>
              </p:cNvPr>
              <p:cNvSpPr/>
              <p:nvPr/>
            </p:nvSpPr>
            <p:spPr>
              <a:xfrm>
                <a:off x="349078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80" name="TextBox 7879">
                <a:extLst>
                  <a:ext uri="{FF2B5EF4-FFF2-40B4-BE49-F238E27FC236}">
                    <a16:creationId xmlns:a16="http://schemas.microsoft.com/office/drawing/2014/main" id="{1B3C10F1-81AC-413B-A6FA-97869EA73EE6}"/>
                  </a:ext>
                </a:extLst>
              </p:cNvPr>
              <p:cNvSpPr txBox="1"/>
              <p:nvPr/>
            </p:nvSpPr>
            <p:spPr>
              <a:xfrm rot="-3599956">
                <a:off x="3306675" y="5169200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APR18</a:t>
                </a:r>
              </a:p>
            </p:txBody>
          </p:sp>
          <p:sp>
            <p:nvSpPr>
              <p:cNvPr id="7881" name="자유형: 도형 7880">
                <a:extLst>
                  <a:ext uri="{FF2B5EF4-FFF2-40B4-BE49-F238E27FC236}">
                    <a16:creationId xmlns:a16="http://schemas.microsoft.com/office/drawing/2014/main" id="{B0C435FA-BFD1-4EDB-ADFE-F475DBA5EBFB}"/>
                  </a:ext>
                </a:extLst>
              </p:cNvPr>
              <p:cNvSpPr/>
              <p:nvPr/>
            </p:nvSpPr>
            <p:spPr>
              <a:xfrm>
                <a:off x="367445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82" name="자유형: 도형 7881">
                <a:extLst>
                  <a:ext uri="{FF2B5EF4-FFF2-40B4-BE49-F238E27FC236}">
                    <a16:creationId xmlns:a16="http://schemas.microsoft.com/office/drawing/2014/main" id="{B018CFED-2979-48CE-9697-6A6372DCB326}"/>
                  </a:ext>
                </a:extLst>
              </p:cNvPr>
              <p:cNvSpPr/>
              <p:nvPr/>
            </p:nvSpPr>
            <p:spPr>
              <a:xfrm>
                <a:off x="367445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83" name="TextBox 7882">
                <a:extLst>
                  <a:ext uri="{FF2B5EF4-FFF2-40B4-BE49-F238E27FC236}">
                    <a16:creationId xmlns:a16="http://schemas.microsoft.com/office/drawing/2014/main" id="{6FCB598D-C71F-4515-A748-8A6B6E6F83AA}"/>
                  </a:ext>
                </a:extLst>
              </p:cNvPr>
              <p:cNvSpPr txBox="1"/>
              <p:nvPr/>
            </p:nvSpPr>
            <p:spPr>
              <a:xfrm rot="-3599956">
                <a:off x="3476977" y="5178309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MAY18</a:t>
                </a:r>
              </a:p>
            </p:txBody>
          </p:sp>
          <p:sp>
            <p:nvSpPr>
              <p:cNvPr id="7884" name="자유형: 도형 7883">
                <a:extLst>
                  <a:ext uri="{FF2B5EF4-FFF2-40B4-BE49-F238E27FC236}">
                    <a16:creationId xmlns:a16="http://schemas.microsoft.com/office/drawing/2014/main" id="{C3AB50BA-731F-454E-8D7D-ABE46874019C}"/>
                  </a:ext>
                </a:extLst>
              </p:cNvPr>
              <p:cNvSpPr/>
              <p:nvPr/>
            </p:nvSpPr>
            <p:spPr>
              <a:xfrm>
                <a:off x="385811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85" name="자유형: 도형 7884">
                <a:extLst>
                  <a:ext uri="{FF2B5EF4-FFF2-40B4-BE49-F238E27FC236}">
                    <a16:creationId xmlns:a16="http://schemas.microsoft.com/office/drawing/2014/main" id="{18E12B41-D69B-4F9D-A32E-D7D54E62A5BE}"/>
                  </a:ext>
                </a:extLst>
              </p:cNvPr>
              <p:cNvSpPr/>
              <p:nvPr/>
            </p:nvSpPr>
            <p:spPr>
              <a:xfrm>
                <a:off x="385811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86" name="TextBox 7885">
                <a:extLst>
                  <a:ext uri="{FF2B5EF4-FFF2-40B4-BE49-F238E27FC236}">
                    <a16:creationId xmlns:a16="http://schemas.microsoft.com/office/drawing/2014/main" id="{675EA5DB-DF5E-4ADD-9035-A70444239A1A}"/>
                  </a:ext>
                </a:extLst>
              </p:cNvPr>
              <p:cNvSpPr txBox="1"/>
              <p:nvPr/>
            </p:nvSpPr>
            <p:spPr>
              <a:xfrm rot="-3599956">
                <a:off x="3676904" y="5166268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JUN18</a:t>
                </a:r>
              </a:p>
            </p:txBody>
          </p:sp>
          <p:sp>
            <p:nvSpPr>
              <p:cNvPr id="7887" name="자유형: 도형 7886">
                <a:extLst>
                  <a:ext uri="{FF2B5EF4-FFF2-40B4-BE49-F238E27FC236}">
                    <a16:creationId xmlns:a16="http://schemas.microsoft.com/office/drawing/2014/main" id="{36BF4FF0-DA29-4ED2-A177-DBAB20B79682}"/>
                  </a:ext>
                </a:extLst>
              </p:cNvPr>
              <p:cNvSpPr/>
              <p:nvPr/>
            </p:nvSpPr>
            <p:spPr>
              <a:xfrm>
                <a:off x="404121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88" name="자유형: 도형 7887">
                <a:extLst>
                  <a:ext uri="{FF2B5EF4-FFF2-40B4-BE49-F238E27FC236}">
                    <a16:creationId xmlns:a16="http://schemas.microsoft.com/office/drawing/2014/main" id="{AE8F3FDC-BBB0-4912-8940-4FB4E3D1C9E5}"/>
                  </a:ext>
                </a:extLst>
              </p:cNvPr>
              <p:cNvSpPr/>
              <p:nvPr/>
            </p:nvSpPr>
            <p:spPr>
              <a:xfrm>
                <a:off x="404121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89" name="TextBox 7888">
                <a:extLst>
                  <a:ext uri="{FF2B5EF4-FFF2-40B4-BE49-F238E27FC236}">
                    <a16:creationId xmlns:a16="http://schemas.microsoft.com/office/drawing/2014/main" id="{14929E3D-8723-4C25-A895-D454429C60BA}"/>
                  </a:ext>
                </a:extLst>
              </p:cNvPr>
              <p:cNvSpPr txBox="1"/>
              <p:nvPr/>
            </p:nvSpPr>
            <p:spPr>
              <a:xfrm rot="-3599956">
                <a:off x="3866833" y="5159246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JUL18</a:t>
                </a:r>
              </a:p>
            </p:txBody>
          </p:sp>
          <p:sp>
            <p:nvSpPr>
              <p:cNvPr id="7890" name="자유형: 도형 7889">
                <a:extLst>
                  <a:ext uri="{FF2B5EF4-FFF2-40B4-BE49-F238E27FC236}">
                    <a16:creationId xmlns:a16="http://schemas.microsoft.com/office/drawing/2014/main" id="{959267A0-4E1D-4DCF-9527-067A037C5352}"/>
                  </a:ext>
                </a:extLst>
              </p:cNvPr>
              <p:cNvSpPr/>
              <p:nvPr/>
            </p:nvSpPr>
            <p:spPr>
              <a:xfrm>
                <a:off x="422487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91" name="자유형: 도형 7890">
                <a:extLst>
                  <a:ext uri="{FF2B5EF4-FFF2-40B4-BE49-F238E27FC236}">
                    <a16:creationId xmlns:a16="http://schemas.microsoft.com/office/drawing/2014/main" id="{B707BC85-9DB1-47D4-B5FF-50F87EFB1E02}"/>
                  </a:ext>
                </a:extLst>
              </p:cNvPr>
              <p:cNvSpPr/>
              <p:nvPr/>
            </p:nvSpPr>
            <p:spPr>
              <a:xfrm>
                <a:off x="422487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92" name="TextBox 7891">
                <a:extLst>
                  <a:ext uri="{FF2B5EF4-FFF2-40B4-BE49-F238E27FC236}">
                    <a16:creationId xmlns:a16="http://schemas.microsoft.com/office/drawing/2014/main" id="{0BC6B4DC-9A75-48D4-9A68-68538F3741A8}"/>
                  </a:ext>
                </a:extLst>
              </p:cNvPr>
              <p:cNvSpPr txBox="1"/>
              <p:nvPr/>
            </p:nvSpPr>
            <p:spPr>
              <a:xfrm rot="-3599956">
                <a:off x="4032253" y="5177847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AUG18</a:t>
                </a:r>
              </a:p>
            </p:txBody>
          </p:sp>
          <p:sp>
            <p:nvSpPr>
              <p:cNvPr id="7893" name="자유형: 도형 7892">
                <a:extLst>
                  <a:ext uri="{FF2B5EF4-FFF2-40B4-BE49-F238E27FC236}">
                    <a16:creationId xmlns:a16="http://schemas.microsoft.com/office/drawing/2014/main" id="{6074C1B5-61B7-49B5-90E0-E8D5B13FAE66}"/>
                  </a:ext>
                </a:extLst>
              </p:cNvPr>
              <p:cNvSpPr/>
              <p:nvPr/>
            </p:nvSpPr>
            <p:spPr>
              <a:xfrm>
                <a:off x="440854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94" name="자유형: 도형 7893">
                <a:extLst>
                  <a:ext uri="{FF2B5EF4-FFF2-40B4-BE49-F238E27FC236}">
                    <a16:creationId xmlns:a16="http://schemas.microsoft.com/office/drawing/2014/main" id="{F532846D-8961-42CD-8947-76A0801D5388}"/>
                  </a:ext>
                </a:extLst>
              </p:cNvPr>
              <p:cNvSpPr/>
              <p:nvPr/>
            </p:nvSpPr>
            <p:spPr>
              <a:xfrm>
                <a:off x="440854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95" name="TextBox 7894">
                <a:extLst>
                  <a:ext uri="{FF2B5EF4-FFF2-40B4-BE49-F238E27FC236}">
                    <a16:creationId xmlns:a16="http://schemas.microsoft.com/office/drawing/2014/main" id="{E4BFF38D-4CA4-4133-A731-C6AA6182D0C0}"/>
                  </a:ext>
                </a:extLst>
              </p:cNvPr>
              <p:cNvSpPr txBox="1"/>
              <p:nvPr/>
            </p:nvSpPr>
            <p:spPr>
              <a:xfrm rot="-3599956">
                <a:off x="4230863" y="5162948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SEP18</a:t>
                </a:r>
              </a:p>
            </p:txBody>
          </p:sp>
          <p:sp>
            <p:nvSpPr>
              <p:cNvPr id="7896" name="자유형: 도형 7895">
                <a:extLst>
                  <a:ext uri="{FF2B5EF4-FFF2-40B4-BE49-F238E27FC236}">
                    <a16:creationId xmlns:a16="http://schemas.microsoft.com/office/drawing/2014/main" id="{06FE7551-C790-4007-8D0A-B9F3BF6BB0C7}"/>
                  </a:ext>
                </a:extLst>
              </p:cNvPr>
              <p:cNvSpPr/>
              <p:nvPr/>
            </p:nvSpPr>
            <p:spPr>
              <a:xfrm>
                <a:off x="459221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97" name="자유형: 도형 7896">
                <a:extLst>
                  <a:ext uri="{FF2B5EF4-FFF2-40B4-BE49-F238E27FC236}">
                    <a16:creationId xmlns:a16="http://schemas.microsoft.com/office/drawing/2014/main" id="{62DC633B-3503-4492-8BBE-76A0BA6A62EF}"/>
                  </a:ext>
                </a:extLst>
              </p:cNvPr>
              <p:cNvSpPr/>
              <p:nvPr/>
            </p:nvSpPr>
            <p:spPr>
              <a:xfrm>
                <a:off x="459221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98" name="TextBox 7897">
                <a:extLst>
                  <a:ext uri="{FF2B5EF4-FFF2-40B4-BE49-F238E27FC236}">
                    <a16:creationId xmlns:a16="http://schemas.microsoft.com/office/drawing/2014/main" id="{9B1F775D-8729-48F5-ABFF-4C96F843FC69}"/>
                  </a:ext>
                </a:extLst>
              </p:cNvPr>
              <p:cNvSpPr txBox="1"/>
              <p:nvPr/>
            </p:nvSpPr>
            <p:spPr>
              <a:xfrm rot="-3599956">
                <a:off x="4405842" y="5170665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OCT18</a:t>
                </a:r>
              </a:p>
            </p:txBody>
          </p:sp>
          <p:sp>
            <p:nvSpPr>
              <p:cNvPr id="7899" name="자유형: 도형 7898">
                <a:extLst>
                  <a:ext uri="{FF2B5EF4-FFF2-40B4-BE49-F238E27FC236}">
                    <a16:creationId xmlns:a16="http://schemas.microsoft.com/office/drawing/2014/main" id="{E6C5FF2A-96E2-4202-BAF0-FC7EB8055321}"/>
                  </a:ext>
                </a:extLst>
              </p:cNvPr>
              <p:cNvSpPr/>
              <p:nvPr/>
            </p:nvSpPr>
            <p:spPr>
              <a:xfrm>
                <a:off x="477587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00" name="자유형: 도형 7899">
                <a:extLst>
                  <a:ext uri="{FF2B5EF4-FFF2-40B4-BE49-F238E27FC236}">
                    <a16:creationId xmlns:a16="http://schemas.microsoft.com/office/drawing/2014/main" id="{8E0BA683-3F76-4909-A415-DBED21F8EB23}"/>
                  </a:ext>
                </a:extLst>
              </p:cNvPr>
              <p:cNvSpPr/>
              <p:nvPr/>
            </p:nvSpPr>
            <p:spPr>
              <a:xfrm>
                <a:off x="477587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01" name="TextBox 7900">
                <a:extLst>
                  <a:ext uri="{FF2B5EF4-FFF2-40B4-BE49-F238E27FC236}">
                    <a16:creationId xmlns:a16="http://schemas.microsoft.com/office/drawing/2014/main" id="{9E82F67B-DC25-4982-8D0D-2D1A66AD005C}"/>
                  </a:ext>
                </a:extLst>
              </p:cNvPr>
              <p:cNvSpPr txBox="1"/>
              <p:nvPr/>
            </p:nvSpPr>
            <p:spPr>
              <a:xfrm rot="-3599956">
                <a:off x="4584118" y="5174373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NOV18</a:t>
                </a:r>
              </a:p>
            </p:txBody>
          </p:sp>
          <p:sp>
            <p:nvSpPr>
              <p:cNvPr id="7902" name="자유형: 도형 7901">
                <a:extLst>
                  <a:ext uri="{FF2B5EF4-FFF2-40B4-BE49-F238E27FC236}">
                    <a16:creationId xmlns:a16="http://schemas.microsoft.com/office/drawing/2014/main" id="{C66CE848-AE78-46E6-9414-7569B02AD628}"/>
                  </a:ext>
                </a:extLst>
              </p:cNvPr>
              <p:cNvSpPr/>
              <p:nvPr/>
            </p:nvSpPr>
            <p:spPr>
              <a:xfrm>
                <a:off x="495954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03" name="자유형: 도형 7902">
                <a:extLst>
                  <a:ext uri="{FF2B5EF4-FFF2-40B4-BE49-F238E27FC236}">
                    <a16:creationId xmlns:a16="http://schemas.microsoft.com/office/drawing/2014/main" id="{07B1EEC7-CA0D-4C25-A49C-6FDF9B8C0256}"/>
                  </a:ext>
                </a:extLst>
              </p:cNvPr>
              <p:cNvSpPr/>
              <p:nvPr/>
            </p:nvSpPr>
            <p:spPr>
              <a:xfrm>
                <a:off x="495954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04" name="TextBox 7903">
                <a:extLst>
                  <a:ext uri="{FF2B5EF4-FFF2-40B4-BE49-F238E27FC236}">
                    <a16:creationId xmlns:a16="http://schemas.microsoft.com/office/drawing/2014/main" id="{83896CB7-A7C6-405B-9615-A706291B740D}"/>
                  </a:ext>
                </a:extLst>
              </p:cNvPr>
              <p:cNvSpPr txBox="1"/>
              <p:nvPr/>
            </p:nvSpPr>
            <p:spPr>
              <a:xfrm rot="-3599956">
                <a:off x="4773510" y="5169200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DEC18</a:t>
                </a:r>
              </a:p>
            </p:txBody>
          </p:sp>
          <p:sp>
            <p:nvSpPr>
              <p:cNvPr id="7905" name="자유형: 도형 7904">
                <a:extLst>
                  <a:ext uri="{FF2B5EF4-FFF2-40B4-BE49-F238E27FC236}">
                    <a16:creationId xmlns:a16="http://schemas.microsoft.com/office/drawing/2014/main" id="{75B1CAF6-71E0-4A0E-9EFA-D37CCE73C267}"/>
                  </a:ext>
                </a:extLst>
              </p:cNvPr>
              <p:cNvSpPr/>
              <p:nvPr/>
            </p:nvSpPr>
            <p:spPr>
              <a:xfrm>
                <a:off x="514320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06" name="자유형: 도형 7905">
                <a:extLst>
                  <a:ext uri="{FF2B5EF4-FFF2-40B4-BE49-F238E27FC236}">
                    <a16:creationId xmlns:a16="http://schemas.microsoft.com/office/drawing/2014/main" id="{879EDB26-BC60-44EA-B346-41FB5764D6EC}"/>
                  </a:ext>
                </a:extLst>
              </p:cNvPr>
              <p:cNvSpPr/>
              <p:nvPr/>
            </p:nvSpPr>
            <p:spPr>
              <a:xfrm>
                <a:off x="514320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07" name="TextBox 7906">
                <a:extLst>
                  <a:ext uri="{FF2B5EF4-FFF2-40B4-BE49-F238E27FC236}">
                    <a16:creationId xmlns:a16="http://schemas.microsoft.com/office/drawing/2014/main" id="{1B36DB59-DD85-4490-92AA-1F7B76419242}"/>
                  </a:ext>
                </a:extLst>
              </p:cNvPr>
              <p:cNvSpPr txBox="1"/>
              <p:nvPr/>
            </p:nvSpPr>
            <p:spPr>
              <a:xfrm rot="-3599956">
                <a:off x="4962264" y="5166273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JAN19</a:t>
                </a:r>
              </a:p>
            </p:txBody>
          </p:sp>
          <p:sp>
            <p:nvSpPr>
              <p:cNvPr id="7908" name="자유형: 도형 7907">
                <a:extLst>
                  <a:ext uri="{FF2B5EF4-FFF2-40B4-BE49-F238E27FC236}">
                    <a16:creationId xmlns:a16="http://schemas.microsoft.com/office/drawing/2014/main" id="{D9E52BA7-D468-4ECE-A2B3-BA72BEE403D6}"/>
                  </a:ext>
                </a:extLst>
              </p:cNvPr>
              <p:cNvSpPr/>
              <p:nvPr/>
            </p:nvSpPr>
            <p:spPr>
              <a:xfrm>
                <a:off x="532687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09" name="자유형: 도형 7908">
                <a:extLst>
                  <a:ext uri="{FF2B5EF4-FFF2-40B4-BE49-F238E27FC236}">
                    <a16:creationId xmlns:a16="http://schemas.microsoft.com/office/drawing/2014/main" id="{0D046369-B747-4879-9129-D057CFF22D85}"/>
                  </a:ext>
                </a:extLst>
              </p:cNvPr>
              <p:cNvSpPr/>
              <p:nvPr/>
            </p:nvSpPr>
            <p:spPr>
              <a:xfrm>
                <a:off x="532687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10" name="TextBox 7909">
                <a:extLst>
                  <a:ext uri="{FF2B5EF4-FFF2-40B4-BE49-F238E27FC236}">
                    <a16:creationId xmlns:a16="http://schemas.microsoft.com/office/drawing/2014/main" id="{9E3B706A-E8B0-42E9-998E-11BECBDBB295}"/>
                  </a:ext>
                </a:extLst>
              </p:cNvPr>
              <p:cNvSpPr txBox="1"/>
              <p:nvPr/>
            </p:nvSpPr>
            <p:spPr>
              <a:xfrm rot="-3599956">
                <a:off x="5149158" y="5162338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FEB19</a:t>
                </a:r>
              </a:p>
            </p:txBody>
          </p:sp>
          <p:sp>
            <p:nvSpPr>
              <p:cNvPr id="7911" name="자유형: 도형 7910">
                <a:extLst>
                  <a:ext uri="{FF2B5EF4-FFF2-40B4-BE49-F238E27FC236}">
                    <a16:creationId xmlns:a16="http://schemas.microsoft.com/office/drawing/2014/main" id="{B00DCF09-B756-4A3A-B83A-009CF29C8EC9}"/>
                  </a:ext>
                </a:extLst>
              </p:cNvPr>
              <p:cNvSpPr/>
              <p:nvPr/>
            </p:nvSpPr>
            <p:spPr>
              <a:xfrm>
                <a:off x="551054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12" name="자유형: 도형 7911">
                <a:extLst>
                  <a:ext uri="{FF2B5EF4-FFF2-40B4-BE49-F238E27FC236}">
                    <a16:creationId xmlns:a16="http://schemas.microsoft.com/office/drawing/2014/main" id="{67442687-D136-4036-8B07-41D6F2F731AB}"/>
                  </a:ext>
                </a:extLst>
              </p:cNvPr>
              <p:cNvSpPr/>
              <p:nvPr/>
            </p:nvSpPr>
            <p:spPr>
              <a:xfrm>
                <a:off x="5510540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13" name="TextBox 7912">
                <a:extLst>
                  <a:ext uri="{FF2B5EF4-FFF2-40B4-BE49-F238E27FC236}">
                    <a16:creationId xmlns:a16="http://schemas.microsoft.com/office/drawing/2014/main" id="{4E72E299-D8F5-496B-8080-EAEB850BA7FE}"/>
                  </a:ext>
                </a:extLst>
              </p:cNvPr>
              <p:cNvSpPr txBox="1"/>
              <p:nvPr/>
            </p:nvSpPr>
            <p:spPr>
              <a:xfrm rot="-3599956">
                <a:off x="5315222" y="5178702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MAR19</a:t>
                </a:r>
              </a:p>
            </p:txBody>
          </p:sp>
          <p:sp>
            <p:nvSpPr>
              <p:cNvPr id="7914" name="자유형: 도형 7913">
                <a:extLst>
                  <a:ext uri="{FF2B5EF4-FFF2-40B4-BE49-F238E27FC236}">
                    <a16:creationId xmlns:a16="http://schemas.microsoft.com/office/drawing/2014/main" id="{B5CAAF14-0D6B-4C86-A881-FA0653B65539}"/>
                  </a:ext>
                </a:extLst>
              </p:cNvPr>
              <p:cNvSpPr/>
              <p:nvPr/>
            </p:nvSpPr>
            <p:spPr>
              <a:xfrm>
                <a:off x="569420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15" name="자유형: 도형 7914">
                <a:extLst>
                  <a:ext uri="{FF2B5EF4-FFF2-40B4-BE49-F238E27FC236}">
                    <a16:creationId xmlns:a16="http://schemas.microsoft.com/office/drawing/2014/main" id="{51EE2A93-AFC8-4E7D-905A-972DA8E04D23}"/>
                  </a:ext>
                </a:extLst>
              </p:cNvPr>
              <p:cNvSpPr/>
              <p:nvPr/>
            </p:nvSpPr>
            <p:spPr>
              <a:xfrm>
                <a:off x="5694206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16" name="TextBox 7915">
                <a:extLst>
                  <a:ext uri="{FF2B5EF4-FFF2-40B4-BE49-F238E27FC236}">
                    <a16:creationId xmlns:a16="http://schemas.microsoft.com/office/drawing/2014/main" id="{D0B9BBD9-18B3-48CE-B204-7FEDC91E3374}"/>
                  </a:ext>
                </a:extLst>
              </p:cNvPr>
              <p:cNvSpPr txBox="1"/>
              <p:nvPr/>
            </p:nvSpPr>
            <p:spPr>
              <a:xfrm rot="-3599956">
                <a:off x="5510142" y="5169205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APR19</a:t>
                </a:r>
              </a:p>
            </p:txBody>
          </p:sp>
          <p:sp>
            <p:nvSpPr>
              <p:cNvPr id="7917" name="자유형: 도형 7916">
                <a:extLst>
                  <a:ext uri="{FF2B5EF4-FFF2-40B4-BE49-F238E27FC236}">
                    <a16:creationId xmlns:a16="http://schemas.microsoft.com/office/drawing/2014/main" id="{52D84377-D839-4220-B83C-EB17B0CFC931}"/>
                  </a:ext>
                </a:extLst>
              </p:cNvPr>
              <p:cNvSpPr/>
              <p:nvPr/>
            </p:nvSpPr>
            <p:spPr>
              <a:xfrm>
                <a:off x="587787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18" name="자유형: 도형 7917">
                <a:extLst>
                  <a:ext uri="{FF2B5EF4-FFF2-40B4-BE49-F238E27FC236}">
                    <a16:creationId xmlns:a16="http://schemas.microsoft.com/office/drawing/2014/main" id="{F939E992-B489-4206-A949-83C0D8C3262F}"/>
                  </a:ext>
                </a:extLst>
              </p:cNvPr>
              <p:cNvSpPr/>
              <p:nvPr/>
            </p:nvSpPr>
            <p:spPr>
              <a:xfrm>
                <a:off x="5877872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19" name="TextBox 7918">
                <a:extLst>
                  <a:ext uri="{FF2B5EF4-FFF2-40B4-BE49-F238E27FC236}">
                    <a16:creationId xmlns:a16="http://schemas.microsoft.com/office/drawing/2014/main" id="{D7EBE97E-86A9-4369-9EC3-92338381BAB5}"/>
                  </a:ext>
                </a:extLst>
              </p:cNvPr>
              <p:cNvSpPr txBox="1"/>
              <p:nvPr/>
            </p:nvSpPr>
            <p:spPr>
              <a:xfrm rot="-3599956">
                <a:off x="5680438" y="5178309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MAY19</a:t>
                </a:r>
              </a:p>
            </p:txBody>
          </p:sp>
          <p:sp>
            <p:nvSpPr>
              <p:cNvPr id="7920" name="자유형: 도형 7919">
                <a:extLst>
                  <a:ext uri="{FF2B5EF4-FFF2-40B4-BE49-F238E27FC236}">
                    <a16:creationId xmlns:a16="http://schemas.microsoft.com/office/drawing/2014/main" id="{9E3B6F59-CEE8-465F-8938-F72B6E88F8FE}"/>
                  </a:ext>
                </a:extLst>
              </p:cNvPr>
              <p:cNvSpPr/>
              <p:nvPr/>
            </p:nvSpPr>
            <p:spPr>
              <a:xfrm>
                <a:off x="606153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21" name="자유형: 도형 7920">
                <a:extLst>
                  <a:ext uri="{FF2B5EF4-FFF2-40B4-BE49-F238E27FC236}">
                    <a16:creationId xmlns:a16="http://schemas.microsoft.com/office/drawing/2014/main" id="{23BA4140-F9F6-466C-B79E-40EC117FAD38}"/>
                  </a:ext>
                </a:extLst>
              </p:cNvPr>
              <p:cNvSpPr/>
              <p:nvPr/>
            </p:nvSpPr>
            <p:spPr>
              <a:xfrm>
                <a:off x="6061538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22" name="TextBox 7921">
                <a:extLst>
                  <a:ext uri="{FF2B5EF4-FFF2-40B4-BE49-F238E27FC236}">
                    <a16:creationId xmlns:a16="http://schemas.microsoft.com/office/drawing/2014/main" id="{818B4F3F-F37A-49E2-8033-5AF91147366F}"/>
                  </a:ext>
                </a:extLst>
              </p:cNvPr>
              <p:cNvSpPr txBox="1"/>
              <p:nvPr/>
            </p:nvSpPr>
            <p:spPr>
              <a:xfrm rot="-3599956">
                <a:off x="5880371" y="5166268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JUN19</a:t>
                </a:r>
              </a:p>
            </p:txBody>
          </p:sp>
          <p:sp>
            <p:nvSpPr>
              <p:cNvPr id="7923" name="자유형: 도형 7922">
                <a:extLst>
                  <a:ext uri="{FF2B5EF4-FFF2-40B4-BE49-F238E27FC236}">
                    <a16:creationId xmlns:a16="http://schemas.microsoft.com/office/drawing/2014/main" id="{E02B0BDD-12C8-4777-B669-BA3C80C6408F}"/>
                  </a:ext>
                </a:extLst>
              </p:cNvPr>
              <p:cNvSpPr/>
              <p:nvPr/>
            </p:nvSpPr>
            <p:spPr>
              <a:xfrm>
                <a:off x="624520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24" name="자유형: 도형 7923">
                <a:extLst>
                  <a:ext uri="{FF2B5EF4-FFF2-40B4-BE49-F238E27FC236}">
                    <a16:creationId xmlns:a16="http://schemas.microsoft.com/office/drawing/2014/main" id="{13863CD4-1D94-4B3E-85B8-B0E07F47133D}"/>
                  </a:ext>
                </a:extLst>
              </p:cNvPr>
              <p:cNvSpPr/>
              <p:nvPr/>
            </p:nvSpPr>
            <p:spPr>
              <a:xfrm>
                <a:off x="6245204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25" name="TextBox 7924">
                <a:extLst>
                  <a:ext uri="{FF2B5EF4-FFF2-40B4-BE49-F238E27FC236}">
                    <a16:creationId xmlns:a16="http://schemas.microsoft.com/office/drawing/2014/main" id="{E992DD4F-0F46-4EC1-8D45-2758F5DD3F56}"/>
                  </a:ext>
                </a:extLst>
              </p:cNvPr>
              <p:cNvSpPr txBox="1"/>
              <p:nvPr/>
            </p:nvSpPr>
            <p:spPr>
              <a:xfrm rot="-3599956">
                <a:off x="6070312" y="5159246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JUL19</a:t>
                </a:r>
              </a:p>
            </p:txBody>
          </p:sp>
          <p:sp>
            <p:nvSpPr>
              <p:cNvPr id="7926" name="자유형: 도형 7925">
                <a:extLst>
                  <a:ext uri="{FF2B5EF4-FFF2-40B4-BE49-F238E27FC236}">
                    <a16:creationId xmlns:a16="http://schemas.microsoft.com/office/drawing/2014/main" id="{5B912C43-8BCD-4F84-9387-60329452D4A1}"/>
                  </a:ext>
                </a:extLst>
              </p:cNvPr>
              <p:cNvSpPr/>
              <p:nvPr/>
            </p:nvSpPr>
            <p:spPr>
              <a:xfrm>
                <a:off x="6428299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27" name="자유형: 도형 7926">
                <a:extLst>
                  <a:ext uri="{FF2B5EF4-FFF2-40B4-BE49-F238E27FC236}">
                    <a16:creationId xmlns:a16="http://schemas.microsoft.com/office/drawing/2014/main" id="{FECA3ADA-3B8F-4EE4-A94C-776DB62AAA8D}"/>
                  </a:ext>
                </a:extLst>
              </p:cNvPr>
              <p:cNvSpPr/>
              <p:nvPr/>
            </p:nvSpPr>
            <p:spPr>
              <a:xfrm>
                <a:off x="6428299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28" name="TextBox 7927">
                <a:extLst>
                  <a:ext uri="{FF2B5EF4-FFF2-40B4-BE49-F238E27FC236}">
                    <a16:creationId xmlns:a16="http://schemas.microsoft.com/office/drawing/2014/main" id="{8F29BC43-6F70-4E14-9212-37CC42CC6AB4}"/>
                  </a:ext>
                </a:extLst>
              </p:cNvPr>
              <p:cNvSpPr txBox="1"/>
              <p:nvPr/>
            </p:nvSpPr>
            <p:spPr>
              <a:xfrm rot="-3599956">
                <a:off x="6235725" y="5177852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AUG19</a:t>
                </a:r>
              </a:p>
            </p:txBody>
          </p:sp>
          <p:sp>
            <p:nvSpPr>
              <p:cNvPr id="7929" name="자유형: 도형 7928">
                <a:extLst>
                  <a:ext uri="{FF2B5EF4-FFF2-40B4-BE49-F238E27FC236}">
                    <a16:creationId xmlns:a16="http://schemas.microsoft.com/office/drawing/2014/main" id="{D506A108-E09C-4CB9-B493-C57C802BDBFC}"/>
                  </a:ext>
                </a:extLst>
              </p:cNvPr>
              <p:cNvSpPr/>
              <p:nvPr/>
            </p:nvSpPr>
            <p:spPr>
              <a:xfrm>
                <a:off x="6611965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30" name="자유형: 도형 7929">
                <a:extLst>
                  <a:ext uri="{FF2B5EF4-FFF2-40B4-BE49-F238E27FC236}">
                    <a16:creationId xmlns:a16="http://schemas.microsoft.com/office/drawing/2014/main" id="{86DACCF2-1770-4B11-AE8E-896120971D04}"/>
                  </a:ext>
                </a:extLst>
              </p:cNvPr>
              <p:cNvSpPr/>
              <p:nvPr/>
            </p:nvSpPr>
            <p:spPr>
              <a:xfrm>
                <a:off x="6611965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31" name="TextBox 7930">
                <a:extLst>
                  <a:ext uri="{FF2B5EF4-FFF2-40B4-BE49-F238E27FC236}">
                    <a16:creationId xmlns:a16="http://schemas.microsoft.com/office/drawing/2014/main" id="{EF87DF19-141C-4D8A-945E-25E0FB058823}"/>
                  </a:ext>
                </a:extLst>
              </p:cNvPr>
              <p:cNvSpPr txBox="1"/>
              <p:nvPr/>
            </p:nvSpPr>
            <p:spPr>
              <a:xfrm rot="-3599956">
                <a:off x="6434335" y="5162954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SEP19</a:t>
                </a:r>
              </a:p>
            </p:txBody>
          </p:sp>
          <p:sp>
            <p:nvSpPr>
              <p:cNvPr id="7932" name="자유형: 도형 7931">
                <a:extLst>
                  <a:ext uri="{FF2B5EF4-FFF2-40B4-BE49-F238E27FC236}">
                    <a16:creationId xmlns:a16="http://schemas.microsoft.com/office/drawing/2014/main" id="{A2003B56-F97A-4523-8638-6F4B577C6321}"/>
                  </a:ext>
                </a:extLst>
              </p:cNvPr>
              <p:cNvSpPr/>
              <p:nvPr/>
            </p:nvSpPr>
            <p:spPr>
              <a:xfrm>
                <a:off x="6795631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33" name="자유형: 도형 7932">
                <a:extLst>
                  <a:ext uri="{FF2B5EF4-FFF2-40B4-BE49-F238E27FC236}">
                    <a16:creationId xmlns:a16="http://schemas.microsoft.com/office/drawing/2014/main" id="{EB8EE542-8EF1-4C9C-9CC5-1528C66736E6}"/>
                  </a:ext>
                </a:extLst>
              </p:cNvPr>
              <p:cNvSpPr/>
              <p:nvPr/>
            </p:nvSpPr>
            <p:spPr>
              <a:xfrm>
                <a:off x="6795631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34" name="TextBox 7933">
                <a:extLst>
                  <a:ext uri="{FF2B5EF4-FFF2-40B4-BE49-F238E27FC236}">
                    <a16:creationId xmlns:a16="http://schemas.microsoft.com/office/drawing/2014/main" id="{BBD64662-61F1-417D-A46B-722143CA8583}"/>
                  </a:ext>
                </a:extLst>
              </p:cNvPr>
              <p:cNvSpPr txBox="1"/>
              <p:nvPr/>
            </p:nvSpPr>
            <p:spPr>
              <a:xfrm rot="-3599956">
                <a:off x="6609332" y="5170671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OCT19</a:t>
                </a:r>
              </a:p>
            </p:txBody>
          </p:sp>
          <p:sp>
            <p:nvSpPr>
              <p:cNvPr id="7935" name="자유형: 도형 7934">
                <a:extLst>
                  <a:ext uri="{FF2B5EF4-FFF2-40B4-BE49-F238E27FC236}">
                    <a16:creationId xmlns:a16="http://schemas.microsoft.com/office/drawing/2014/main" id="{A1E8990B-B635-4C20-AA91-3DB2972BF68D}"/>
                  </a:ext>
                </a:extLst>
              </p:cNvPr>
              <p:cNvSpPr/>
              <p:nvPr/>
            </p:nvSpPr>
            <p:spPr>
              <a:xfrm>
                <a:off x="6979297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36" name="자유형: 도형 7935">
                <a:extLst>
                  <a:ext uri="{FF2B5EF4-FFF2-40B4-BE49-F238E27FC236}">
                    <a16:creationId xmlns:a16="http://schemas.microsoft.com/office/drawing/2014/main" id="{7FF3A6DA-78EB-4D35-8125-0FF720D57F08}"/>
                  </a:ext>
                </a:extLst>
              </p:cNvPr>
              <p:cNvSpPr/>
              <p:nvPr/>
            </p:nvSpPr>
            <p:spPr>
              <a:xfrm>
                <a:off x="6979297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37" name="TextBox 7936">
                <a:extLst>
                  <a:ext uri="{FF2B5EF4-FFF2-40B4-BE49-F238E27FC236}">
                    <a16:creationId xmlns:a16="http://schemas.microsoft.com/office/drawing/2014/main" id="{324F5C69-12FB-4170-BD7C-6D67B32C035D}"/>
                  </a:ext>
                </a:extLst>
              </p:cNvPr>
              <p:cNvSpPr txBox="1"/>
              <p:nvPr/>
            </p:nvSpPr>
            <p:spPr>
              <a:xfrm rot="-3599956">
                <a:off x="6787579" y="5174373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NOV19</a:t>
                </a:r>
              </a:p>
            </p:txBody>
          </p:sp>
          <p:sp>
            <p:nvSpPr>
              <p:cNvPr id="7938" name="자유형: 도형 7937">
                <a:extLst>
                  <a:ext uri="{FF2B5EF4-FFF2-40B4-BE49-F238E27FC236}">
                    <a16:creationId xmlns:a16="http://schemas.microsoft.com/office/drawing/2014/main" id="{AF8E9856-F503-49B7-AC11-14E3D3EEEDD2}"/>
                  </a:ext>
                </a:extLst>
              </p:cNvPr>
              <p:cNvSpPr/>
              <p:nvPr/>
            </p:nvSpPr>
            <p:spPr>
              <a:xfrm>
                <a:off x="7162963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39" name="자유형: 도형 7938">
                <a:extLst>
                  <a:ext uri="{FF2B5EF4-FFF2-40B4-BE49-F238E27FC236}">
                    <a16:creationId xmlns:a16="http://schemas.microsoft.com/office/drawing/2014/main" id="{F0E973D9-C06B-4423-838A-7F56A2C313CA}"/>
                  </a:ext>
                </a:extLst>
              </p:cNvPr>
              <p:cNvSpPr/>
              <p:nvPr/>
            </p:nvSpPr>
            <p:spPr>
              <a:xfrm>
                <a:off x="7162963" y="5116595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4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4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40" name="TextBox 7939">
                <a:extLst>
                  <a:ext uri="{FF2B5EF4-FFF2-40B4-BE49-F238E27FC236}">
                    <a16:creationId xmlns:a16="http://schemas.microsoft.com/office/drawing/2014/main" id="{D49D1A3F-E7ED-4076-BC75-DC73A8B800E9}"/>
                  </a:ext>
                </a:extLst>
              </p:cNvPr>
              <p:cNvSpPr txBox="1"/>
              <p:nvPr/>
            </p:nvSpPr>
            <p:spPr>
              <a:xfrm rot="-3599956">
                <a:off x="6976949" y="5169205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DEC19</a:t>
                </a:r>
              </a:p>
            </p:txBody>
          </p:sp>
          <p:sp>
            <p:nvSpPr>
              <p:cNvPr id="7941" name="자유형: 도형 7940">
                <a:extLst>
                  <a:ext uri="{FF2B5EF4-FFF2-40B4-BE49-F238E27FC236}">
                    <a16:creationId xmlns:a16="http://schemas.microsoft.com/office/drawing/2014/main" id="{00727E9C-6F83-4F3D-B0B2-30011CF97235}"/>
                  </a:ext>
                </a:extLst>
              </p:cNvPr>
              <p:cNvSpPr/>
              <p:nvPr/>
            </p:nvSpPr>
            <p:spPr>
              <a:xfrm>
                <a:off x="607456" y="5116595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42" name="TextBox 7941">
                <a:extLst>
                  <a:ext uri="{FF2B5EF4-FFF2-40B4-BE49-F238E27FC236}">
                    <a16:creationId xmlns:a16="http://schemas.microsoft.com/office/drawing/2014/main" id="{19FB4D6B-9DB1-4805-A010-9BB50D1F47F6}"/>
                  </a:ext>
                </a:extLst>
              </p:cNvPr>
              <p:cNvSpPr txBox="1"/>
              <p:nvPr/>
            </p:nvSpPr>
            <p:spPr>
              <a:xfrm>
                <a:off x="441794" y="5040872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</a:t>
                </a:r>
              </a:p>
            </p:txBody>
          </p:sp>
          <p:sp>
            <p:nvSpPr>
              <p:cNvPr id="7943" name="자유형: 도형 7942">
                <a:extLst>
                  <a:ext uri="{FF2B5EF4-FFF2-40B4-BE49-F238E27FC236}">
                    <a16:creationId xmlns:a16="http://schemas.microsoft.com/office/drawing/2014/main" id="{89C68BB7-4ABD-4203-9405-6DCB6101C8ED}"/>
                  </a:ext>
                </a:extLst>
              </p:cNvPr>
              <p:cNvSpPr/>
              <p:nvPr/>
            </p:nvSpPr>
            <p:spPr>
              <a:xfrm>
                <a:off x="607456" y="4868475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44" name="TextBox 7943">
                <a:extLst>
                  <a:ext uri="{FF2B5EF4-FFF2-40B4-BE49-F238E27FC236}">
                    <a16:creationId xmlns:a16="http://schemas.microsoft.com/office/drawing/2014/main" id="{049C81A5-028E-4BBA-87AC-09B6D503DCF4}"/>
                  </a:ext>
                </a:extLst>
              </p:cNvPr>
              <p:cNvSpPr txBox="1"/>
              <p:nvPr/>
            </p:nvSpPr>
            <p:spPr>
              <a:xfrm>
                <a:off x="441794" y="4792820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</a:t>
                </a:r>
              </a:p>
            </p:txBody>
          </p:sp>
          <p:sp>
            <p:nvSpPr>
              <p:cNvPr id="7945" name="자유형: 도형 7944">
                <a:extLst>
                  <a:ext uri="{FF2B5EF4-FFF2-40B4-BE49-F238E27FC236}">
                    <a16:creationId xmlns:a16="http://schemas.microsoft.com/office/drawing/2014/main" id="{005190F1-645C-4551-B91F-EBA16AE94370}"/>
                  </a:ext>
                </a:extLst>
              </p:cNvPr>
              <p:cNvSpPr/>
              <p:nvPr/>
            </p:nvSpPr>
            <p:spPr>
              <a:xfrm>
                <a:off x="607456" y="4620354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46" name="TextBox 7945">
                <a:extLst>
                  <a:ext uri="{FF2B5EF4-FFF2-40B4-BE49-F238E27FC236}">
                    <a16:creationId xmlns:a16="http://schemas.microsoft.com/office/drawing/2014/main" id="{E0F2B862-CEDF-4912-B773-6021D610E6B3}"/>
                  </a:ext>
                </a:extLst>
              </p:cNvPr>
              <p:cNvSpPr txBox="1"/>
              <p:nvPr/>
            </p:nvSpPr>
            <p:spPr>
              <a:xfrm>
                <a:off x="441794" y="4544769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</a:t>
                </a:r>
              </a:p>
            </p:txBody>
          </p:sp>
          <p:sp>
            <p:nvSpPr>
              <p:cNvPr id="7947" name="자유형: 도형 7946">
                <a:extLst>
                  <a:ext uri="{FF2B5EF4-FFF2-40B4-BE49-F238E27FC236}">
                    <a16:creationId xmlns:a16="http://schemas.microsoft.com/office/drawing/2014/main" id="{AD398C70-2E46-48EB-BC04-382BCB3D9042}"/>
                  </a:ext>
                </a:extLst>
              </p:cNvPr>
              <p:cNvSpPr/>
              <p:nvPr/>
            </p:nvSpPr>
            <p:spPr>
              <a:xfrm>
                <a:off x="607456" y="4372234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48" name="TextBox 7947">
                <a:extLst>
                  <a:ext uri="{FF2B5EF4-FFF2-40B4-BE49-F238E27FC236}">
                    <a16:creationId xmlns:a16="http://schemas.microsoft.com/office/drawing/2014/main" id="{D2F312FB-52C8-4C3E-AD49-8EFF954A7646}"/>
                  </a:ext>
                </a:extLst>
              </p:cNvPr>
              <p:cNvSpPr txBox="1"/>
              <p:nvPr/>
            </p:nvSpPr>
            <p:spPr>
              <a:xfrm>
                <a:off x="441794" y="4296717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</a:t>
                </a:r>
              </a:p>
            </p:txBody>
          </p:sp>
          <p:sp>
            <p:nvSpPr>
              <p:cNvPr id="7949" name="자유형: 도형 7948">
                <a:extLst>
                  <a:ext uri="{FF2B5EF4-FFF2-40B4-BE49-F238E27FC236}">
                    <a16:creationId xmlns:a16="http://schemas.microsoft.com/office/drawing/2014/main" id="{87FDD027-F64D-4C30-8684-731CE526D6F4}"/>
                  </a:ext>
                </a:extLst>
              </p:cNvPr>
              <p:cNvSpPr/>
              <p:nvPr/>
            </p:nvSpPr>
            <p:spPr>
              <a:xfrm>
                <a:off x="607456" y="4124114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50" name="TextBox 7949">
                <a:extLst>
                  <a:ext uri="{FF2B5EF4-FFF2-40B4-BE49-F238E27FC236}">
                    <a16:creationId xmlns:a16="http://schemas.microsoft.com/office/drawing/2014/main" id="{6A8141CD-EB72-42F0-96EA-EBC43823E85F}"/>
                  </a:ext>
                </a:extLst>
              </p:cNvPr>
              <p:cNvSpPr txBox="1"/>
              <p:nvPr/>
            </p:nvSpPr>
            <p:spPr>
              <a:xfrm>
                <a:off x="441794" y="4048665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</a:t>
                </a:r>
              </a:p>
            </p:txBody>
          </p:sp>
          <p:sp>
            <p:nvSpPr>
              <p:cNvPr id="7951" name="자유형: 도형 7950">
                <a:extLst>
                  <a:ext uri="{FF2B5EF4-FFF2-40B4-BE49-F238E27FC236}">
                    <a16:creationId xmlns:a16="http://schemas.microsoft.com/office/drawing/2014/main" id="{474DC62A-B815-4987-BB77-1FBF59E8C37F}"/>
                  </a:ext>
                </a:extLst>
              </p:cNvPr>
              <p:cNvSpPr/>
              <p:nvPr/>
            </p:nvSpPr>
            <p:spPr>
              <a:xfrm>
                <a:off x="607456" y="3875994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52" name="TextBox 7951">
                <a:extLst>
                  <a:ext uri="{FF2B5EF4-FFF2-40B4-BE49-F238E27FC236}">
                    <a16:creationId xmlns:a16="http://schemas.microsoft.com/office/drawing/2014/main" id="{AB851F78-F38D-4121-A61E-81BBCBBA6A8F}"/>
                  </a:ext>
                </a:extLst>
              </p:cNvPr>
              <p:cNvSpPr txBox="1"/>
              <p:nvPr/>
            </p:nvSpPr>
            <p:spPr>
              <a:xfrm>
                <a:off x="441794" y="3800613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</a:t>
                </a:r>
              </a:p>
            </p:txBody>
          </p:sp>
          <p:grpSp>
            <p:nvGrpSpPr>
              <p:cNvPr id="795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4539359"/>
                <a:ext cx="165413" cy="576665"/>
                <a:chOff x="653658" y="4539359"/>
                <a:chExt cx="165413" cy="576665"/>
              </a:xfrm>
              <a:solidFill>
                <a:srgbClr val="000000"/>
              </a:solidFill>
            </p:grpSpPr>
            <p:sp>
              <p:nvSpPr>
                <p:cNvPr id="7954" name="자유형: 도형 7953">
                  <a:extLst>
                    <a:ext uri="{FF2B5EF4-FFF2-40B4-BE49-F238E27FC236}">
                      <a16:creationId xmlns:a16="http://schemas.microsoft.com/office/drawing/2014/main" id="{94D75BD6-4FE1-4E90-8973-E029B9B4A126}"/>
                    </a:ext>
                  </a:extLst>
                </p:cNvPr>
                <p:cNvSpPr/>
                <p:nvPr/>
              </p:nvSpPr>
              <p:spPr>
                <a:xfrm>
                  <a:off x="653658" y="4539359"/>
                  <a:ext cx="165413" cy="576665"/>
                </a:xfrm>
                <a:custGeom>
                  <a:avLst/>
                  <a:gdLst>
                    <a:gd name="connsiteX0" fmla="*/ 0 w 165413"/>
                    <a:gd name="connsiteY0" fmla="*/ 0 h 576665"/>
                    <a:gd name="connsiteX1" fmla="*/ 165413 w 165413"/>
                    <a:gd name="connsiteY1" fmla="*/ 0 h 576665"/>
                    <a:gd name="connsiteX2" fmla="*/ 165413 w 165413"/>
                    <a:gd name="connsiteY2" fmla="*/ 576666 h 576665"/>
                    <a:gd name="connsiteX3" fmla="*/ 0 w 165413"/>
                    <a:gd name="connsiteY3" fmla="*/ 576666 h 57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666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6666"/>
                      </a:lnTo>
                      <a:lnTo>
                        <a:pt x="0" y="57666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55" name="자유형: 도형 7954">
                  <a:extLst>
                    <a:ext uri="{FF2B5EF4-FFF2-40B4-BE49-F238E27FC236}">
                      <a16:creationId xmlns:a16="http://schemas.microsoft.com/office/drawing/2014/main" id="{9A2D77CF-E6F0-458A-8A17-6FE9EEB5C1E3}"/>
                    </a:ext>
                  </a:extLst>
                </p:cNvPr>
                <p:cNvSpPr/>
                <p:nvPr/>
              </p:nvSpPr>
              <p:spPr>
                <a:xfrm>
                  <a:off x="653658" y="4539359"/>
                  <a:ext cx="165413" cy="576665"/>
                </a:xfrm>
                <a:custGeom>
                  <a:avLst/>
                  <a:gdLst>
                    <a:gd name="connsiteX0" fmla="*/ 0 w 165413"/>
                    <a:gd name="connsiteY0" fmla="*/ 0 h 576665"/>
                    <a:gd name="connsiteX1" fmla="*/ 165413 w 165413"/>
                    <a:gd name="connsiteY1" fmla="*/ 0 h 576665"/>
                    <a:gd name="connsiteX2" fmla="*/ 165413 w 165413"/>
                    <a:gd name="connsiteY2" fmla="*/ 576666 h 576665"/>
                    <a:gd name="connsiteX3" fmla="*/ 0 w 165413"/>
                    <a:gd name="connsiteY3" fmla="*/ 576666 h 57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666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6666"/>
                      </a:lnTo>
                      <a:lnTo>
                        <a:pt x="0" y="576666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5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4504565"/>
                <a:ext cx="165413" cy="612029"/>
                <a:chOff x="837324" y="4504565"/>
                <a:chExt cx="165413" cy="612029"/>
              </a:xfrm>
              <a:solidFill>
                <a:srgbClr val="000000"/>
              </a:solidFill>
            </p:grpSpPr>
            <p:sp>
              <p:nvSpPr>
                <p:cNvPr id="7957" name="자유형: 도형 7956">
                  <a:extLst>
                    <a:ext uri="{FF2B5EF4-FFF2-40B4-BE49-F238E27FC236}">
                      <a16:creationId xmlns:a16="http://schemas.microsoft.com/office/drawing/2014/main" id="{2EAD956B-2C35-4B57-9FC9-3BAC77A523B5}"/>
                    </a:ext>
                  </a:extLst>
                </p:cNvPr>
                <p:cNvSpPr/>
                <p:nvPr/>
              </p:nvSpPr>
              <p:spPr>
                <a:xfrm>
                  <a:off x="837324" y="4504565"/>
                  <a:ext cx="165413" cy="612029"/>
                </a:xfrm>
                <a:custGeom>
                  <a:avLst/>
                  <a:gdLst>
                    <a:gd name="connsiteX0" fmla="*/ 0 w 165413"/>
                    <a:gd name="connsiteY0" fmla="*/ 0 h 612029"/>
                    <a:gd name="connsiteX1" fmla="*/ 165413 w 165413"/>
                    <a:gd name="connsiteY1" fmla="*/ 0 h 612029"/>
                    <a:gd name="connsiteX2" fmla="*/ 165413 w 165413"/>
                    <a:gd name="connsiteY2" fmla="*/ 612030 h 612029"/>
                    <a:gd name="connsiteX3" fmla="*/ 0 w 165413"/>
                    <a:gd name="connsiteY3" fmla="*/ 612030 h 612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202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2030"/>
                      </a:lnTo>
                      <a:lnTo>
                        <a:pt x="0" y="61203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58" name="자유형: 도형 7957">
                  <a:extLst>
                    <a:ext uri="{FF2B5EF4-FFF2-40B4-BE49-F238E27FC236}">
                      <a16:creationId xmlns:a16="http://schemas.microsoft.com/office/drawing/2014/main" id="{5E7AC1C0-EED3-456F-B5F7-B5ED2A68BA64}"/>
                    </a:ext>
                  </a:extLst>
                </p:cNvPr>
                <p:cNvSpPr/>
                <p:nvPr/>
              </p:nvSpPr>
              <p:spPr>
                <a:xfrm>
                  <a:off x="837324" y="4504565"/>
                  <a:ext cx="165413" cy="612029"/>
                </a:xfrm>
                <a:custGeom>
                  <a:avLst/>
                  <a:gdLst>
                    <a:gd name="connsiteX0" fmla="*/ 0 w 165413"/>
                    <a:gd name="connsiteY0" fmla="*/ 0 h 612029"/>
                    <a:gd name="connsiteX1" fmla="*/ 165413 w 165413"/>
                    <a:gd name="connsiteY1" fmla="*/ 0 h 612029"/>
                    <a:gd name="connsiteX2" fmla="*/ 165413 w 165413"/>
                    <a:gd name="connsiteY2" fmla="*/ 612030 h 612029"/>
                    <a:gd name="connsiteX3" fmla="*/ 0 w 165413"/>
                    <a:gd name="connsiteY3" fmla="*/ 612030 h 612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202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2030"/>
                      </a:lnTo>
                      <a:lnTo>
                        <a:pt x="0" y="61203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5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4627769"/>
                <a:ext cx="165413" cy="488825"/>
                <a:chOff x="1020990" y="4627769"/>
                <a:chExt cx="165413" cy="488825"/>
              </a:xfrm>
              <a:solidFill>
                <a:srgbClr val="000000"/>
              </a:solidFill>
            </p:grpSpPr>
            <p:sp>
              <p:nvSpPr>
                <p:cNvPr id="7960" name="자유형: 도형 7959">
                  <a:extLst>
                    <a:ext uri="{FF2B5EF4-FFF2-40B4-BE49-F238E27FC236}">
                      <a16:creationId xmlns:a16="http://schemas.microsoft.com/office/drawing/2014/main" id="{349B71DF-113F-4235-B162-5A9A3BA2DC54}"/>
                    </a:ext>
                  </a:extLst>
                </p:cNvPr>
                <p:cNvSpPr/>
                <p:nvPr/>
              </p:nvSpPr>
              <p:spPr>
                <a:xfrm>
                  <a:off x="1020990" y="4627769"/>
                  <a:ext cx="165413" cy="488825"/>
                </a:xfrm>
                <a:custGeom>
                  <a:avLst/>
                  <a:gdLst>
                    <a:gd name="connsiteX0" fmla="*/ 0 w 165413"/>
                    <a:gd name="connsiteY0" fmla="*/ 0 h 488825"/>
                    <a:gd name="connsiteX1" fmla="*/ 165413 w 165413"/>
                    <a:gd name="connsiteY1" fmla="*/ 0 h 488825"/>
                    <a:gd name="connsiteX2" fmla="*/ 165413 w 165413"/>
                    <a:gd name="connsiteY2" fmla="*/ 488825 h 488825"/>
                    <a:gd name="connsiteX3" fmla="*/ 0 w 165413"/>
                    <a:gd name="connsiteY3" fmla="*/ 488825 h 48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888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88825"/>
                      </a:lnTo>
                      <a:lnTo>
                        <a:pt x="0" y="4888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61" name="자유형: 도형 7960">
                  <a:extLst>
                    <a:ext uri="{FF2B5EF4-FFF2-40B4-BE49-F238E27FC236}">
                      <a16:creationId xmlns:a16="http://schemas.microsoft.com/office/drawing/2014/main" id="{0ED3E687-D2A1-4654-9094-F2296990B05A}"/>
                    </a:ext>
                  </a:extLst>
                </p:cNvPr>
                <p:cNvSpPr/>
                <p:nvPr/>
              </p:nvSpPr>
              <p:spPr>
                <a:xfrm>
                  <a:off x="1020990" y="4627769"/>
                  <a:ext cx="165413" cy="488825"/>
                </a:xfrm>
                <a:custGeom>
                  <a:avLst/>
                  <a:gdLst>
                    <a:gd name="connsiteX0" fmla="*/ 0 w 165413"/>
                    <a:gd name="connsiteY0" fmla="*/ 0 h 488825"/>
                    <a:gd name="connsiteX1" fmla="*/ 165413 w 165413"/>
                    <a:gd name="connsiteY1" fmla="*/ 0 h 488825"/>
                    <a:gd name="connsiteX2" fmla="*/ 165413 w 165413"/>
                    <a:gd name="connsiteY2" fmla="*/ 488825 h 488825"/>
                    <a:gd name="connsiteX3" fmla="*/ 0 w 165413"/>
                    <a:gd name="connsiteY3" fmla="*/ 488825 h 48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888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88825"/>
                      </a:lnTo>
                      <a:lnTo>
                        <a:pt x="0" y="488825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6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4708195"/>
                <a:ext cx="165413" cy="408400"/>
                <a:chOff x="1204656" y="4708195"/>
                <a:chExt cx="165413" cy="408400"/>
              </a:xfrm>
              <a:solidFill>
                <a:srgbClr val="000000"/>
              </a:solidFill>
            </p:grpSpPr>
            <p:sp>
              <p:nvSpPr>
                <p:cNvPr id="7963" name="자유형: 도형 7962">
                  <a:extLst>
                    <a:ext uri="{FF2B5EF4-FFF2-40B4-BE49-F238E27FC236}">
                      <a16:creationId xmlns:a16="http://schemas.microsoft.com/office/drawing/2014/main" id="{C8A2D1A4-DFBB-4000-9DD1-07AF171BCF4C}"/>
                    </a:ext>
                  </a:extLst>
                </p:cNvPr>
                <p:cNvSpPr/>
                <p:nvPr/>
              </p:nvSpPr>
              <p:spPr>
                <a:xfrm>
                  <a:off x="1204656" y="4708195"/>
                  <a:ext cx="165413" cy="408400"/>
                </a:xfrm>
                <a:custGeom>
                  <a:avLst/>
                  <a:gdLst>
                    <a:gd name="connsiteX0" fmla="*/ 0 w 165413"/>
                    <a:gd name="connsiteY0" fmla="*/ 0 h 408400"/>
                    <a:gd name="connsiteX1" fmla="*/ 165414 w 165413"/>
                    <a:gd name="connsiteY1" fmla="*/ 0 h 408400"/>
                    <a:gd name="connsiteX2" fmla="*/ 165414 w 165413"/>
                    <a:gd name="connsiteY2" fmla="*/ 408400 h 408400"/>
                    <a:gd name="connsiteX3" fmla="*/ 0 w 165413"/>
                    <a:gd name="connsiteY3" fmla="*/ 408400 h 40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0840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08400"/>
                      </a:lnTo>
                      <a:lnTo>
                        <a:pt x="0" y="40840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64" name="자유형: 도형 7963">
                  <a:extLst>
                    <a:ext uri="{FF2B5EF4-FFF2-40B4-BE49-F238E27FC236}">
                      <a16:creationId xmlns:a16="http://schemas.microsoft.com/office/drawing/2014/main" id="{DE685D17-75B9-474C-BDBB-96F5A500DCE3}"/>
                    </a:ext>
                  </a:extLst>
                </p:cNvPr>
                <p:cNvSpPr/>
                <p:nvPr/>
              </p:nvSpPr>
              <p:spPr>
                <a:xfrm>
                  <a:off x="1204656" y="4708195"/>
                  <a:ext cx="165413" cy="408400"/>
                </a:xfrm>
                <a:custGeom>
                  <a:avLst/>
                  <a:gdLst>
                    <a:gd name="connsiteX0" fmla="*/ 0 w 165413"/>
                    <a:gd name="connsiteY0" fmla="*/ 0 h 408400"/>
                    <a:gd name="connsiteX1" fmla="*/ 165414 w 165413"/>
                    <a:gd name="connsiteY1" fmla="*/ 0 h 408400"/>
                    <a:gd name="connsiteX2" fmla="*/ 165414 w 165413"/>
                    <a:gd name="connsiteY2" fmla="*/ 408400 h 408400"/>
                    <a:gd name="connsiteX3" fmla="*/ 0 w 165413"/>
                    <a:gd name="connsiteY3" fmla="*/ 408400 h 40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0840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08400"/>
                      </a:lnTo>
                      <a:lnTo>
                        <a:pt x="0" y="40840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6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4781775"/>
                <a:ext cx="165413" cy="334819"/>
                <a:chOff x="1388322" y="4781775"/>
                <a:chExt cx="165413" cy="334819"/>
              </a:xfrm>
              <a:solidFill>
                <a:srgbClr val="000000"/>
              </a:solidFill>
            </p:grpSpPr>
            <p:sp>
              <p:nvSpPr>
                <p:cNvPr id="7966" name="자유형: 도형 7965">
                  <a:extLst>
                    <a:ext uri="{FF2B5EF4-FFF2-40B4-BE49-F238E27FC236}">
                      <a16:creationId xmlns:a16="http://schemas.microsoft.com/office/drawing/2014/main" id="{83C2AE9C-6E68-48CE-A6B4-353F930A566E}"/>
                    </a:ext>
                  </a:extLst>
                </p:cNvPr>
                <p:cNvSpPr/>
                <p:nvPr/>
              </p:nvSpPr>
              <p:spPr>
                <a:xfrm>
                  <a:off x="1388322" y="4781775"/>
                  <a:ext cx="165413" cy="334819"/>
                </a:xfrm>
                <a:custGeom>
                  <a:avLst/>
                  <a:gdLst>
                    <a:gd name="connsiteX0" fmla="*/ 0 w 165413"/>
                    <a:gd name="connsiteY0" fmla="*/ 0 h 334819"/>
                    <a:gd name="connsiteX1" fmla="*/ 165413 w 165413"/>
                    <a:gd name="connsiteY1" fmla="*/ 0 h 334819"/>
                    <a:gd name="connsiteX2" fmla="*/ 165413 w 165413"/>
                    <a:gd name="connsiteY2" fmla="*/ 334820 h 334819"/>
                    <a:gd name="connsiteX3" fmla="*/ 0 w 165413"/>
                    <a:gd name="connsiteY3" fmla="*/ 334820 h 33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48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4820"/>
                      </a:lnTo>
                      <a:lnTo>
                        <a:pt x="0" y="33482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67" name="자유형: 도형 7966">
                  <a:extLst>
                    <a:ext uri="{FF2B5EF4-FFF2-40B4-BE49-F238E27FC236}">
                      <a16:creationId xmlns:a16="http://schemas.microsoft.com/office/drawing/2014/main" id="{4C294A15-A378-4F08-9590-AF6FC5AAD317}"/>
                    </a:ext>
                  </a:extLst>
                </p:cNvPr>
                <p:cNvSpPr/>
                <p:nvPr/>
              </p:nvSpPr>
              <p:spPr>
                <a:xfrm>
                  <a:off x="1388322" y="4781775"/>
                  <a:ext cx="165413" cy="334819"/>
                </a:xfrm>
                <a:custGeom>
                  <a:avLst/>
                  <a:gdLst>
                    <a:gd name="connsiteX0" fmla="*/ 0 w 165413"/>
                    <a:gd name="connsiteY0" fmla="*/ 0 h 334819"/>
                    <a:gd name="connsiteX1" fmla="*/ 165413 w 165413"/>
                    <a:gd name="connsiteY1" fmla="*/ 0 h 334819"/>
                    <a:gd name="connsiteX2" fmla="*/ 165413 w 165413"/>
                    <a:gd name="connsiteY2" fmla="*/ 334820 h 334819"/>
                    <a:gd name="connsiteX3" fmla="*/ 0 w 165413"/>
                    <a:gd name="connsiteY3" fmla="*/ 334820 h 33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48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4820"/>
                      </a:lnTo>
                      <a:lnTo>
                        <a:pt x="0" y="33482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6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4838244"/>
                <a:ext cx="165413" cy="278350"/>
                <a:chOff x="1571988" y="4838244"/>
                <a:chExt cx="165413" cy="278350"/>
              </a:xfrm>
              <a:solidFill>
                <a:srgbClr val="000000"/>
              </a:solidFill>
            </p:grpSpPr>
            <p:sp>
              <p:nvSpPr>
                <p:cNvPr id="7969" name="자유형: 도형 7968">
                  <a:extLst>
                    <a:ext uri="{FF2B5EF4-FFF2-40B4-BE49-F238E27FC236}">
                      <a16:creationId xmlns:a16="http://schemas.microsoft.com/office/drawing/2014/main" id="{B965613A-4237-4DF1-B9D9-310387F7C729}"/>
                    </a:ext>
                  </a:extLst>
                </p:cNvPr>
                <p:cNvSpPr/>
                <p:nvPr/>
              </p:nvSpPr>
              <p:spPr>
                <a:xfrm>
                  <a:off x="1571988" y="4838244"/>
                  <a:ext cx="165413" cy="278350"/>
                </a:xfrm>
                <a:custGeom>
                  <a:avLst/>
                  <a:gdLst>
                    <a:gd name="connsiteX0" fmla="*/ 0 w 165413"/>
                    <a:gd name="connsiteY0" fmla="*/ 0 h 278350"/>
                    <a:gd name="connsiteX1" fmla="*/ 165413 w 165413"/>
                    <a:gd name="connsiteY1" fmla="*/ 0 h 278350"/>
                    <a:gd name="connsiteX2" fmla="*/ 165413 w 165413"/>
                    <a:gd name="connsiteY2" fmla="*/ 278351 h 278350"/>
                    <a:gd name="connsiteX3" fmla="*/ 0 w 165413"/>
                    <a:gd name="connsiteY3" fmla="*/ 278351 h 278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83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8351"/>
                      </a:lnTo>
                      <a:lnTo>
                        <a:pt x="0" y="27835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70" name="자유형: 도형 7969">
                  <a:extLst>
                    <a:ext uri="{FF2B5EF4-FFF2-40B4-BE49-F238E27FC236}">
                      <a16:creationId xmlns:a16="http://schemas.microsoft.com/office/drawing/2014/main" id="{EC654932-B4E0-4E44-8816-3F7564DD0545}"/>
                    </a:ext>
                  </a:extLst>
                </p:cNvPr>
                <p:cNvSpPr/>
                <p:nvPr/>
              </p:nvSpPr>
              <p:spPr>
                <a:xfrm>
                  <a:off x="1571988" y="4838244"/>
                  <a:ext cx="165413" cy="278350"/>
                </a:xfrm>
                <a:custGeom>
                  <a:avLst/>
                  <a:gdLst>
                    <a:gd name="connsiteX0" fmla="*/ 0 w 165413"/>
                    <a:gd name="connsiteY0" fmla="*/ 0 h 278350"/>
                    <a:gd name="connsiteX1" fmla="*/ 165413 w 165413"/>
                    <a:gd name="connsiteY1" fmla="*/ 0 h 278350"/>
                    <a:gd name="connsiteX2" fmla="*/ 165413 w 165413"/>
                    <a:gd name="connsiteY2" fmla="*/ 278351 h 278350"/>
                    <a:gd name="connsiteX3" fmla="*/ 0 w 165413"/>
                    <a:gd name="connsiteY3" fmla="*/ 278351 h 278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835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8351"/>
                      </a:lnTo>
                      <a:lnTo>
                        <a:pt x="0" y="27835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7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4678534"/>
                <a:ext cx="165413" cy="438060"/>
                <a:chOff x="1755654" y="4678534"/>
                <a:chExt cx="165413" cy="438060"/>
              </a:xfrm>
              <a:solidFill>
                <a:srgbClr val="000000"/>
              </a:solidFill>
            </p:grpSpPr>
            <p:sp>
              <p:nvSpPr>
                <p:cNvPr id="7972" name="자유형: 도형 7971">
                  <a:extLst>
                    <a:ext uri="{FF2B5EF4-FFF2-40B4-BE49-F238E27FC236}">
                      <a16:creationId xmlns:a16="http://schemas.microsoft.com/office/drawing/2014/main" id="{E58356A2-65AA-477A-B58D-478513B06B38}"/>
                    </a:ext>
                  </a:extLst>
                </p:cNvPr>
                <p:cNvSpPr/>
                <p:nvPr/>
              </p:nvSpPr>
              <p:spPr>
                <a:xfrm>
                  <a:off x="1755654" y="4678534"/>
                  <a:ext cx="165413" cy="438060"/>
                </a:xfrm>
                <a:custGeom>
                  <a:avLst/>
                  <a:gdLst>
                    <a:gd name="connsiteX0" fmla="*/ 0 w 165413"/>
                    <a:gd name="connsiteY0" fmla="*/ 0 h 438060"/>
                    <a:gd name="connsiteX1" fmla="*/ 165413 w 165413"/>
                    <a:gd name="connsiteY1" fmla="*/ 0 h 438060"/>
                    <a:gd name="connsiteX2" fmla="*/ 165413 w 165413"/>
                    <a:gd name="connsiteY2" fmla="*/ 438061 h 438060"/>
                    <a:gd name="connsiteX3" fmla="*/ 0 w 165413"/>
                    <a:gd name="connsiteY3" fmla="*/ 438061 h 438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806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8061"/>
                      </a:lnTo>
                      <a:lnTo>
                        <a:pt x="0" y="43806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73" name="자유형: 도형 7972">
                  <a:extLst>
                    <a:ext uri="{FF2B5EF4-FFF2-40B4-BE49-F238E27FC236}">
                      <a16:creationId xmlns:a16="http://schemas.microsoft.com/office/drawing/2014/main" id="{23235B8C-BB46-49DC-BDDC-0A540C504004}"/>
                    </a:ext>
                  </a:extLst>
                </p:cNvPr>
                <p:cNvSpPr/>
                <p:nvPr/>
              </p:nvSpPr>
              <p:spPr>
                <a:xfrm>
                  <a:off x="1755654" y="4678534"/>
                  <a:ext cx="165413" cy="438060"/>
                </a:xfrm>
                <a:custGeom>
                  <a:avLst/>
                  <a:gdLst>
                    <a:gd name="connsiteX0" fmla="*/ 0 w 165413"/>
                    <a:gd name="connsiteY0" fmla="*/ 0 h 438060"/>
                    <a:gd name="connsiteX1" fmla="*/ 165413 w 165413"/>
                    <a:gd name="connsiteY1" fmla="*/ 0 h 438060"/>
                    <a:gd name="connsiteX2" fmla="*/ 165413 w 165413"/>
                    <a:gd name="connsiteY2" fmla="*/ 438061 h 438060"/>
                    <a:gd name="connsiteX3" fmla="*/ 0 w 165413"/>
                    <a:gd name="connsiteY3" fmla="*/ 438061 h 438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806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8061"/>
                      </a:lnTo>
                      <a:lnTo>
                        <a:pt x="0" y="43806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7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4494298"/>
                <a:ext cx="165413" cy="622296"/>
                <a:chOff x="1938750" y="4494298"/>
                <a:chExt cx="165413" cy="622296"/>
              </a:xfrm>
              <a:solidFill>
                <a:srgbClr val="000000"/>
              </a:solidFill>
            </p:grpSpPr>
            <p:sp>
              <p:nvSpPr>
                <p:cNvPr id="7975" name="자유형: 도형 7974">
                  <a:extLst>
                    <a:ext uri="{FF2B5EF4-FFF2-40B4-BE49-F238E27FC236}">
                      <a16:creationId xmlns:a16="http://schemas.microsoft.com/office/drawing/2014/main" id="{DE1D6B3E-DBD1-4801-8E5E-67204005B1EF}"/>
                    </a:ext>
                  </a:extLst>
                </p:cNvPr>
                <p:cNvSpPr/>
                <p:nvPr/>
              </p:nvSpPr>
              <p:spPr>
                <a:xfrm>
                  <a:off x="1938750" y="4494298"/>
                  <a:ext cx="165413" cy="622296"/>
                </a:xfrm>
                <a:custGeom>
                  <a:avLst/>
                  <a:gdLst>
                    <a:gd name="connsiteX0" fmla="*/ 0 w 165413"/>
                    <a:gd name="connsiteY0" fmla="*/ 0 h 622296"/>
                    <a:gd name="connsiteX1" fmla="*/ 165413 w 165413"/>
                    <a:gd name="connsiteY1" fmla="*/ 0 h 622296"/>
                    <a:gd name="connsiteX2" fmla="*/ 165413 w 165413"/>
                    <a:gd name="connsiteY2" fmla="*/ 622297 h 622296"/>
                    <a:gd name="connsiteX3" fmla="*/ 0 w 165413"/>
                    <a:gd name="connsiteY3" fmla="*/ 622297 h 622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229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2297"/>
                      </a:lnTo>
                      <a:lnTo>
                        <a:pt x="0" y="6222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76" name="자유형: 도형 7975">
                  <a:extLst>
                    <a:ext uri="{FF2B5EF4-FFF2-40B4-BE49-F238E27FC236}">
                      <a16:creationId xmlns:a16="http://schemas.microsoft.com/office/drawing/2014/main" id="{932D4CE7-BC0E-4935-A900-A87B64C565C6}"/>
                    </a:ext>
                  </a:extLst>
                </p:cNvPr>
                <p:cNvSpPr/>
                <p:nvPr/>
              </p:nvSpPr>
              <p:spPr>
                <a:xfrm>
                  <a:off x="1938750" y="4494298"/>
                  <a:ext cx="165413" cy="622296"/>
                </a:xfrm>
                <a:custGeom>
                  <a:avLst/>
                  <a:gdLst>
                    <a:gd name="connsiteX0" fmla="*/ 0 w 165413"/>
                    <a:gd name="connsiteY0" fmla="*/ 0 h 622296"/>
                    <a:gd name="connsiteX1" fmla="*/ 165413 w 165413"/>
                    <a:gd name="connsiteY1" fmla="*/ 0 h 622296"/>
                    <a:gd name="connsiteX2" fmla="*/ 165413 w 165413"/>
                    <a:gd name="connsiteY2" fmla="*/ 622297 h 622296"/>
                    <a:gd name="connsiteX3" fmla="*/ 0 w 165413"/>
                    <a:gd name="connsiteY3" fmla="*/ 622297 h 622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229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2297"/>
                      </a:lnTo>
                      <a:lnTo>
                        <a:pt x="0" y="622297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7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4765804"/>
                <a:ext cx="165413" cy="350790"/>
                <a:chOff x="2122416" y="4765804"/>
                <a:chExt cx="165413" cy="350790"/>
              </a:xfrm>
              <a:solidFill>
                <a:srgbClr val="000000"/>
              </a:solidFill>
            </p:grpSpPr>
            <p:sp>
              <p:nvSpPr>
                <p:cNvPr id="7978" name="자유형: 도형 7977">
                  <a:extLst>
                    <a:ext uri="{FF2B5EF4-FFF2-40B4-BE49-F238E27FC236}">
                      <a16:creationId xmlns:a16="http://schemas.microsoft.com/office/drawing/2014/main" id="{EEF366CE-CDE3-4E4F-B9A9-AE081E35754E}"/>
                    </a:ext>
                  </a:extLst>
                </p:cNvPr>
                <p:cNvSpPr/>
                <p:nvPr/>
              </p:nvSpPr>
              <p:spPr>
                <a:xfrm>
                  <a:off x="2122416" y="4765804"/>
                  <a:ext cx="165413" cy="350790"/>
                </a:xfrm>
                <a:custGeom>
                  <a:avLst/>
                  <a:gdLst>
                    <a:gd name="connsiteX0" fmla="*/ 0 w 165413"/>
                    <a:gd name="connsiteY0" fmla="*/ 0 h 350790"/>
                    <a:gd name="connsiteX1" fmla="*/ 165413 w 165413"/>
                    <a:gd name="connsiteY1" fmla="*/ 0 h 350790"/>
                    <a:gd name="connsiteX2" fmla="*/ 165413 w 165413"/>
                    <a:gd name="connsiteY2" fmla="*/ 350791 h 350790"/>
                    <a:gd name="connsiteX3" fmla="*/ 0 w 165413"/>
                    <a:gd name="connsiteY3" fmla="*/ 350791 h 35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079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0791"/>
                      </a:lnTo>
                      <a:lnTo>
                        <a:pt x="0" y="35079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79" name="자유형: 도형 7978">
                  <a:extLst>
                    <a:ext uri="{FF2B5EF4-FFF2-40B4-BE49-F238E27FC236}">
                      <a16:creationId xmlns:a16="http://schemas.microsoft.com/office/drawing/2014/main" id="{4E7C9929-9A2C-4048-A7C3-7D347E10DFF7}"/>
                    </a:ext>
                  </a:extLst>
                </p:cNvPr>
                <p:cNvSpPr/>
                <p:nvPr/>
              </p:nvSpPr>
              <p:spPr>
                <a:xfrm>
                  <a:off x="2122416" y="4765804"/>
                  <a:ext cx="165413" cy="350790"/>
                </a:xfrm>
                <a:custGeom>
                  <a:avLst/>
                  <a:gdLst>
                    <a:gd name="connsiteX0" fmla="*/ 0 w 165413"/>
                    <a:gd name="connsiteY0" fmla="*/ 0 h 350790"/>
                    <a:gd name="connsiteX1" fmla="*/ 165413 w 165413"/>
                    <a:gd name="connsiteY1" fmla="*/ 0 h 350790"/>
                    <a:gd name="connsiteX2" fmla="*/ 165413 w 165413"/>
                    <a:gd name="connsiteY2" fmla="*/ 350791 h 350790"/>
                    <a:gd name="connsiteX3" fmla="*/ 0 w 165413"/>
                    <a:gd name="connsiteY3" fmla="*/ 350791 h 35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079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0791"/>
                      </a:lnTo>
                      <a:lnTo>
                        <a:pt x="0" y="35079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8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4646592"/>
                <a:ext cx="165413" cy="470002"/>
                <a:chOff x="2306082" y="4646592"/>
                <a:chExt cx="165413" cy="470002"/>
              </a:xfrm>
              <a:solidFill>
                <a:srgbClr val="000000"/>
              </a:solidFill>
            </p:grpSpPr>
            <p:sp>
              <p:nvSpPr>
                <p:cNvPr id="7981" name="자유형: 도형 7980">
                  <a:extLst>
                    <a:ext uri="{FF2B5EF4-FFF2-40B4-BE49-F238E27FC236}">
                      <a16:creationId xmlns:a16="http://schemas.microsoft.com/office/drawing/2014/main" id="{9067BE38-37DF-4CAA-8474-1A8BDD8E1979}"/>
                    </a:ext>
                  </a:extLst>
                </p:cNvPr>
                <p:cNvSpPr/>
                <p:nvPr/>
              </p:nvSpPr>
              <p:spPr>
                <a:xfrm>
                  <a:off x="2306082" y="4646592"/>
                  <a:ext cx="165413" cy="470002"/>
                </a:xfrm>
                <a:custGeom>
                  <a:avLst/>
                  <a:gdLst>
                    <a:gd name="connsiteX0" fmla="*/ 0 w 165413"/>
                    <a:gd name="connsiteY0" fmla="*/ 0 h 470002"/>
                    <a:gd name="connsiteX1" fmla="*/ 165414 w 165413"/>
                    <a:gd name="connsiteY1" fmla="*/ 0 h 470002"/>
                    <a:gd name="connsiteX2" fmla="*/ 165414 w 165413"/>
                    <a:gd name="connsiteY2" fmla="*/ 470003 h 470002"/>
                    <a:gd name="connsiteX3" fmla="*/ 0 w 165413"/>
                    <a:gd name="connsiteY3" fmla="*/ 470003 h 47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000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0003"/>
                      </a:lnTo>
                      <a:lnTo>
                        <a:pt x="0" y="47000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2" name="자유형: 도형 7981">
                  <a:extLst>
                    <a:ext uri="{FF2B5EF4-FFF2-40B4-BE49-F238E27FC236}">
                      <a16:creationId xmlns:a16="http://schemas.microsoft.com/office/drawing/2014/main" id="{3D57BA70-3B33-431E-8B7D-FD9ED40BA6A8}"/>
                    </a:ext>
                  </a:extLst>
                </p:cNvPr>
                <p:cNvSpPr/>
                <p:nvPr/>
              </p:nvSpPr>
              <p:spPr>
                <a:xfrm>
                  <a:off x="2306082" y="4646592"/>
                  <a:ext cx="165413" cy="470002"/>
                </a:xfrm>
                <a:custGeom>
                  <a:avLst/>
                  <a:gdLst>
                    <a:gd name="connsiteX0" fmla="*/ 0 w 165413"/>
                    <a:gd name="connsiteY0" fmla="*/ 0 h 470002"/>
                    <a:gd name="connsiteX1" fmla="*/ 165414 w 165413"/>
                    <a:gd name="connsiteY1" fmla="*/ 0 h 470002"/>
                    <a:gd name="connsiteX2" fmla="*/ 165414 w 165413"/>
                    <a:gd name="connsiteY2" fmla="*/ 470003 h 470002"/>
                    <a:gd name="connsiteX3" fmla="*/ 0 w 165413"/>
                    <a:gd name="connsiteY3" fmla="*/ 470003 h 47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000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0003"/>
                      </a:lnTo>
                      <a:lnTo>
                        <a:pt x="0" y="470003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8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4773790"/>
                <a:ext cx="165413" cy="342805"/>
                <a:chOff x="2489748" y="4773790"/>
                <a:chExt cx="165413" cy="342805"/>
              </a:xfrm>
              <a:solidFill>
                <a:srgbClr val="000000"/>
              </a:solidFill>
            </p:grpSpPr>
            <p:sp>
              <p:nvSpPr>
                <p:cNvPr id="7984" name="자유형: 도형 7983">
                  <a:extLst>
                    <a:ext uri="{FF2B5EF4-FFF2-40B4-BE49-F238E27FC236}">
                      <a16:creationId xmlns:a16="http://schemas.microsoft.com/office/drawing/2014/main" id="{70D6D0BA-8863-47CF-B7C0-2C409B93AD50}"/>
                    </a:ext>
                  </a:extLst>
                </p:cNvPr>
                <p:cNvSpPr/>
                <p:nvPr/>
              </p:nvSpPr>
              <p:spPr>
                <a:xfrm>
                  <a:off x="2489748" y="4773790"/>
                  <a:ext cx="165413" cy="342805"/>
                </a:xfrm>
                <a:custGeom>
                  <a:avLst/>
                  <a:gdLst>
                    <a:gd name="connsiteX0" fmla="*/ 0 w 165413"/>
                    <a:gd name="connsiteY0" fmla="*/ 0 h 342805"/>
                    <a:gd name="connsiteX1" fmla="*/ 165413 w 165413"/>
                    <a:gd name="connsiteY1" fmla="*/ 0 h 342805"/>
                    <a:gd name="connsiteX2" fmla="*/ 165413 w 165413"/>
                    <a:gd name="connsiteY2" fmla="*/ 342805 h 342805"/>
                    <a:gd name="connsiteX3" fmla="*/ 0 w 165413"/>
                    <a:gd name="connsiteY3" fmla="*/ 342805 h 34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80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805"/>
                      </a:lnTo>
                      <a:lnTo>
                        <a:pt x="0" y="34280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5" name="자유형: 도형 7984">
                  <a:extLst>
                    <a:ext uri="{FF2B5EF4-FFF2-40B4-BE49-F238E27FC236}">
                      <a16:creationId xmlns:a16="http://schemas.microsoft.com/office/drawing/2014/main" id="{8D16FE1C-49D1-4394-B9B3-F30744388323}"/>
                    </a:ext>
                  </a:extLst>
                </p:cNvPr>
                <p:cNvSpPr/>
                <p:nvPr/>
              </p:nvSpPr>
              <p:spPr>
                <a:xfrm>
                  <a:off x="2489748" y="4773790"/>
                  <a:ext cx="165413" cy="342805"/>
                </a:xfrm>
                <a:custGeom>
                  <a:avLst/>
                  <a:gdLst>
                    <a:gd name="connsiteX0" fmla="*/ 0 w 165413"/>
                    <a:gd name="connsiteY0" fmla="*/ 0 h 342805"/>
                    <a:gd name="connsiteX1" fmla="*/ 165413 w 165413"/>
                    <a:gd name="connsiteY1" fmla="*/ 0 h 342805"/>
                    <a:gd name="connsiteX2" fmla="*/ 165413 w 165413"/>
                    <a:gd name="connsiteY2" fmla="*/ 342805 h 342805"/>
                    <a:gd name="connsiteX3" fmla="*/ 0 w 165413"/>
                    <a:gd name="connsiteY3" fmla="*/ 342805 h 34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80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805"/>
                      </a:lnTo>
                      <a:lnTo>
                        <a:pt x="0" y="342805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8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4691083"/>
                <a:ext cx="165413" cy="424941"/>
                <a:chOff x="2673414" y="4691083"/>
                <a:chExt cx="165413" cy="424941"/>
              </a:xfrm>
              <a:solidFill>
                <a:srgbClr val="000000"/>
              </a:solidFill>
            </p:grpSpPr>
            <p:sp>
              <p:nvSpPr>
                <p:cNvPr id="7987" name="자유형: 도형 7986">
                  <a:extLst>
                    <a:ext uri="{FF2B5EF4-FFF2-40B4-BE49-F238E27FC236}">
                      <a16:creationId xmlns:a16="http://schemas.microsoft.com/office/drawing/2014/main" id="{0FF5B7A5-DBE7-4B7C-88A5-C2C8B22631E8}"/>
                    </a:ext>
                  </a:extLst>
                </p:cNvPr>
                <p:cNvSpPr/>
                <p:nvPr/>
              </p:nvSpPr>
              <p:spPr>
                <a:xfrm>
                  <a:off x="2673414" y="4691083"/>
                  <a:ext cx="165413" cy="424941"/>
                </a:xfrm>
                <a:custGeom>
                  <a:avLst/>
                  <a:gdLst>
                    <a:gd name="connsiteX0" fmla="*/ 0 w 165413"/>
                    <a:gd name="connsiteY0" fmla="*/ 0 h 424941"/>
                    <a:gd name="connsiteX1" fmla="*/ 165414 w 165413"/>
                    <a:gd name="connsiteY1" fmla="*/ 0 h 424941"/>
                    <a:gd name="connsiteX2" fmla="*/ 165414 w 165413"/>
                    <a:gd name="connsiteY2" fmla="*/ 424941 h 424941"/>
                    <a:gd name="connsiteX3" fmla="*/ 0 w 165413"/>
                    <a:gd name="connsiteY3" fmla="*/ 424941 h 424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494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24941"/>
                      </a:lnTo>
                      <a:lnTo>
                        <a:pt x="0" y="4249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8" name="자유형: 도형 7987">
                  <a:extLst>
                    <a:ext uri="{FF2B5EF4-FFF2-40B4-BE49-F238E27FC236}">
                      <a16:creationId xmlns:a16="http://schemas.microsoft.com/office/drawing/2014/main" id="{193310D7-8506-4605-BC33-26FEF9023E30}"/>
                    </a:ext>
                  </a:extLst>
                </p:cNvPr>
                <p:cNvSpPr/>
                <p:nvPr/>
              </p:nvSpPr>
              <p:spPr>
                <a:xfrm>
                  <a:off x="2673414" y="4691083"/>
                  <a:ext cx="165413" cy="424941"/>
                </a:xfrm>
                <a:custGeom>
                  <a:avLst/>
                  <a:gdLst>
                    <a:gd name="connsiteX0" fmla="*/ 0 w 165413"/>
                    <a:gd name="connsiteY0" fmla="*/ 0 h 424941"/>
                    <a:gd name="connsiteX1" fmla="*/ 165414 w 165413"/>
                    <a:gd name="connsiteY1" fmla="*/ 0 h 424941"/>
                    <a:gd name="connsiteX2" fmla="*/ 165414 w 165413"/>
                    <a:gd name="connsiteY2" fmla="*/ 424941 h 424941"/>
                    <a:gd name="connsiteX3" fmla="*/ 0 w 165413"/>
                    <a:gd name="connsiteY3" fmla="*/ 424941 h 424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494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24941"/>
                      </a:lnTo>
                      <a:lnTo>
                        <a:pt x="0" y="42494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8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4800028"/>
                <a:ext cx="165413" cy="315996"/>
                <a:chOff x="2857080" y="4800028"/>
                <a:chExt cx="165413" cy="315996"/>
              </a:xfrm>
              <a:solidFill>
                <a:srgbClr val="000000"/>
              </a:solidFill>
            </p:grpSpPr>
            <p:sp>
              <p:nvSpPr>
                <p:cNvPr id="7990" name="자유형: 도형 7989">
                  <a:extLst>
                    <a:ext uri="{FF2B5EF4-FFF2-40B4-BE49-F238E27FC236}">
                      <a16:creationId xmlns:a16="http://schemas.microsoft.com/office/drawing/2014/main" id="{3030180A-CE8E-473D-B788-64954FF402E3}"/>
                    </a:ext>
                  </a:extLst>
                </p:cNvPr>
                <p:cNvSpPr/>
                <p:nvPr/>
              </p:nvSpPr>
              <p:spPr>
                <a:xfrm>
                  <a:off x="2857080" y="4800028"/>
                  <a:ext cx="165413" cy="315996"/>
                </a:xfrm>
                <a:custGeom>
                  <a:avLst/>
                  <a:gdLst>
                    <a:gd name="connsiteX0" fmla="*/ 0 w 165413"/>
                    <a:gd name="connsiteY0" fmla="*/ 0 h 315996"/>
                    <a:gd name="connsiteX1" fmla="*/ 165413 w 165413"/>
                    <a:gd name="connsiteY1" fmla="*/ 0 h 315996"/>
                    <a:gd name="connsiteX2" fmla="*/ 165413 w 165413"/>
                    <a:gd name="connsiteY2" fmla="*/ 315997 h 315996"/>
                    <a:gd name="connsiteX3" fmla="*/ 0 w 165413"/>
                    <a:gd name="connsiteY3" fmla="*/ 315997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599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15997"/>
                      </a:lnTo>
                      <a:lnTo>
                        <a:pt x="0" y="3159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1" name="자유형: 도형 7990">
                  <a:extLst>
                    <a:ext uri="{FF2B5EF4-FFF2-40B4-BE49-F238E27FC236}">
                      <a16:creationId xmlns:a16="http://schemas.microsoft.com/office/drawing/2014/main" id="{4F1D3DD4-F6E2-4C51-8FB0-980649B5BDC8}"/>
                    </a:ext>
                  </a:extLst>
                </p:cNvPr>
                <p:cNvSpPr/>
                <p:nvPr/>
              </p:nvSpPr>
              <p:spPr>
                <a:xfrm>
                  <a:off x="2857080" y="4800028"/>
                  <a:ext cx="165413" cy="315996"/>
                </a:xfrm>
                <a:custGeom>
                  <a:avLst/>
                  <a:gdLst>
                    <a:gd name="connsiteX0" fmla="*/ 0 w 165413"/>
                    <a:gd name="connsiteY0" fmla="*/ 0 h 315996"/>
                    <a:gd name="connsiteX1" fmla="*/ 165413 w 165413"/>
                    <a:gd name="connsiteY1" fmla="*/ 0 h 315996"/>
                    <a:gd name="connsiteX2" fmla="*/ 165413 w 165413"/>
                    <a:gd name="connsiteY2" fmla="*/ 315997 h 315996"/>
                    <a:gd name="connsiteX3" fmla="*/ 0 w 165413"/>
                    <a:gd name="connsiteY3" fmla="*/ 315997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1599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15997"/>
                      </a:lnTo>
                      <a:lnTo>
                        <a:pt x="0" y="315997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9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4830829"/>
                <a:ext cx="165413" cy="285195"/>
                <a:chOff x="3040746" y="4830829"/>
                <a:chExt cx="165413" cy="285195"/>
              </a:xfrm>
              <a:solidFill>
                <a:srgbClr val="000000"/>
              </a:solidFill>
            </p:grpSpPr>
            <p:sp>
              <p:nvSpPr>
                <p:cNvPr id="7993" name="자유형: 도형 7992">
                  <a:extLst>
                    <a:ext uri="{FF2B5EF4-FFF2-40B4-BE49-F238E27FC236}">
                      <a16:creationId xmlns:a16="http://schemas.microsoft.com/office/drawing/2014/main" id="{DA5B73D8-7A95-4C97-8BBE-6C7854029C4E}"/>
                    </a:ext>
                  </a:extLst>
                </p:cNvPr>
                <p:cNvSpPr/>
                <p:nvPr/>
              </p:nvSpPr>
              <p:spPr>
                <a:xfrm>
                  <a:off x="3040746" y="4830829"/>
                  <a:ext cx="165413" cy="285195"/>
                </a:xfrm>
                <a:custGeom>
                  <a:avLst/>
                  <a:gdLst>
                    <a:gd name="connsiteX0" fmla="*/ 0 w 165413"/>
                    <a:gd name="connsiteY0" fmla="*/ 0 h 285195"/>
                    <a:gd name="connsiteX1" fmla="*/ 165413 w 165413"/>
                    <a:gd name="connsiteY1" fmla="*/ 0 h 285195"/>
                    <a:gd name="connsiteX2" fmla="*/ 165413 w 165413"/>
                    <a:gd name="connsiteY2" fmla="*/ 285196 h 285195"/>
                    <a:gd name="connsiteX3" fmla="*/ 0 w 165413"/>
                    <a:gd name="connsiteY3" fmla="*/ 285196 h 28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9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196"/>
                      </a:lnTo>
                      <a:lnTo>
                        <a:pt x="0" y="28519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4" name="자유형: 도형 7993">
                  <a:extLst>
                    <a:ext uri="{FF2B5EF4-FFF2-40B4-BE49-F238E27FC236}">
                      <a16:creationId xmlns:a16="http://schemas.microsoft.com/office/drawing/2014/main" id="{3A9C64BB-E8C5-4F89-93DB-CF4D71929138}"/>
                    </a:ext>
                  </a:extLst>
                </p:cNvPr>
                <p:cNvSpPr/>
                <p:nvPr/>
              </p:nvSpPr>
              <p:spPr>
                <a:xfrm>
                  <a:off x="3040746" y="4830829"/>
                  <a:ext cx="165413" cy="285195"/>
                </a:xfrm>
                <a:custGeom>
                  <a:avLst/>
                  <a:gdLst>
                    <a:gd name="connsiteX0" fmla="*/ 0 w 165413"/>
                    <a:gd name="connsiteY0" fmla="*/ 0 h 285195"/>
                    <a:gd name="connsiteX1" fmla="*/ 165413 w 165413"/>
                    <a:gd name="connsiteY1" fmla="*/ 0 h 285195"/>
                    <a:gd name="connsiteX2" fmla="*/ 165413 w 165413"/>
                    <a:gd name="connsiteY2" fmla="*/ 285196 h 285195"/>
                    <a:gd name="connsiteX3" fmla="*/ 0 w 165413"/>
                    <a:gd name="connsiteY3" fmla="*/ 285196 h 28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9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196"/>
                      </a:lnTo>
                      <a:lnTo>
                        <a:pt x="0" y="285196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9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4646022"/>
                <a:ext cx="165413" cy="470002"/>
                <a:chOff x="3224412" y="4646022"/>
                <a:chExt cx="165413" cy="470002"/>
              </a:xfrm>
              <a:solidFill>
                <a:srgbClr val="000000"/>
              </a:solidFill>
            </p:grpSpPr>
            <p:sp>
              <p:nvSpPr>
                <p:cNvPr id="7996" name="자유형: 도형 7995">
                  <a:extLst>
                    <a:ext uri="{FF2B5EF4-FFF2-40B4-BE49-F238E27FC236}">
                      <a16:creationId xmlns:a16="http://schemas.microsoft.com/office/drawing/2014/main" id="{1512C580-0A49-453B-937B-2E2DE95B9B5F}"/>
                    </a:ext>
                  </a:extLst>
                </p:cNvPr>
                <p:cNvSpPr/>
                <p:nvPr/>
              </p:nvSpPr>
              <p:spPr>
                <a:xfrm>
                  <a:off x="3224412" y="4646022"/>
                  <a:ext cx="165413" cy="470002"/>
                </a:xfrm>
                <a:custGeom>
                  <a:avLst/>
                  <a:gdLst>
                    <a:gd name="connsiteX0" fmla="*/ 0 w 165413"/>
                    <a:gd name="connsiteY0" fmla="*/ 0 h 470002"/>
                    <a:gd name="connsiteX1" fmla="*/ 165414 w 165413"/>
                    <a:gd name="connsiteY1" fmla="*/ 0 h 470002"/>
                    <a:gd name="connsiteX2" fmla="*/ 165414 w 165413"/>
                    <a:gd name="connsiteY2" fmla="*/ 470003 h 470002"/>
                    <a:gd name="connsiteX3" fmla="*/ 0 w 165413"/>
                    <a:gd name="connsiteY3" fmla="*/ 470003 h 47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000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0003"/>
                      </a:lnTo>
                      <a:lnTo>
                        <a:pt x="0" y="47000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7" name="자유형: 도형 7996">
                  <a:extLst>
                    <a:ext uri="{FF2B5EF4-FFF2-40B4-BE49-F238E27FC236}">
                      <a16:creationId xmlns:a16="http://schemas.microsoft.com/office/drawing/2014/main" id="{595A17F6-D0C5-4466-854A-4FA67EA0AE7D}"/>
                    </a:ext>
                  </a:extLst>
                </p:cNvPr>
                <p:cNvSpPr/>
                <p:nvPr/>
              </p:nvSpPr>
              <p:spPr>
                <a:xfrm>
                  <a:off x="3224412" y="4646022"/>
                  <a:ext cx="165413" cy="470002"/>
                </a:xfrm>
                <a:custGeom>
                  <a:avLst/>
                  <a:gdLst>
                    <a:gd name="connsiteX0" fmla="*/ 0 w 165413"/>
                    <a:gd name="connsiteY0" fmla="*/ 0 h 470002"/>
                    <a:gd name="connsiteX1" fmla="*/ 165414 w 165413"/>
                    <a:gd name="connsiteY1" fmla="*/ 0 h 470002"/>
                    <a:gd name="connsiteX2" fmla="*/ 165414 w 165413"/>
                    <a:gd name="connsiteY2" fmla="*/ 470003 h 470002"/>
                    <a:gd name="connsiteX3" fmla="*/ 0 w 165413"/>
                    <a:gd name="connsiteY3" fmla="*/ 470003 h 47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000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0003"/>
                      </a:lnTo>
                      <a:lnTo>
                        <a:pt x="0" y="470003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9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4108143"/>
                <a:ext cx="165413" cy="1008451"/>
                <a:chOff x="3408078" y="4108143"/>
                <a:chExt cx="165413" cy="1008451"/>
              </a:xfrm>
              <a:solidFill>
                <a:srgbClr val="000000"/>
              </a:solidFill>
            </p:grpSpPr>
            <p:sp>
              <p:nvSpPr>
                <p:cNvPr id="7999" name="자유형: 도형 7998">
                  <a:extLst>
                    <a:ext uri="{FF2B5EF4-FFF2-40B4-BE49-F238E27FC236}">
                      <a16:creationId xmlns:a16="http://schemas.microsoft.com/office/drawing/2014/main" id="{8414069B-3151-41DC-B353-F3B71B56EDE3}"/>
                    </a:ext>
                  </a:extLst>
                </p:cNvPr>
                <p:cNvSpPr/>
                <p:nvPr/>
              </p:nvSpPr>
              <p:spPr>
                <a:xfrm>
                  <a:off x="3408078" y="4108143"/>
                  <a:ext cx="165413" cy="1008451"/>
                </a:xfrm>
                <a:custGeom>
                  <a:avLst/>
                  <a:gdLst>
                    <a:gd name="connsiteX0" fmla="*/ 0 w 165413"/>
                    <a:gd name="connsiteY0" fmla="*/ 0 h 1008451"/>
                    <a:gd name="connsiteX1" fmla="*/ 165414 w 165413"/>
                    <a:gd name="connsiteY1" fmla="*/ 0 h 1008451"/>
                    <a:gd name="connsiteX2" fmla="*/ 165414 w 165413"/>
                    <a:gd name="connsiteY2" fmla="*/ 1008452 h 1008451"/>
                    <a:gd name="connsiteX3" fmla="*/ 0 w 165413"/>
                    <a:gd name="connsiteY3" fmla="*/ 1008452 h 100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0845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008452"/>
                      </a:lnTo>
                      <a:lnTo>
                        <a:pt x="0" y="10084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0" name="자유형: 도형 7999">
                  <a:extLst>
                    <a:ext uri="{FF2B5EF4-FFF2-40B4-BE49-F238E27FC236}">
                      <a16:creationId xmlns:a16="http://schemas.microsoft.com/office/drawing/2014/main" id="{699792FC-22B9-4AD6-909A-9EE5803FA283}"/>
                    </a:ext>
                  </a:extLst>
                </p:cNvPr>
                <p:cNvSpPr/>
                <p:nvPr/>
              </p:nvSpPr>
              <p:spPr>
                <a:xfrm>
                  <a:off x="3408078" y="4108143"/>
                  <a:ext cx="165413" cy="1008451"/>
                </a:xfrm>
                <a:custGeom>
                  <a:avLst/>
                  <a:gdLst>
                    <a:gd name="connsiteX0" fmla="*/ 0 w 165413"/>
                    <a:gd name="connsiteY0" fmla="*/ 0 h 1008451"/>
                    <a:gd name="connsiteX1" fmla="*/ 165414 w 165413"/>
                    <a:gd name="connsiteY1" fmla="*/ 0 h 1008451"/>
                    <a:gd name="connsiteX2" fmla="*/ 165414 w 165413"/>
                    <a:gd name="connsiteY2" fmla="*/ 1008452 h 1008451"/>
                    <a:gd name="connsiteX3" fmla="*/ 0 w 165413"/>
                    <a:gd name="connsiteY3" fmla="*/ 1008452 h 100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0845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008452"/>
                      </a:lnTo>
                      <a:lnTo>
                        <a:pt x="0" y="1008452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0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4899846"/>
                <a:ext cx="165413" cy="216748"/>
                <a:chOff x="3591744" y="4899846"/>
                <a:chExt cx="165413" cy="216748"/>
              </a:xfrm>
              <a:solidFill>
                <a:srgbClr val="000000"/>
              </a:solidFill>
            </p:grpSpPr>
            <p:sp>
              <p:nvSpPr>
                <p:cNvPr id="8002" name="자유형: 도형 8001">
                  <a:extLst>
                    <a:ext uri="{FF2B5EF4-FFF2-40B4-BE49-F238E27FC236}">
                      <a16:creationId xmlns:a16="http://schemas.microsoft.com/office/drawing/2014/main" id="{CE8D3CE3-B667-4C66-B24A-7BD3344F0F03}"/>
                    </a:ext>
                  </a:extLst>
                </p:cNvPr>
                <p:cNvSpPr/>
                <p:nvPr/>
              </p:nvSpPr>
              <p:spPr>
                <a:xfrm>
                  <a:off x="3591744" y="4899846"/>
                  <a:ext cx="165413" cy="216748"/>
                </a:xfrm>
                <a:custGeom>
                  <a:avLst/>
                  <a:gdLst>
                    <a:gd name="connsiteX0" fmla="*/ 0 w 165413"/>
                    <a:gd name="connsiteY0" fmla="*/ 0 h 216748"/>
                    <a:gd name="connsiteX1" fmla="*/ 165413 w 165413"/>
                    <a:gd name="connsiteY1" fmla="*/ 0 h 216748"/>
                    <a:gd name="connsiteX2" fmla="*/ 165413 w 165413"/>
                    <a:gd name="connsiteY2" fmla="*/ 216749 h 216748"/>
                    <a:gd name="connsiteX3" fmla="*/ 0 w 165413"/>
                    <a:gd name="connsiteY3" fmla="*/ 216749 h 216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49"/>
                      </a:lnTo>
                      <a:lnTo>
                        <a:pt x="0" y="21674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3" name="자유형: 도형 8002">
                  <a:extLst>
                    <a:ext uri="{FF2B5EF4-FFF2-40B4-BE49-F238E27FC236}">
                      <a16:creationId xmlns:a16="http://schemas.microsoft.com/office/drawing/2014/main" id="{E67D6D0F-ABB3-4E72-A457-52057A5EA10B}"/>
                    </a:ext>
                  </a:extLst>
                </p:cNvPr>
                <p:cNvSpPr/>
                <p:nvPr/>
              </p:nvSpPr>
              <p:spPr>
                <a:xfrm>
                  <a:off x="3591744" y="4899846"/>
                  <a:ext cx="165413" cy="216748"/>
                </a:xfrm>
                <a:custGeom>
                  <a:avLst/>
                  <a:gdLst>
                    <a:gd name="connsiteX0" fmla="*/ 0 w 165413"/>
                    <a:gd name="connsiteY0" fmla="*/ 0 h 216748"/>
                    <a:gd name="connsiteX1" fmla="*/ 165413 w 165413"/>
                    <a:gd name="connsiteY1" fmla="*/ 0 h 216748"/>
                    <a:gd name="connsiteX2" fmla="*/ 165413 w 165413"/>
                    <a:gd name="connsiteY2" fmla="*/ 216749 h 216748"/>
                    <a:gd name="connsiteX3" fmla="*/ 0 w 165413"/>
                    <a:gd name="connsiteY3" fmla="*/ 216749 h 216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49"/>
                      </a:lnTo>
                      <a:lnTo>
                        <a:pt x="0" y="216749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0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4938062"/>
                <a:ext cx="165413" cy="177962"/>
                <a:chOff x="3775410" y="4938062"/>
                <a:chExt cx="165413" cy="177962"/>
              </a:xfrm>
              <a:solidFill>
                <a:srgbClr val="000000"/>
              </a:solidFill>
            </p:grpSpPr>
            <p:sp>
              <p:nvSpPr>
                <p:cNvPr id="8005" name="자유형: 도형 8004">
                  <a:extLst>
                    <a:ext uri="{FF2B5EF4-FFF2-40B4-BE49-F238E27FC236}">
                      <a16:creationId xmlns:a16="http://schemas.microsoft.com/office/drawing/2014/main" id="{970A6E9C-779C-45EF-8933-5C9EF11786A2}"/>
                    </a:ext>
                  </a:extLst>
                </p:cNvPr>
                <p:cNvSpPr/>
                <p:nvPr/>
              </p:nvSpPr>
              <p:spPr>
                <a:xfrm>
                  <a:off x="3775410" y="4938062"/>
                  <a:ext cx="165413" cy="177962"/>
                </a:xfrm>
                <a:custGeom>
                  <a:avLst/>
                  <a:gdLst>
                    <a:gd name="connsiteX0" fmla="*/ 0 w 165413"/>
                    <a:gd name="connsiteY0" fmla="*/ 0 h 177962"/>
                    <a:gd name="connsiteX1" fmla="*/ 165413 w 165413"/>
                    <a:gd name="connsiteY1" fmla="*/ 0 h 177962"/>
                    <a:gd name="connsiteX2" fmla="*/ 165413 w 165413"/>
                    <a:gd name="connsiteY2" fmla="*/ 177962 h 177962"/>
                    <a:gd name="connsiteX3" fmla="*/ 0 w 165413"/>
                    <a:gd name="connsiteY3" fmla="*/ 177962 h 177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79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7962"/>
                      </a:lnTo>
                      <a:lnTo>
                        <a:pt x="0" y="17796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6" name="자유형: 도형 8005">
                  <a:extLst>
                    <a:ext uri="{FF2B5EF4-FFF2-40B4-BE49-F238E27FC236}">
                      <a16:creationId xmlns:a16="http://schemas.microsoft.com/office/drawing/2014/main" id="{38FDB4D0-B574-4A93-BCA9-D4F28BD8C098}"/>
                    </a:ext>
                  </a:extLst>
                </p:cNvPr>
                <p:cNvSpPr/>
                <p:nvPr/>
              </p:nvSpPr>
              <p:spPr>
                <a:xfrm>
                  <a:off x="3775410" y="4938062"/>
                  <a:ext cx="165413" cy="177962"/>
                </a:xfrm>
                <a:custGeom>
                  <a:avLst/>
                  <a:gdLst>
                    <a:gd name="connsiteX0" fmla="*/ 0 w 165413"/>
                    <a:gd name="connsiteY0" fmla="*/ 0 h 177962"/>
                    <a:gd name="connsiteX1" fmla="*/ 165413 w 165413"/>
                    <a:gd name="connsiteY1" fmla="*/ 0 h 177962"/>
                    <a:gd name="connsiteX2" fmla="*/ 165413 w 165413"/>
                    <a:gd name="connsiteY2" fmla="*/ 177962 h 177962"/>
                    <a:gd name="connsiteX3" fmla="*/ 0 w 165413"/>
                    <a:gd name="connsiteY3" fmla="*/ 177962 h 177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79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7962"/>
                      </a:lnTo>
                      <a:lnTo>
                        <a:pt x="0" y="177962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0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4923803"/>
                <a:ext cx="165413" cy="192221"/>
                <a:chOff x="3959076" y="4923803"/>
                <a:chExt cx="165413" cy="192221"/>
              </a:xfrm>
              <a:solidFill>
                <a:srgbClr val="000000"/>
              </a:solidFill>
            </p:grpSpPr>
            <p:sp>
              <p:nvSpPr>
                <p:cNvPr id="8008" name="자유형: 도형 8007">
                  <a:extLst>
                    <a:ext uri="{FF2B5EF4-FFF2-40B4-BE49-F238E27FC236}">
                      <a16:creationId xmlns:a16="http://schemas.microsoft.com/office/drawing/2014/main" id="{129A0098-2AA3-41A9-9184-BF4DC6715F2A}"/>
                    </a:ext>
                  </a:extLst>
                </p:cNvPr>
                <p:cNvSpPr/>
                <p:nvPr/>
              </p:nvSpPr>
              <p:spPr>
                <a:xfrm>
                  <a:off x="3959076" y="4923803"/>
                  <a:ext cx="165413" cy="192221"/>
                </a:xfrm>
                <a:custGeom>
                  <a:avLst/>
                  <a:gdLst>
                    <a:gd name="connsiteX0" fmla="*/ 0 w 165413"/>
                    <a:gd name="connsiteY0" fmla="*/ 0 h 192221"/>
                    <a:gd name="connsiteX1" fmla="*/ 165413 w 165413"/>
                    <a:gd name="connsiteY1" fmla="*/ 0 h 192221"/>
                    <a:gd name="connsiteX2" fmla="*/ 165413 w 165413"/>
                    <a:gd name="connsiteY2" fmla="*/ 192222 h 192221"/>
                    <a:gd name="connsiteX3" fmla="*/ 0 w 165413"/>
                    <a:gd name="connsiteY3" fmla="*/ 192222 h 192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222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2222"/>
                      </a:lnTo>
                      <a:lnTo>
                        <a:pt x="0" y="19222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9" name="자유형: 도형 8008">
                  <a:extLst>
                    <a:ext uri="{FF2B5EF4-FFF2-40B4-BE49-F238E27FC236}">
                      <a16:creationId xmlns:a16="http://schemas.microsoft.com/office/drawing/2014/main" id="{D54A5AB4-5636-4F0F-BAD8-7DDC9DFD40DC}"/>
                    </a:ext>
                  </a:extLst>
                </p:cNvPr>
                <p:cNvSpPr/>
                <p:nvPr/>
              </p:nvSpPr>
              <p:spPr>
                <a:xfrm>
                  <a:off x="3959076" y="4923803"/>
                  <a:ext cx="165413" cy="192221"/>
                </a:xfrm>
                <a:custGeom>
                  <a:avLst/>
                  <a:gdLst>
                    <a:gd name="connsiteX0" fmla="*/ 0 w 165413"/>
                    <a:gd name="connsiteY0" fmla="*/ 0 h 192221"/>
                    <a:gd name="connsiteX1" fmla="*/ 165413 w 165413"/>
                    <a:gd name="connsiteY1" fmla="*/ 0 h 192221"/>
                    <a:gd name="connsiteX2" fmla="*/ 165413 w 165413"/>
                    <a:gd name="connsiteY2" fmla="*/ 192222 h 192221"/>
                    <a:gd name="connsiteX3" fmla="*/ 0 w 165413"/>
                    <a:gd name="connsiteY3" fmla="*/ 192222 h 192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222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2222"/>
                      </a:lnTo>
                      <a:lnTo>
                        <a:pt x="0" y="192222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1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4774360"/>
                <a:ext cx="165413" cy="342234"/>
                <a:chOff x="4142742" y="4774360"/>
                <a:chExt cx="165413" cy="342234"/>
              </a:xfrm>
              <a:solidFill>
                <a:srgbClr val="000000"/>
              </a:solidFill>
            </p:grpSpPr>
            <p:sp>
              <p:nvSpPr>
                <p:cNvPr id="8011" name="자유형: 도형 8010">
                  <a:extLst>
                    <a:ext uri="{FF2B5EF4-FFF2-40B4-BE49-F238E27FC236}">
                      <a16:creationId xmlns:a16="http://schemas.microsoft.com/office/drawing/2014/main" id="{80A26311-71E6-4B6C-87CB-E5743B742BEB}"/>
                    </a:ext>
                  </a:extLst>
                </p:cNvPr>
                <p:cNvSpPr/>
                <p:nvPr/>
              </p:nvSpPr>
              <p:spPr>
                <a:xfrm>
                  <a:off x="4142742" y="4774360"/>
                  <a:ext cx="165413" cy="342234"/>
                </a:xfrm>
                <a:custGeom>
                  <a:avLst/>
                  <a:gdLst>
                    <a:gd name="connsiteX0" fmla="*/ 0 w 165413"/>
                    <a:gd name="connsiteY0" fmla="*/ 0 h 342234"/>
                    <a:gd name="connsiteX1" fmla="*/ 165414 w 165413"/>
                    <a:gd name="connsiteY1" fmla="*/ 0 h 342234"/>
                    <a:gd name="connsiteX2" fmla="*/ 165414 w 165413"/>
                    <a:gd name="connsiteY2" fmla="*/ 342235 h 342234"/>
                    <a:gd name="connsiteX3" fmla="*/ 0 w 165413"/>
                    <a:gd name="connsiteY3" fmla="*/ 342235 h 342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3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42235"/>
                      </a:lnTo>
                      <a:lnTo>
                        <a:pt x="0" y="34223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12" name="자유형: 도형 8011">
                  <a:extLst>
                    <a:ext uri="{FF2B5EF4-FFF2-40B4-BE49-F238E27FC236}">
                      <a16:creationId xmlns:a16="http://schemas.microsoft.com/office/drawing/2014/main" id="{65455C66-F7DF-4ECB-9ECF-E9AB5203A6A7}"/>
                    </a:ext>
                  </a:extLst>
                </p:cNvPr>
                <p:cNvSpPr/>
                <p:nvPr/>
              </p:nvSpPr>
              <p:spPr>
                <a:xfrm>
                  <a:off x="4142742" y="4774360"/>
                  <a:ext cx="165413" cy="342234"/>
                </a:xfrm>
                <a:custGeom>
                  <a:avLst/>
                  <a:gdLst>
                    <a:gd name="connsiteX0" fmla="*/ 0 w 165413"/>
                    <a:gd name="connsiteY0" fmla="*/ 0 h 342234"/>
                    <a:gd name="connsiteX1" fmla="*/ 165414 w 165413"/>
                    <a:gd name="connsiteY1" fmla="*/ 0 h 342234"/>
                    <a:gd name="connsiteX2" fmla="*/ 165414 w 165413"/>
                    <a:gd name="connsiteY2" fmla="*/ 342235 h 342234"/>
                    <a:gd name="connsiteX3" fmla="*/ 0 w 165413"/>
                    <a:gd name="connsiteY3" fmla="*/ 342235 h 342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3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42235"/>
                      </a:lnTo>
                      <a:lnTo>
                        <a:pt x="0" y="342235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1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4765804"/>
                <a:ext cx="165413" cy="350790"/>
                <a:chOff x="4325837" y="4765804"/>
                <a:chExt cx="165413" cy="350790"/>
              </a:xfrm>
              <a:solidFill>
                <a:srgbClr val="000000"/>
              </a:solidFill>
            </p:grpSpPr>
            <p:sp>
              <p:nvSpPr>
                <p:cNvPr id="8014" name="자유형: 도형 8013">
                  <a:extLst>
                    <a:ext uri="{FF2B5EF4-FFF2-40B4-BE49-F238E27FC236}">
                      <a16:creationId xmlns:a16="http://schemas.microsoft.com/office/drawing/2014/main" id="{EF05B3AC-BCEB-4835-829F-3A676CDF3B9C}"/>
                    </a:ext>
                  </a:extLst>
                </p:cNvPr>
                <p:cNvSpPr/>
                <p:nvPr/>
              </p:nvSpPr>
              <p:spPr>
                <a:xfrm>
                  <a:off x="4325837" y="4765804"/>
                  <a:ext cx="165413" cy="350790"/>
                </a:xfrm>
                <a:custGeom>
                  <a:avLst/>
                  <a:gdLst>
                    <a:gd name="connsiteX0" fmla="*/ 0 w 165413"/>
                    <a:gd name="connsiteY0" fmla="*/ 0 h 350790"/>
                    <a:gd name="connsiteX1" fmla="*/ 165413 w 165413"/>
                    <a:gd name="connsiteY1" fmla="*/ 0 h 350790"/>
                    <a:gd name="connsiteX2" fmla="*/ 165413 w 165413"/>
                    <a:gd name="connsiteY2" fmla="*/ 350791 h 350790"/>
                    <a:gd name="connsiteX3" fmla="*/ 0 w 165413"/>
                    <a:gd name="connsiteY3" fmla="*/ 350791 h 35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079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0791"/>
                      </a:lnTo>
                      <a:lnTo>
                        <a:pt x="0" y="35079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15" name="자유형: 도형 8014">
                  <a:extLst>
                    <a:ext uri="{FF2B5EF4-FFF2-40B4-BE49-F238E27FC236}">
                      <a16:creationId xmlns:a16="http://schemas.microsoft.com/office/drawing/2014/main" id="{BC968584-33D0-49D7-8CF3-39A27F109741}"/>
                    </a:ext>
                  </a:extLst>
                </p:cNvPr>
                <p:cNvSpPr/>
                <p:nvPr/>
              </p:nvSpPr>
              <p:spPr>
                <a:xfrm>
                  <a:off x="4325837" y="4765804"/>
                  <a:ext cx="165413" cy="350790"/>
                </a:xfrm>
                <a:custGeom>
                  <a:avLst/>
                  <a:gdLst>
                    <a:gd name="connsiteX0" fmla="*/ 0 w 165413"/>
                    <a:gd name="connsiteY0" fmla="*/ 0 h 350790"/>
                    <a:gd name="connsiteX1" fmla="*/ 165413 w 165413"/>
                    <a:gd name="connsiteY1" fmla="*/ 0 h 350790"/>
                    <a:gd name="connsiteX2" fmla="*/ 165413 w 165413"/>
                    <a:gd name="connsiteY2" fmla="*/ 350791 h 350790"/>
                    <a:gd name="connsiteX3" fmla="*/ 0 w 165413"/>
                    <a:gd name="connsiteY3" fmla="*/ 350791 h 35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5079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50791"/>
                      </a:lnTo>
                      <a:lnTo>
                        <a:pt x="0" y="35079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1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4841666"/>
                <a:ext cx="165413" cy="274928"/>
                <a:chOff x="4509503" y="4841666"/>
                <a:chExt cx="165413" cy="274928"/>
              </a:xfrm>
              <a:solidFill>
                <a:srgbClr val="000000"/>
              </a:solidFill>
            </p:grpSpPr>
            <p:sp>
              <p:nvSpPr>
                <p:cNvPr id="8017" name="자유형: 도형 8016">
                  <a:extLst>
                    <a:ext uri="{FF2B5EF4-FFF2-40B4-BE49-F238E27FC236}">
                      <a16:creationId xmlns:a16="http://schemas.microsoft.com/office/drawing/2014/main" id="{DDA63D5E-D23E-49D7-99CC-F7FA0A8E53AB}"/>
                    </a:ext>
                  </a:extLst>
                </p:cNvPr>
                <p:cNvSpPr/>
                <p:nvPr/>
              </p:nvSpPr>
              <p:spPr>
                <a:xfrm>
                  <a:off x="4509503" y="4841666"/>
                  <a:ext cx="165413" cy="274928"/>
                </a:xfrm>
                <a:custGeom>
                  <a:avLst/>
                  <a:gdLst>
                    <a:gd name="connsiteX0" fmla="*/ 0 w 165413"/>
                    <a:gd name="connsiteY0" fmla="*/ 0 h 274928"/>
                    <a:gd name="connsiteX1" fmla="*/ 165413 w 165413"/>
                    <a:gd name="connsiteY1" fmla="*/ 0 h 274928"/>
                    <a:gd name="connsiteX2" fmla="*/ 165413 w 165413"/>
                    <a:gd name="connsiteY2" fmla="*/ 274929 h 274928"/>
                    <a:gd name="connsiteX3" fmla="*/ 0 w 165413"/>
                    <a:gd name="connsiteY3" fmla="*/ 274929 h 27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49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4929"/>
                      </a:lnTo>
                      <a:lnTo>
                        <a:pt x="0" y="27492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18" name="자유형: 도형 8017">
                  <a:extLst>
                    <a:ext uri="{FF2B5EF4-FFF2-40B4-BE49-F238E27FC236}">
                      <a16:creationId xmlns:a16="http://schemas.microsoft.com/office/drawing/2014/main" id="{5917A1A1-E761-4BD2-A179-4B94BE82B57B}"/>
                    </a:ext>
                  </a:extLst>
                </p:cNvPr>
                <p:cNvSpPr/>
                <p:nvPr/>
              </p:nvSpPr>
              <p:spPr>
                <a:xfrm>
                  <a:off x="4509503" y="4841666"/>
                  <a:ext cx="165413" cy="274928"/>
                </a:xfrm>
                <a:custGeom>
                  <a:avLst/>
                  <a:gdLst>
                    <a:gd name="connsiteX0" fmla="*/ 0 w 165413"/>
                    <a:gd name="connsiteY0" fmla="*/ 0 h 274928"/>
                    <a:gd name="connsiteX1" fmla="*/ 165413 w 165413"/>
                    <a:gd name="connsiteY1" fmla="*/ 0 h 274928"/>
                    <a:gd name="connsiteX2" fmla="*/ 165413 w 165413"/>
                    <a:gd name="connsiteY2" fmla="*/ 274929 h 274928"/>
                    <a:gd name="connsiteX3" fmla="*/ 0 w 165413"/>
                    <a:gd name="connsiteY3" fmla="*/ 274929 h 27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492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4929"/>
                      </a:lnTo>
                      <a:lnTo>
                        <a:pt x="0" y="274929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1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4823984"/>
                <a:ext cx="165413" cy="292610"/>
                <a:chOff x="4693169" y="4823984"/>
                <a:chExt cx="165413" cy="292610"/>
              </a:xfrm>
              <a:solidFill>
                <a:srgbClr val="000000"/>
              </a:solidFill>
            </p:grpSpPr>
            <p:sp>
              <p:nvSpPr>
                <p:cNvPr id="8020" name="자유형: 도형 8019">
                  <a:extLst>
                    <a:ext uri="{FF2B5EF4-FFF2-40B4-BE49-F238E27FC236}">
                      <a16:creationId xmlns:a16="http://schemas.microsoft.com/office/drawing/2014/main" id="{404834EF-4391-40C7-B1A0-DC71056ACF9A}"/>
                    </a:ext>
                  </a:extLst>
                </p:cNvPr>
                <p:cNvSpPr/>
                <p:nvPr/>
              </p:nvSpPr>
              <p:spPr>
                <a:xfrm>
                  <a:off x="4693169" y="4823984"/>
                  <a:ext cx="165413" cy="292610"/>
                </a:xfrm>
                <a:custGeom>
                  <a:avLst/>
                  <a:gdLst>
                    <a:gd name="connsiteX0" fmla="*/ 0 w 165413"/>
                    <a:gd name="connsiteY0" fmla="*/ 0 h 292610"/>
                    <a:gd name="connsiteX1" fmla="*/ 165414 w 165413"/>
                    <a:gd name="connsiteY1" fmla="*/ 0 h 292610"/>
                    <a:gd name="connsiteX2" fmla="*/ 165414 w 165413"/>
                    <a:gd name="connsiteY2" fmla="*/ 292611 h 292610"/>
                    <a:gd name="connsiteX3" fmla="*/ 0 w 165413"/>
                    <a:gd name="connsiteY3" fmla="*/ 292611 h 292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261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92611"/>
                      </a:lnTo>
                      <a:lnTo>
                        <a:pt x="0" y="29261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1" name="자유형: 도형 8020">
                  <a:extLst>
                    <a:ext uri="{FF2B5EF4-FFF2-40B4-BE49-F238E27FC236}">
                      <a16:creationId xmlns:a16="http://schemas.microsoft.com/office/drawing/2014/main" id="{EAD98E40-C09F-4209-A991-FE933A7E224C}"/>
                    </a:ext>
                  </a:extLst>
                </p:cNvPr>
                <p:cNvSpPr/>
                <p:nvPr/>
              </p:nvSpPr>
              <p:spPr>
                <a:xfrm>
                  <a:off x="4693169" y="4823984"/>
                  <a:ext cx="165413" cy="292610"/>
                </a:xfrm>
                <a:custGeom>
                  <a:avLst/>
                  <a:gdLst>
                    <a:gd name="connsiteX0" fmla="*/ 0 w 165413"/>
                    <a:gd name="connsiteY0" fmla="*/ 0 h 292610"/>
                    <a:gd name="connsiteX1" fmla="*/ 165414 w 165413"/>
                    <a:gd name="connsiteY1" fmla="*/ 0 h 292610"/>
                    <a:gd name="connsiteX2" fmla="*/ 165414 w 165413"/>
                    <a:gd name="connsiteY2" fmla="*/ 292611 h 292610"/>
                    <a:gd name="connsiteX3" fmla="*/ 0 w 165413"/>
                    <a:gd name="connsiteY3" fmla="*/ 292611 h 292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261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92611"/>
                      </a:lnTo>
                      <a:lnTo>
                        <a:pt x="0" y="29261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2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4731010"/>
                <a:ext cx="165413" cy="385584"/>
                <a:chOff x="4876835" y="4731010"/>
                <a:chExt cx="165413" cy="385584"/>
              </a:xfrm>
              <a:solidFill>
                <a:srgbClr val="000000"/>
              </a:solidFill>
            </p:grpSpPr>
            <p:sp>
              <p:nvSpPr>
                <p:cNvPr id="8023" name="자유형: 도형 8022">
                  <a:extLst>
                    <a:ext uri="{FF2B5EF4-FFF2-40B4-BE49-F238E27FC236}">
                      <a16:creationId xmlns:a16="http://schemas.microsoft.com/office/drawing/2014/main" id="{1C7556A4-F28F-49D4-A5B5-B450BD570D1A}"/>
                    </a:ext>
                  </a:extLst>
                </p:cNvPr>
                <p:cNvSpPr/>
                <p:nvPr/>
              </p:nvSpPr>
              <p:spPr>
                <a:xfrm>
                  <a:off x="4876835" y="4731010"/>
                  <a:ext cx="165413" cy="385584"/>
                </a:xfrm>
                <a:custGeom>
                  <a:avLst/>
                  <a:gdLst>
                    <a:gd name="connsiteX0" fmla="*/ 0 w 165413"/>
                    <a:gd name="connsiteY0" fmla="*/ 0 h 385584"/>
                    <a:gd name="connsiteX1" fmla="*/ 165414 w 165413"/>
                    <a:gd name="connsiteY1" fmla="*/ 0 h 385584"/>
                    <a:gd name="connsiteX2" fmla="*/ 165414 w 165413"/>
                    <a:gd name="connsiteY2" fmla="*/ 385584 h 385584"/>
                    <a:gd name="connsiteX3" fmla="*/ 0 w 165413"/>
                    <a:gd name="connsiteY3" fmla="*/ 385584 h 38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8558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85584"/>
                      </a:lnTo>
                      <a:lnTo>
                        <a:pt x="0" y="38558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4" name="자유형: 도형 8023">
                  <a:extLst>
                    <a:ext uri="{FF2B5EF4-FFF2-40B4-BE49-F238E27FC236}">
                      <a16:creationId xmlns:a16="http://schemas.microsoft.com/office/drawing/2014/main" id="{26578ED7-52AA-4786-B955-84EC5612CEA3}"/>
                    </a:ext>
                  </a:extLst>
                </p:cNvPr>
                <p:cNvSpPr/>
                <p:nvPr/>
              </p:nvSpPr>
              <p:spPr>
                <a:xfrm>
                  <a:off x="4876835" y="4731010"/>
                  <a:ext cx="165413" cy="385584"/>
                </a:xfrm>
                <a:custGeom>
                  <a:avLst/>
                  <a:gdLst>
                    <a:gd name="connsiteX0" fmla="*/ 0 w 165413"/>
                    <a:gd name="connsiteY0" fmla="*/ 0 h 385584"/>
                    <a:gd name="connsiteX1" fmla="*/ 165414 w 165413"/>
                    <a:gd name="connsiteY1" fmla="*/ 0 h 385584"/>
                    <a:gd name="connsiteX2" fmla="*/ 165414 w 165413"/>
                    <a:gd name="connsiteY2" fmla="*/ 385584 h 385584"/>
                    <a:gd name="connsiteX3" fmla="*/ 0 w 165413"/>
                    <a:gd name="connsiteY3" fmla="*/ 385584 h 38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8558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85584"/>
                      </a:lnTo>
                      <a:lnTo>
                        <a:pt x="0" y="385584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2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4866763"/>
                <a:ext cx="165413" cy="249831"/>
                <a:chOff x="5060501" y="4866763"/>
                <a:chExt cx="165413" cy="249831"/>
              </a:xfrm>
              <a:solidFill>
                <a:srgbClr val="000000"/>
              </a:solidFill>
            </p:grpSpPr>
            <p:sp>
              <p:nvSpPr>
                <p:cNvPr id="8026" name="자유형: 도형 8025">
                  <a:extLst>
                    <a:ext uri="{FF2B5EF4-FFF2-40B4-BE49-F238E27FC236}">
                      <a16:creationId xmlns:a16="http://schemas.microsoft.com/office/drawing/2014/main" id="{51FBC484-3979-47DD-86C4-AC1A8BF450CC}"/>
                    </a:ext>
                  </a:extLst>
                </p:cNvPr>
                <p:cNvSpPr/>
                <p:nvPr/>
              </p:nvSpPr>
              <p:spPr>
                <a:xfrm>
                  <a:off x="5060501" y="4866763"/>
                  <a:ext cx="165413" cy="249831"/>
                </a:xfrm>
                <a:custGeom>
                  <a:avLst/>
                  <a:gdLst>
                    <a:gd name="connsiteX0" fmla="*/ 0 w 165413"/>
                    <a:gd name="connsiteY0" fmla="*/ 0 h 249831"/>
                    <a:gd name="connsiteX1" fmla="*/ 165413 w 165413"/>
                    <a:gd name="connsiteY1" fmla="*/ 0 h 249831"/>
                    <a:gd name="connsiteX2" fmla="*/ 165413 w 165413"/>
                    <a:gd name="connsiteY2" fmla="*/ 249831 h 249831"/>
                    <a:gd name="connsiteX3" fmla="*/ 0 w 165413"/>
                    <a:gd name="connsiteY3" fmla="*/ 249831 h 249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4983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49831"/>
                      </a:lnTo>
                      <a:lnTo>
                        <a:pt x="0" y="24983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7" name="자유형: 도형 8026">
                  <a:extLst>
                    <a:ext uri="{FF2B5EF4-FFF2-40B4-BE49-F238E27FC236}">
                      <a16:creationId xmlns:a16="http://schemas.microsoft.com/office/drawing/2014/main" id="{CF9DDECE-CAA5-4459-A13D-753A798BB602}"/>
                    </a:ext>
                  </a:extLst>
                </p:cNvPr>
                <p:cNvSpPr/>
                <p:nvPr/>
              </p:nvSpPr>
              <p:spPr>
                <a:xfrm>
                  <a:off x="5060501" y="4866763"/>
                  <a:ext cx="165413" cy="249831"/>
                </a:xfrm>
                <a:custGeom>
                  <a:avLst/>
                  <a:gdLst>
                    <a:gd name="connsiteX0" fmla="*/ 0 w 165413"/>
                    <a:gd name="connsiteY0" fmla="*/ 0 h 249831"/>
                    <a:gd name="connsiteX1" fmla="*/ 165413 w 165413"/>
                    <a:gd name="connsiteY1" fmla="*/ 0 h 249831"/>
                    <a:gd name="connsiteX2" fmla="*/ 165413 w 165413"/>
                    <a:gd name="connsiteY2" fmla="*/ 249831 h 249831"/>
                    <a:gd name="connsiteX3" fmla="*/ 0 w 165413"/>
                    <a:gd name="connsiteY3" fmla="*/ 249831 h 249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4983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49831"/>
                      </a:lnTo>
                      <a:lnTo>
                        <a:pt x="0" y="249831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2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4843948"/>
                <a:ext cx="165413" cy="272647"/>
                <a:chOff x="5244167" y="4843948"/>
                <a:chExt cx="165413" cy="272647"/>
              </a:xfrm>
              <a:solidFill>
                <a:srgbClr val="000000"/>
              </a:solidFill>
            </p:grpSpPr>
            <p:sp>
              <p:nvSpPr>
                <p:cNvPr id="8029" name="자유형: 도형 8028">
                  <a:extLst>
                    <a:ext uri="{FF2B5EF4-FFF2-40B4-BE49-F238E27FC236}">
                      <a16:creationId xmlns:a16="http://schemas.microsoft.com/office/drawing/2014/main" id="{ED444ACB-7195-4CF5-871D-899D4A0C5D49}"/>
                    </a:ext>
                  </a:extLst>
                </p:cNvPr>
                <p:cNvSpPr/>
                <p:nvPr/>
              </p:nvSpPr>
              <p:spPr>
                <a:xfrm>
                  <a:off x="5244167" y="4843948"/>
                  <a:ext cx="165413" cy="272647"/>
                </a:xfrm>
                <a:custGeom>
                  <a:avLst/>
                  <a:gdLst>
                    <a:gd name="connsiteX0" fmla="*/ 0 w 165413"/>
                    <a:gd name="connsiteY0" fmla="*/ 0 h 272647"/>
                    <a:gd name="connsiteX1" fmla="*/ 165413 w 165413"/>
                    <a:gd name="connsiteY1" fmla="*/ 0 h 272647"/>
                    <a:gd name="connsiteX2" fmla="*/ 165413 w 165413"/>
                    <a:gd name="connsiteY2" fmla="*/ 272647 h 272647"/>
                    <a:gd name="connsiteX3" fmla="*/ 0 w 165413"/>
                    <a:gd name="connsiteY3" fmla="*/ 272647 h 272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26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2647"/>
                      </a:lnTo>
                      <a:lnTo>
                        <a:pt x="0" y="27264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0" name="자유형: 도형 8029">
                  <a:extLst>
                    <a:ext uri="{FF2B5EF4-FFF2-40B4-BE49-F238E27FC236}">
                      <a16:creationId xmlns:a16="http://schemas.microsoft.com/office/drawing/2014/main" id="{402CA4B8-0FC3-4B28-BFB8-BB2293D6EA63}"/>
                    </a:ext>
                  </a:extLst>
                </p:cNvPr>
                <p:cNvSpPr/>
                <p:nvPr/>
              </p:nvSpPr>
              <p:spPr>
                <a:xfrm>
                  <a:off x="5244167" y="4843948"/>
                  <a:ext cx="165413" cy="272647"/>
                </a:xfrm>
                <a:custGeom>
                  <a:avLst/>
                  <a:gdLst>
                    <a:gd name="connsiteX0" fmla="*/ 0 w 165413"/>
                    <a:gd name="connsiteY0" fmla="*/ 0 h 272647"/>
                    <a:gd name="connsiteX1" fmla="*/ 165413 w 165413"/>
                    <a:gd name="connsiteY1" fmla="*/ 0 h 272647"/>
                    <a:gd name="connsiteX2" fmla="*/ 165413 w 165413"/>
                    <a:gd name="connsiteY2" fmla="*/ 272647 h 272647"/>
                    <a:gd name="connsiteX3" fmla="*/ 0 w 165413"/>
                    <a:gd name="connsiteY3" fmla="*/ 272647 h 272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26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2647"/>
                      </a:lnTo>
                      <a:lnTo>
                        <a:pt x="0" y="272647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3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4825125"/>
                <a:ext cx="165413" cy="291469"/>
                <a:chOff x="5427833" y="4825125"/>
                <a:chExt cx="165413" cy="291469"/>
              </a:xfrm>
              <a:solidFill>
                <a:srgbClr val="000000"/>
              </a:solidFill>
            </p:grpSpPr>
            <p:sp>
              <p:nvSpPr>
                <p:cNvPr id="8032" name="자유형: 도형 8031">
                  <a:extLst>
                    <a:ext uri="{FF2B5EF4-FFF2-40B4-BE49-F238E27FC236}">
                      <a16:creationId xmlns:a16="http://schemas.microsoft.com/office/drawing/2014/main" id="{8DD658A6-4120-4DBB-A196-9C4A801BD0FD}"/>
                    </a:ext>
                  </a:extLst>
                </p:cNvPr>
                <p:cNvSpPr/>
                <p:nvPr/>
              </p:nvSpPr>
              <p:spPr>
                <a:xfrm>
                  <a:off x="5427833" y="4825125"/>
                  <a:ext cx="165413" cy="291469"/>
                </a:xfrm>
                <a:custGeom>
                  <a:avLst/>
                  <a:gdLst>
                    <a:gd name="connsiteX0" fmla="*/ 0 w 165413"/>
                    <a:gd name="connsiteY0" fmla="*/ 0 h 291469"/>
                    <a:gd name="connsiteX1" fmla="*/ 165413 w 165413"/>
                    <a:gd name="connsiteY1" fmla="*/ 0 h 291469"/>
                    <a:gd name="connsiteX2" fmla="*/ 165413 w 165413"/>
                    <a:gd name="connsiteY2" fmla="*/ 291470 h 291469"/>
                    <a:gd name="connsiteX3" fmla="*/ 0 w 165413"/>
                    <a:gd name="connsiteY3" fmla="*/ 291470 h 291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146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1470"/>
                      </a:lnTo>
                      <a:lnTo>
                        <a:pt x="0" y="2914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3" name="자유형: 도형 8032">
                  <a:extLst>
                    <a:ext uri="{FF2B5EF4-FFF2-40B4-BE49-F238E27FC236}">
                      <a16:creationId xmlns:a16="http://schemas.microsoft.com/office/drawing/2014/main" id="{71EC7D71-359E-4EEB-AD75-BDE0AB0EBECE}"/>
                    </a:ext>
                  </a:extLst>
                </p:cNvPr>
                <p:cNvSpPr/>
                <p:nvPr/>
              </p:nvSpPr>
              <p:spPr>
                <a:xfrm>
                  <a:off x="5427833" y="4825125"/>
                  <a:ext cx="165413" cy="291469"/>
                </a:xfrm>
                <a:custGeom>
                  <a:avLst/>
                  <a:gdLst>
                    <a:gd name="connsiteX0" fmla="*/ 0 w 165413"/>
                    <a:gd name="connsiteY0" fmla="*/ 0 h 291469"/>
                    <a:gd name="connsiteX1" fmla="*/ 165413 w 165413"/>
                    <a:gd name="connsiteY1" fmla="*/ 0 h 291469"/>
                    <a:gd name="connsiteX2" fmla="*/ 165413 w 165413"/>
                    <a:gd name="connsiteY2" fmla="*/ 291470 h 291469"/>
                    <a:gd name="connsiteX3" fmla="*/ 0 w 165413"/>
                    <a:gd name="connsiteY3" fmla="*/ 291470 h 291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146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1470"/>
                      </a:lnTo>
                      <a:lnTo>
                        <a:pt x="0" y="29147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3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4641459"/>
                <a:ext cx="165413" cy="475135"/>
                <a:chOff x="5611499" y="4641459"/>
                <a:chExt cx="165413" cy="475135"/>
              </a:xfrm>
              <a:solidFill>
                <a:srgbClr val="000000"/>
              </a:solidFill>
            </p:grpSpPr>
            <p:sp>
              <p:nvSpPr>
                <p:cNvPr id="8035" name="자유형: 도형 8034">
                  <a:extLst>
                    <a:ext uri="{FF2B5EF4-FFF2-40B4-BE49-F238E27FC236}">
                      <a16:creationId xmlns:a16="http://schemas.microsoft.com/office/drawing/2014/main" id="{58F2FCF4-AE84-46C6-9CEE-525883E3ED8E}"/>
                    </a:ext>
                  </a:extLst>
                </p:cNvPr>
                <p:cNvSpPr/>
                <p:nvPr/>
              </p:nvSpPr>
              <p:spPr>
                <a:xfrm>
                  <a:off x="5611499" y="4641459"/>
                  <a:ext cx="165413" cy="475135"/>
                </a:xfrm>
                <a:custGeom>
                  <a:avLst/>
                  <a:gdLst>
                    <a:gd name="connsiteX0" fmla="*/ 0 w 165413"/>
                    <a:gd name="connsiteY0" fmla="*/ 0 h 475135"/>
                    <a:gd name="connsiteX1" fmla="*/ 165414 w 165413"/>
                    <a:gd name="connsiteY1" fmla="*/ 0 h 475135"/>
                    <a:gd name="connsiteX2" fmla="*/ 165414 w 165413"/>
                    <a:gd name="connsiteY2" fmla="*/ 475136 h 475135"/>
                    <a:gd name="connsiteX3" fmla="*/ 0 w 165413"/>
                    <a:gd name="connsiteY3" fmla="*/ 475136 h 475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513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5136"/>
                      </a:lnTo>
                      <a:lnTo>
                        <a:pt x="0" y="47513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6" name="자유형: 도형 8035">
                  <a:extLst>
                    <a:ext uri="{FF2B5EF4-FFF2-40B4-BE49-F238E27FC236}">
                      <a16:creationId xmlns:a16="http://schemas.microsoft.com/office/drawing/2014/main" id="{52B0AF96-98E9-454E-9E6A-DD612DA751A2}"/>
                    </a:ext>
                  </a:extLst>
                </p:cNvPr>
                <p:cNvSpPr/>
                <p:nvPr/>
              </p:nvSpPr>
              <p:spPr>
                <a:xfrm>
                  <a:off x="5611499" y="4641459"/>
                  <a:ext cx="165413" cy="475135"/>
                </a:xfrm>
                <a:custGeom>
                  <a:avLst/>
                  <a:gdLst>
                    <a:gd name="connsiteX0" fmla="*/ 0 w 165413"/>
                    <a:gd name="connsiteY0" fmla="*/ 0 h 475135"/>
                    <a:gd name="connsiteX1" fmla="*/ 165414 w 165413"/>
                    <a:gd name="connsiteY1" fmla="*/ 0 h 475135"/>
                    <a:gd name="connsiteX2" fmla="*/ 165414 w 165413"/>
                    <a:gd name="connsiteY2" fmla="*/ 475136 h 475135"/>
                    <a:gd name="connsiteX3" fmla="*/ 0 w 165413"/>
                    <a:gd name="connsiteY3" fmla="*/ 475136 h 475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513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5136"/>
                      </a:lnTo>
                      <a:lnTo>
                        <a:pt x="0" y="475136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3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4918669"/>
                <a:ext cx="165413" cy="197925"/>
                <a:chOff x="5795165" y="4918669"/>
                <a:chExt cx="165413" cy="197925"/>
              </a:xfrm>
              <a:solidFill>
                <a:srgbClr val="000000"/>
              </a:solidFill>
            </p:grpSpPr>
            <p:sp>
              <p:nvSpPr>
                <p:cNvPr id="8038" name="자유형: 도형 8037">
                  <a:extLst>
                    <a:ext uri="{FF2B5EF4-FFF2-40B4-BE49-F238E27FC236}">
                      <a16:creationId xmlns:a16="http://schemas.microsoft.com/office/drawing/2014/main" id="{34E522A8-1F62-4055-9AA7-F5955DF48552}"/>
                    </a:ext>
                  </a:extLst>
                </p:cNvPr>
                <p:cNvSpPr/>
                <p:nvPr/>
              </p:nvSpPr>
              <p:spPr>
                <a:xfrm>
                  <a:off x="5795165" y="4918669"/>
                  <a:ext cx="165413" cy="197925"/>
                </a:xfrm>
                <a:custGeom>
                  <a:avLst/>
                  <a:gdLst>
                    <a:gd name="connsiteX0" fmla="*/ 0 w 165413"/>
                    <a:gd name="connsiteY0" fmla="*/ 0 h 197925"/>
                    <a:gd name="connsiteX1" fmla="*/ 165414 w 165413"/>
                    <a:gd name="connsiteY1" fmla="*/ 0 h 197925"/>
                    <a:gd name="connsiteX2" fmla="*/ 165414 w 165413"/>
                    <a:gd name="connsiteY2" fmla="*/ 197926 h 197925"/>
                    <a:gd name="connsiteX3" fmla="*/ 0 w 165413"/>
                    <a:gd name="connsiteY3" fmla="*/ 197926 h 197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792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7926"/>
                      </a:lnTo>
                      <a:lnTo>
                        <a:pt x="0" y="19792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9" name="자유형: 도형 8038">
                  <a:extLst>
                    <a:ext uri="{FF2B5EF4-FFF2-40B4-BE49-F238E27FC236}">
                      <a16:creationId xmlns:a16="http://schemas.microsoft.com/office/drawing/2014/main" id="{FCA491FC-9CA2-473E-865A-59EDEAA7BE32}"/>
                    </a:ext>
                  </a:extLst>
                </p:cNvPr>
                <p:cNvSpPr/>
                <p:nvPr/>
              </p:nvSpPr>
              <p:spPr>
                <a:xfrm>
                  <a:off x="5795165" y="4918669"/>
                  <a:ext cx="165413" cy="197925"/>
                </a:xfrm>
                <a:custGeom>
                  <a:avLst/>
                  <a:gdLst>
                    <a:gd name="connsiteX0" fmla="*/ 0 w 165413"/>
                    <a:gd name="connsiteY0" fmla="*/ 0 h 197925"/>
                    <a:gd name="connsiteX1" fmla="*/ 165414 w 165413"/>
                    <a:gd name="connsiteY1" fmla="*/ 0 h 197925"/>
                    <a:gd name="connsiteX2" fmla="*/ 165414 w 165413"/>
                    <a:gd name="connsiteY2" fmla="*/ 197926 h 197925"/>
                    <a:gd name="connsiteX3" fmla="*/ 0 w 165413"/>
                    <a:gd name="connsiteY3" fmla="*/ 197926 h 197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792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7926"/>
                      </a:lnTo>
                      <a:lnTo>
                        <a:pt x="0" y="197926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4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4973427"/>
                <a:ext cx="165413" cy="143168"/>
                <a:chOff x="5978831" y="4973427"/>
                <a:chExt cx="165413" cy="143168"/>
              </a:xfrm>
              <a:solidFill>
                <a:srgbClr val="000000"/>
              </a:solidFill>
            </p:grpSpPr>
            <p:sp>
              <p:nvSpPr>
                <p:cNvPr id="8041" name="자유형: 도형 8040">
                  <a:extLst>
                    <a:ext uri="{FF2B5EF4-FFF2-40B4-BE49-F238E27FC236}">
                      <a16:creationId xmlns:a16="http://schemas.microsoft.com/office/drawing/2014/main" id="{8BDB5DF4-C32B-4524-86B8-05A5DBF03D9C}"/>
                    </a:ext>
                  </a:extLst>
                </p:cNvPr>
                <p:cNvSpPr/>
                <p:nvPr/>
              </p:nvSpPr>
              <p:spPr>
                <a:xfrm>
                  <a:off x="5978831" y="4973427"/>
                  <a:ext cx="165413" cy="143168"/>
                </a:xfrm>
                <a:custGeom>
                  <a:avLst/>
                  <a:gdLst>
                    <a:gd name="connsiteX0" fmla="*/ 0 w 165413"/>
                    <a:gd name="connsiteY0" fmla="*/ 0 h 143168"/>
                    <a:gd name="connsiteX1" fmla="*/ 165413 w 165413"/>
                    <a:gd name="connsiteY1" fmla="*/ 0 h 143168"/>
                    <a:gd name="connsiteX2" fmla="*/ 165413 w 165413"/>
                    <a:gd name="connsiteY2" fmla="*/ 143168 h 143168"/>
                    <a:gd name="connsiteX3" fmla="*/ 0 w 165413"/>
                    <a:gd name="connsiteY3" fmla="*/ 143168 h 14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316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43168"/>
                      </a:lnTo>
                      <a:lnTo>
                        <a:pt x="0" y="14316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2" name="자유형: 도형 8041">
                  <a:extLst>
                    <a:ext uri="{FF2B5EF4-FFF2-40B4-BE49-F238E27FC236}">
                      <a16:creationId xmlns:a16="http://schemas.microsoft.com/office/drawing/2014/main" id="{F6A4D4D9-48D2-4593-AE12-6CFE8DA59C6E}"/>
                    </a:ext>
                  </a:extLst>
                </p:cNvPr>
                <p:cNvSpPr/>
                <p:nvPr/>
              </p:nvSpPr>
              <p:spPr>
                <a:xfrm>
                  <a:off x="5978831" y="4973427"/>
                  <a:ext cx="165413" cy="143168"/>
                </a:xfrm>
                <a:custGeom>
                  <a:avLst/>
                  <a:gdLst>
                    <a:gd name="connsiteX0" fmla="*/ 0 w 165413"/>
                    <a:gd name="connsiteY0" fmla="*/ 0 h 143168"/>
                    <a:gd name="connsiteX1" fmla="*/ 165413 w 165413"/>
                    <a:gd name="connsiteY1" fmla="*/ 0 h 143168"/>
                    <a:gd name="connsiteX2" fmla="*/ 165413 w 165413"/>
                    <a:gd name="connsiteY2" fmla="*/ 143168 h 143168"/>
                    <a:gd name="connsiteX3" fmla="*/ 0 w 165413"/>
                    <a:gd name="connsiteY3" fmla="*/ 143168 h 14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316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43168"/>
                      </a:lnTo>
                      <a:lnTo>
                        <a:pt x="0" y="143168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4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4942055"/>
                <a:ext cx="165413" cy="174539"/>
                <a:chOff x="6162497" y="4942055"/>
                <a:chExt cx="165413" cy="174539"/>
              </a:xfrm>
              <a:solidFill>
                <a:srgbClr val="000000"/>
              </a:solidFill>
            </p:grpSpPr>
            <p:sp>
              <p:nvSpPr>
                <p:cNvPr id="8044" name="자유형: 도형 8043">
                  <a:extLst>
                    <a:ext uri="{FF2B5EF4-FFF2-40B4-BE49-F238E27FC236}">
                      <a16:creationId xmlns:a16="http://schemas.microsoft.com/office/drawing/2014/main" id="{B383B237-1CEB-4A95-A164-711C091B43B7}"/>
                    </a:ext>
                  </a:extLst>
                </p:cNvPr>
                <p:cNvSpPr/>
                <p:nvPr/>
              </p:nvSpPr>
              <p:spPr>
                <a:xfrm>
                  <a:off x="6162497" y="4942055"/>
                  <a:ext cx="165413" cy="174539"/>
                </a:xfrm>
                <a:custGeom>
                  <a:avLst/>
                  <a:gdLst>
                    <a:gd name="connsiteX0" fmla="*/ 0 w 165413"/>
                    <a:gd name="connsiteY0" fmla="*/ 0 h 174539"/>
                    <a:gd name="connsiteX1" fmla="*/ 165413 w 165413"/>
                    <a:gd name="connsiteY1" fmla="*/ 0 h 174539"/>
                    <a:gd name="connsiteX2" fmla="*/ 165413 w 165413"/>
                    <a:gd name="connsiteY2" fmla="*/ 174539 h 174539"/>
                    <a:gd name="connsiteX3" fmla="*/ 0 w 165413"/>
                    <a:gd name="connsiteY3" fmla="*/ 174539 h 17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453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4539"/>
                      </a:lnTo>
                      <a:lnTo>
                        <a:pt x="0" y="1745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5" name="자유형: 도형 8044">
                  <a:extLst>
                    <a:ext uri="{FF2B5EF4-FFF2-40B4-BE49-F238E27FC236}">
                      <a16:creationId xmlns:a16="http://schemas.microsoft.com/office/drawing/2014/main" id="{E5C724B3-C742-4DEB-9D68-ED57316DE34D}"/>
                    </a:ext>
                  </a:extLst>
                </p:cNvPr>
                <p:cNvSpPr/>
                <p:nvPr/>
              </p:nvSpPr>
              <p:spPr>
                <a:xfrm>
                  <a:off x="6162497" y="4942055"/>
                  <a:ext cx="165413" cy="174539"/>
                </a:xfrm>
                <a:custGeom>
                  <a:avLst/>
                  <a:gdLst>
                    <a:gd name="connsiteX0" fmla="*/ 0 w 165413"/>
                    <a:gd name="connsiteY0" fmla="*/ 0 h 174539"/>
                    <a:gd name="connsiteX1" fmla="*/ 165413 w 165413"/>
                    <a:gd name="connsiteY1" fmla="*/ 0 h 174539"/>
                    <a:gd name="connsiteX2" fmla="*/ 165413 w 165413"/>
                    <a:gd name="connsiteY2" fmla="*/ 174539 h 174539"/>
                    <a:gd name="connsiteX3" fmla="*/ 0 w 165413"/>
                    <a:gd name="connsiteY3" fmla="*/ 174539 h 17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453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4539"/>
                      </a:lnTo>
                      <a:lnTo>
                        <a:pt x="0" y="174539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4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4844518"/>
                <a:ext cx="165413" cy="271506"/>
                <a:chOff x="6346163" y="4844518"/>
                <a:chExt cx="165413" cy="271506"/>
              </a:xfrm>
              <a:solidFill>
                <a:srgbClr val="000000"/>
              </a:solidFill>
            </p:grpSpPr>
            <p:sp>
              <p:nvSpPr>
                <p:cNvPr id="8047" name="자유형: 도형 8046">
                  <a:extLst>
                    <a:ext uri="{FF2B5EF4-FFF2-40B4-BE49-F238E27FC236}">
                      <a16:creationId xmlns:a16="http://schemas.microsoft.com/office/drawing/2014/main" id="{D8FB12A9-5905-44C5-A895-30E32069220E}"/>
                    </a:ext>
                  </a:extLst>
                </p:cNvPr>
                <p:cNvSpPr/>
                <p:nvPr/>
              </p:nvSpPr>
              <p:spPr>
                <a:xfrm>
                  <a:off x="6346163" y="4844518"/>
                  <a:ext cx="165413" cy="271506"/>
                </a:xfrm>
                <a:custGeom>
                  <a:avLst/>
                  <a:gdLst>
                    <a:gd name="connsiteX0" fmla="*/ 0 w 165413"/>
                    <a:gd name="connsiteY0" fmla="*/ 0 h 271506"/>
                    <a:gd name="connsiteX1" fmla="*/ 165413 w 165413"/>
                    <a:gd name="connsiteY1" fmla="*/ 0 h 271506"/>
                    <a:gd name="connsiteX2" fmla="*/ 165413 w 165413"/>
                    <a:gd name="connsiteY2" fmla="*/ 271506 h 271506"/>
                    <a:gd name="connsiteX3" fmla="*/ 0 w 165413"/>
                    <a:gd name="connsiteY3" fmla="*/ 271506 h 27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150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1506"/>
                      </a:lnTo>
                      <a:lnTo>
                        <a:pt x="0" y="27150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8" name="자유형: 도형 8047">
                  <a:extLst>
                    <a:ext uri="{FF2B5EF4-FFF2-40B4-BE49-F238E27FC236}">
                      <a16:creationId xmlns:a16="http://schemas.microsoft.com/office/drawing/2014/main" id="{7F461C2B-12D8-4326-8F0F-E0AAA4796E99}"/>
                    </a:ext>
                  </a:extLst>
                </p:cNvPr>
                <p:cNvSpPr/>
                <p:nvPr/>
              </p:nvSpPr>
              <p:spPr>
                <a:xfrm>
                  <a:off x="6346163" y="4844518"/>
                  <a:ext cx="165413" cy="271506"/>
                </a:xfrm>
                <a:custGeom>
                  <a:avLst/>
                  <a:gdLst>
                    <a:gd name="connsiteX0" fmla="*/ 0 w 165413"/>
                    <a:gd name="connsiteY0" fmla="*/ 0 h 271506"/>
                    <a:gd name="connsiteX1" fmla="*/ 165413 w 165413"/>
                    <a:gd name="connsiteY1" fmla="*/ 0 h 271506"/>
                    <a:gd name="connsiteX2" fmla="*/ 165413 w 165413"/>
                    <a:gd name="connsiteY2" fmla="*/ 271506 h 271506"/>
                    <a:gd name="connsiteX3" fmla="*/ 0 w 165413"/>
                    <a:gd name="connsiteY3" fmla="*/ 271506 h 27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150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1506"/>
                      </a:lnTo>
                      <a:lnTo>
                        <a:pt x="0" y="271506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4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4923232"/>
                <a:ext cx="165413" cy="193362"/>
                <a:chOff x="6529829" y="4923232"/>
                <a:chExt cx="165413" cy="193362"/>
              </a:xfrm>
              <a:solidFill>
                <a:srgbClr val="000000"/>
              </a:solidFill>
            </p:grpSpPr>
            <p:sp>
              <p:nvSpPr>
                <p:cNvPr id="8050" name="자유형: 도형 8049">
                  <a:extLst>
                    <a:ext uri="{FF2B5EF4-FFF2-40B4-BE49-F238E27FC236}">
                      <a16:creationId xmlns:a16="http://schemas.microsoft.com/office/drawing/2014/main" id="{C1503AF4-8BEA-4936-9F9F-584A00FE6915}"/>
                    </a:ext>
                  </a:extLst>
                </p:cNvPr>
                <p:cNvSpPr/>
                <p:nvPr/>
              </p:nvSpPr>
              <p:spPr>
                <a:xfrm>
                  <a:off x="6529829" y="4923232"/>
                  <a:ext cx="165413" cy="193362"/>
                </a:xfrm>
                <a:custGeom>
                  <a:avLst/>
                  <a:gdLst>
                    <a:gd name="connsiteX0" fmla="*/ 0 w 165413"/>
                    <a:gd name="connsiteY0" fmla="*/ 0 h 193362"/>
                    <a:gd name="connsiteX1" fmla="*/ 165413 w 165413"/>
                    <a:gd name="connsiteY1" fmla="*/ 0 h 193362"/>
                    <a:gd name="connsiteX2" fmla="*/ 165413 w 165413"/>
                    <a:gd name="connsiteY2" fmla="*/ 193363 h 193362"/>
                    <a:gd name="connsiteX3" fmla="*/ 0 w 165413"/>
                    <a:gd name="connsiteY3" fmla="*/ 193363 h 193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33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3363"/>
                      </a:lnTo>
                      <a:lnTo>
                        <a:pt x="0" y="1933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1" name="자유형: 도형 8050">
                  <a:extLst>
                    <a:ext uri="{FF2B5EF4-FFF2-40B4-BE49-F238E27FC236}">
                      <a16:creationId xmlns:a16="http://schemas.microsoft.com/office/drawing/2014/main" id="{54A16F08-63AD-4A98-8ECC-4E20D2906930}"/>
                    </a:ext>
                  </a:extLst>
                </p:cNvPr>
                <p:cNvSpPr/>
                <p:nvPr/>
              </p:nvSpPr>
              <p:spPr>
                <a:xfrm>
                  <a:off x="6529829" y="4923232"/>
                  <a:ext cx="165413" cy="193362"/>
                </a:xfrm>
                <a:custGeom>
                  <a:avLst/>
                  <a:gdLst>
                    <a:gd name="connsiteX0" fmla="*/ 0 w 165413"/>
                    <a:gd name="connsiteY0" fmla="*/ 0 h 193362"/>
                    <a:gd name="connsiteX1" fmla="*/ 165413 w 165413"/>
                    <a:gd name="connsiteY1" fmla="*/ 0 h 193362"/>
                    <a:gd name="connsiteX2" fmla="*/ 165413 w 165413"/>
                    <a:gd name="connsiteY2" fmla="*/ 193363 h 193362"/>
                    <a:gd name="connsiteX3" fmla="*/ 0 w 165413"/>
                    <a:gd name="connsiteY3" fmla="*/ 193363 h 193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336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3363"/>
                      </a:lnTo>
                      <a:lnTo>
                        <a:pt x="0" y="193363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5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4887298"/>
                <a:ext cx="165413" cy="229297"/>
                <a:chOff x="6712925" y="4887298"/>
                <a:chExt cx="165413" cy="229297"/>
              </a:xfrm>
              <a:solidFill>
                <a:srgbClr val="000000"/>
              </a:solidFill>
            </p:grpSpPr>
            <p:sp>
              <p:nvSpPr>
                <p:cNvPr id="8053" name="자유형: 도형 8052">
                  <a:extLst>
                    <a:ext uri="{FF2B5EF4-FFF2-40B4-BE49-F238E27FC236}">
                      <a16:creationId xmlns:a16="http://schemas.microsoft.com/office/drawing/2014/main" id="{19D12011-2E8F-44C4-84CE-0B0821FA0862}"/>
                    </a:ext>
                  </a:extLst>
                </p:cNvPr>
                <p:cNvSpPr/>
                <p:nvPr/>
              </p:nvSpPr>
              <p:spPr>
                <a:xfrm>
                  <a:off x="6712925" y="4887298"/>
                  <a:ext cx="165413" cy="229297"/>
                </a:xfrm>
                <a:custGeom>
                  <a:avLst/>
                  <a:gdLst>
                    <a:gd name="connsiteX0" fmla="*/ 0 w 165413"/>
                    <a:gd name="connsiteY0" fmla="*/ 0 h 229297"/>
                    <a:gd name="connsiteX1" fmla="*/ 165414 w 165413"/>
                    <a:gd name="connsiteY1" fmla="*/ 0 h 229297"/>
                    <a:gd name="connsiteX2" fmla="*/ 165414 w 165413"/>
                    <a:gd name="connsiteY2" fmla="*/ 229297 h 229297"/>
                    <a:gd name="connsiteX3" fmla="*/ 0 w 165413"/>
                    <a:gd name="connsiteY3" fmla="*/ 229297 h 229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929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9297"/>
                      </a:lnTo>
                      <a:lnTo>
                        <a:pt x="0" y="2292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4" name="자유형: 도형 8053">
                  <a:extLst>
                    <a:ext uri="{FF2B5EF4-FFF2-40B4-BE49-F238E27FC236}">
                      <a16:creationId xmlns:a16="http://schemas.microsoft.com/office/drawing/2014/main" id="{87DC527D-C763-4A29-91D7-8EB64D5F0700}"/>
                    </a:ext>
                  </a:extLst>
                </p:cNvPr>
                <p:cNvSpPr/>
                <p:nvPr/>
              </p:nvSpPr>
              <p:spPr>
                <a:xfrm>
                  <a:off x="6712925" y="4887298"/>
                  <a:ext cx="165413" cy="229297"/>
                </a:xfrm>
                <a:custGeom>
                  <a:avLst/>
                  <a:gdLst>
                    <a:gd name="connsiteX0" fmla="*/ 0 w 165413"/>
                    <a:gd name="connsiteY0" fmla="*/ 0 h 229297"/>
                    <a:gd name="connsiteX1" fmla="*/ 165414 w 165413"/>
                    <a:gd name="connsiteY1" fmla="*/ 0 h 229297"/>
                    <a:gd name="connsiteX2" fmla="*/ 165414 w 165413"/>
                    <a:gd name="connsiteY2" fmla="*/ 229297 h 229297"/>
                    <a:gd name="connsiteX3" fmla="*/ 0 w 165413"/>
                    <a:gd name="connsiteY3" fmla="*/ 229297 h 229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929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9297"/>
                      </a:lnTo>
                      <a:lnTo>
                        <a:pt x="0" y="229297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5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4691083"/>
                <a:ext cx="165413" cy="425511"/>
                <a:chOff x="6896591" y="4691083"/>
                <a:chExt cx="165413" cy="425511"/>
              </a:xfrm>
              <a:solidFill>
                <a:srgbClr val="000000"/>
              </a:solidFill>
            </p:grpSpPr>
            <p:sp>
              <p:nvSpPr>
                <p:cNvPr id="8056" name="자유형: 도형 8055">
                  <a:extLst>
                    <a:ext uri="{FF2B5EF4-FFF2-40B4-BE49-F238E27FC236}">
                      <a16:creationId xmlns:a16="http://schemas.microsoft.com/office/drawing/2014/main" id="{12BEEE37-A5A3-4A25-8F27-9289966D62F7}"/>
                    </a:ext>
                  </a:extLst>
                </p:cNvPr>
                <p:cNvSpPr/>
                <p:nvPr/>
              </p:nvSpPr>
              <p:spPr>
                <a:xfrm>
                  <a:off x="6896591" y="4691083"/>
                  <a:ext cx="165413" cy="425511"/>
                </a:xfrm>
                <a:custGeom>
                  <a:avLst/>
                  <a:gdLst>
                    <a:gd name="connsiteX0" fmla="*/ 0 w 165413"/>
                    <a:gd name="connsiteY0" fmla="*/ 0 h 425511"/>
                    <a:gd name="connsiteX1" fmla="*/ 165413 w 165413"/>
                    <a:gd name="connsiteY1" fmla="*/ 0 h 425511"/>
                    <a:gd name="connsiteX2" fmla="*/ 165413 w 165413"/>
                    <a:gd name="connsiteY2" fmla="*/ 425512 h 425511"/>
                    <a:gd name="connsiteX3" fmla="*/ 0 w 165413"/>
                    <a:gd name="connsiteY3" fmla="*/ 425512 h 425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55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5512"/>
                      </a:lnTo>
                      <a:lnTo>
                        <a:pt x="0" y="42551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7" name="자유형: 도형 8056">
                  <a:extLst>
                    <a:ext uri="{FF2B5EF4-FFF2-40B4-BE49-F238E27FC236}">
                      <a16:creationId xmlns:a16="http://schemas.microsoft.com/office/drawing/2014/main" id="{B3D57BCF-A590-4CBB-A49B-99ECD66400F4}"/>
                    </a:ext>
                  </a:extLst>
                </p:cNvPr>
                <p:cNvSpPr/>
                <p:nvPr/>
              </p:nvSpPr>
              <p:spPr>
                <a:xfrm>
                  <a:off x="6896591" y="4691083"/>
                  <a:ext cx="165413" cy="425511"/>
                </a:xfrm>
                <a:custGeom>
                  <a:avLst/>
                  <a:gdLst>
                    <a:gd name="connsiteX0" fmla="*/ 0 w 165413"/>
                    <a:gd name="connsiteY0" fmla="*/ 0 h 425511"/>
                    <a:gd name="connsiteX1" fmla="*/ 165413 w 165413"/>
                    <a:gd name="connsiteY1" fmla="*/ 0 h 425511"/>
                    <a:gd name="connsiteX2" fmla="*/ 165413 w 165413"/>
                    <a:gd name="connsiteY2" fmla="*/ 425512 h 425511"/>
                    <a:gd name="connsiteX3" fmla="*/ 0 w 165413"/>
                    <a:gd name="connsiteY3" fmla="*/ 425512 h 425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55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5512"/>
                      </a:lnTo>
                      <a:lnTo>
                        <a:pt x="0" y="425512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5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4914676"/>
                <a:ext cx="165413" cy="201918"/>
                <a:chOff x="7080257" y="4914676"/>
                <a:chExt cx="165413" cy="201918"/>
              </a:xfrm>
              <a:solidFill>
                <a:srgbClr val="000000"/>
              </a:solidFill>
            </p:grpSpPr>
            <p:sp>
              <p:nvSpPr>
                <p:cNvPr id="8059" name="자유형: 도형 8058">
                  <a:extLst>
                    <a:ext uri="{FF2B5EF4-FFF2-40B4-BE49-F238E27FC236}">
                      <a16:creationId xmlns:a16="http://schemas.microsoft.com/office/drawing/2014/main" id="{D86F6A64-0AD2-45F1-9D71-917E185FAB95}"/>
                    </a:ext>
                  </a:extLst>
                </p:cNvPr>
                <p:cNvSpPr/>
                <p:nvPr/>
              </p:nvSpPr>
              <p:spPr>
                <a:xfrm>
                  <a:off x="7080257" y="4914676"/>
                  <a:ext cx="165413" cy="201918"/>
                </a:xfrm>
                <a:custGeom>
                  <a:avLst/>
                  <a:gdLst>
                    <a:gd name="connsiteX0" fmla="*/ 0 w 165413"/>
                    <a:gd name="connsiteY0" fmla="*/ 0 h 201918"/>
                    <a:gd name="connsiteX1" fmla="*/ 165413 w 165413"/>
                    <a:gd name="connsiteY1" fmla="*/ 0 h 201918"/>
                    <a:gd name="connsiteX2" fmla="*/ 165413 w 165413"/>
                    <a:gd name="connsiteY2" fmla="*/ 201919 h 201918"/>
                    <a:gd name="connsiteX3" fmla="*/ 0 w 165413"/>
                    <a:gd name="connsiteY3" fmla="*/ 201919 h 201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191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1919"/>
                      </a:lnTo>
                      <a:lnTo>
                        <a:pt x="0" y="20191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0" name="자유형: 도형 8059">
                  <a:extLst>
                    <a:ext uri="{FF2B5EF4-FFF2-40B4-BE49-F238E27FC236}">
                      <a16:creationId xmlns:a16="http://schemas.microsoft.com/office/drawing/2014/main" id="{0FA156C6-D0D3-4E65-9ED9-A0F582FA3423}"/>
                    </a:ext>
                  </a:extLst>
                </p:cNvPr>
                <p:cNvSpPr/>
                <p:nvPr/>
              </p:nvSpPr>
              <p:spPr>
                <a:xfrm>
                  <a:off x="7080257" y="4914676"/>
                  <a:ext cx="165413" cy="201918"/>
                </a:xfrm>
                <a:custGeom>
                  <a:avLst/>
                  <a:gdLst>
                    <a:gd name="connsiteX0" fmla="*/ 0 w 165413"/>
                    <a:gd name="connsiteY0" fmla="*/ 0 h 201918"/>
                    <a:gd name="connsiteX1" fmla="*/ 165413 w 165413"/>
                    <a:gd name="connsiteY1" fmla="*/ 0 h 201918"/>
                    <a:gd name="connsiteX2" fmla="*/ 165413 w 165413"/>
                    <a:gd name="connsiteY2" fmla="*/ 201919 h 201918"/>
                    <a:gd name="connsiteX3" fmla="*/ 0 w 165413"/>
                    <a:gd name="connsiteY3" fmla="*/ 201919 h 201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191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1919"/>
                      </a:lnTo>
                      <a:lnTo>
                        <a:pt x="0" y="201919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6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4468060"/>
                <a:ext cx="165413" cy="71869"/>
                <a:chOff x="653658" y="4468060"/>
                <a:chExt cx="165413" cy="71869"/>
              </a:xfrm>
              <a:solidFill>
                <a:srgbClr val="000000"/>
              </a:solidFill>
            </p:grpSpPr>
            <p:sp>
              <p:nvSpPr>
                <p:cNvPr id="8062" name="자유형: 도형 8061">
                  <a:extLst>
                    <a:ext uri="{FF2B5EF4-FFF2-40B4-BE49-F238E27FC236}">
                      <a16:creationId xmlns:a16="http://schemas.microsoft.com/office/drawing/2014/main" id="{50FC209F-B3BA-453F-80FA-89E449969AEE}"/>
                    </a:ext>
                  </a:extLst>
                </p:cNvPr>
                <p:cNvSpPr/>
                <p:nvPr/>
              </p:nvSpPr>
              <p:spPr>
                <a:xfrm>
                  <a:off x="653658" y="4468060"/>
                  <a:ext cx="165413" cy="71869"/>
                </a:xfrm>
                <a:custGeom>
                  <a:avLst/>
                  <a:gdLst>
                    <a:gd name="connsiteX0" fmla="*/ 0 w 165413"/>
                    <a:gd name="connsiteY0" fmla="*/ 0 h 71869"/>
                    <a:gd name="connsiteX1" fmla="*/ 165413 w 165413"/>
                    <a:gd name="connsiteY1" fmla="*/ 0 h 71869"/>
                    <a:gd name="connsiteX2" fmla="*/ 165413 w 165413"/>
                    <a:gd name="connsiteY2" fmla="*/ 71869 h 71869"/>
                    <a:gd name="connsiteX3" fmla="*/ 0 w 165413"/>
                    <a:gd name="connsiteY3" fmla="*/ 71869 h 71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186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1869"/>
                      </a:lnTo>
                      <a:lnTo>
                        <a:pt x="0" y="7186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3" name="자유형: 도형 8062">
                  <a:extLst>
                    <a:ext uri="{FF2B5EF4-FFF2-40B4-BE49-F238E27FC236}">
                      <a16:creationId xmlns:a16="http://schemas.microsoft.com/office/drawing/2014/main" id="{6DEA626C-1784-49AE-B4D0-7E123D888698}"/>
                    </a:ext>
                  </a:extLst>
                </p:cNvPr>
                <p:cNvSpPr/>
                <p:nvPr/>
              </p:nvSpPr>
              <p:spPr>
                <a:xfrm>
                  <a:off x="653658" y="4468060"/>
                  <a:ext cx="165413" cy="71869"/>
                </a:xfrm>
                <a:custGeom>
                  <a:avLst/>
                  <a:gdLst>
                    <a:gd name="connsiteX0" fmla="*/ 0 w 165413"/>
                    <a:gd name="connsiteY0" fmla="*/ 0 h 71869"/>
                    <a:gd name="connsiteX1" fmla="*/ 165413 w 165413"/>
                    <a:gd name="connsiteY1" fmla="*/ 0 h 71869"/>
                    <a:gd name="connsiteX2" fmla="*/ 165413 w 165413"/>
                    <a:gd name="connsiteY2" fmla="*/ 71869 h 71869"/>
                    <a:gd name="connsiteX3" fmla="*/ 0 w 165413"/>
                    <a:gd name="connsiteY3" fmla="*/ 71869 h 71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186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1869"/>
                      </a:lnTo>
                      <a:lnTo>
                        <a:pt x="0" y="7186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6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4416154"/>
                <a:ext cx="165413" cy="88410"/>
                <a:chOff x="837324" y="4416154"/>
                <a:chExt cx="165413" cy="88410"/>
              </a:xfrm>
              <a:solidFill>
                <a:srgbClr val="000000"/>
              </a:solidFill>
            </p:grpSpPr>
            <p:sp>
              <p:nvSpPr>
                <p:cNvPr id="8065" name="자유형: 도형 8064">
                  <a:extLst>
                    <a:ext uri="{FF2B5EF4-FFF2-40B4-BE49-F238E27FC236}">
                      <a16:creationId xmlns:a16="http://schemas.microsoft.com/office/drawing/2014/main" id="{3CDF41A5-D819-4B35-9430-37453B59CAEF}"/>
                    </a:ext>
                  </a:extLst>
                </p:cNvPr>
                <p:cNvSpPr/>
                <p:nvPr/>
              </p:nvSpPr>
              <p:spPr>
                <a:xfrm>
                  <a:off x="837324" y="4416154"/>
                  <a:ext cx="165413" cy="88410"/>
                </a:xfrm>
                <a:custGeom>
                  <a:avLst/>
                  <a:gdLst>
                    <a:gd name="connsiteX0" fmla="*/ 0 w 165413"/>
                    <a:gd name="connsiteY0" fmla="*/ 0 h 88410"/>
                    <a:gd name="connsiteX1" fmla="*/ 165413 w 165413"/>
                    <a:gd name="connsiteY1" fmla="*/ 0 h 88410"/>
                    <a:gd name="connsiteX2" fmla="*/ 165413 w 165413"/>
                    <a:gd name="connsiteY2" fmla="*/ 88411 h 88410"/>
                    <a:gd name="connsiteX3" fmla="*/ 0 w 165413"/>
                    <a:gd name="connsiteY3" fmla="*/ 88411 h 88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841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8411"/>
                      </a:lnTo>
                      <a:lnTo>
                        <a:pt x="0" y="8841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6" name="자유형: 도형 8065">
                  <a:extLst>
                    <a:ext uri="{FF2B5EF4-FFF2-40B4-BE49-F238E27FC236}">
                      <a16:creationId xmlns:a16="http://schemas.microsoft.com/office/drawing/2014/main" id="{3B852EF3-E3EE-40C2-8BCC-8E5454F54960}"/>
                    </a:ext>
                  </a:extLst>
                </p:cNvPr>
                <p:cNvSpPr/>
                <p:nvPr/>
              </p:nvSpPr>
              <p:spPr>
                <a:xfrm>
                  <a:off x="837324" y="4416154"/>
                  <a:ext cx="165413" cy="88410"/>
                </a:xfrm>
                <a:custGeom>
                  <a:avLst/>
                  <a:gdLst>
                    <a:gd name="connsiteX0" fmla="*/ 0 w 165413"/>
                    <a:gd name="connsiteY0" fmla="*/ 0 h 88410"/>
                    <a:gd name="connsiteX1" fmla="*/ 165413 w 165413"/>
                    <a:gd name="connsiteY1" fmla="*/ 0 h 88410"/>
                    <a:gd name="connsiteX2" fmla="*/ 165413 w 165413"/>
                    <a:gd name="connsiteY2" fmla="*/ 88411 h 88410"/>
                    <a:gd name="connsiteX3" fmla="*/ 0 w 165413"/>
                    <a:gd name="connsiteY3" fmla="*/ 88411 h 88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841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8411"/>
                      </a:lnTo>
                      <a:lnTo>
                        <a:pt x="0" y="8841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6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4541070"/>
                <a:ext cx="165413" cy="86699"/>
                <a:chOff x="1020990" y="4541070"/>
                <a:chExt cx="165413" cy="86699"/>
              </a:xfrm>
              <a:solidFill>
                <a:srgbClr val="000000"/>
              </a:solidFill>
            </p:grpSpPr>
            <p:sp>
              <p:nvSpPr>
                <p:cNvPr id="8068" name="자유형: 도형 8067">
                  <a:extLst>
                    <a:ext uri="{FF2B5EF4-FFF2-40B4-BE49-F238E27FC236}">
                      <a16:creationId xmlns:a16="http://schemas.microsoft.com/office/drawing/2014/main" id="{390117B0-A8E8-4BC6-B813-3358F05E85FE}"/>
                    </a:ext>
                  </a:extLst>
                </p:cNvPr>
                <p:cNvSpPr/>
                <p:nvPr/>
              </p:nvSpPr>
              <p:spPr>
                <a:xfrm>
                  <a:off x="1020990" y="4541070"/>
                  <a:ext cx="165413" cy="86699"/>
                </a:xfrm>
                <a:custGeom>
                  <a:avLst/>
                  <a:gdLst>
                    <a:gd name="connsiteX0" fmla="*/ 0 w 165413"/>
                    <a:gd name="connsiteY0" fmla="*/ 0 h 86699"/>
                    <a:gd name="connsiteX1" fmla="*/ 165413 w 165413"/>
                    <a:gd name="connsiteY1" fmla="*/ 0 h 86699"/>
                    <a:gd name="connsiteX2" fmla="*/ 165413 w 165413"/>
                    <a:gd name="connsiteY2" fmla="*/ 86699 h 86699"/>
                    <a:gd name="connsiteX3" fmla="*/ 0 w 165413"/>
                    <a:gd name="connsiteY3" fmla="*/ 86699 h 8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669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6699"/>
                      </a:lnTo>
                      <a:lnTo>
                        <a:pt x="0" y="8669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9" name="자유형: 도형 8068">
                  <a:extLst>
                    <a:ext uri="{FF2B5EF4-FFF2-40B4-BE49-F238E27FC236}">
                      <a16:creationId xmlns:a16="http://schemas.microsoft.com/office/drawing/2014/main" id="{376C7A6F-8027-49C6-8251-7AFAD446FCD7}"/>
                    </a:ext>
                  </a:extLst>
                </p:cNvPr>
                <p:cNvSpPr/>
                <p:nvPr/>
              </p:nvSpPr>
              <p:spPr>
                <a:xfrm>
                  <a:off x="1020990" y="4541070"/>
                  <a:ext cx="165413" cy="86699"/>
                </a:xfrm>
                <a:custGeom>
                  <a:avLst/>
                  <a:gdLst>
                    <a:gd name="connsiteX0" fmla="*/ 0 w 165413"/>
                    <a:gd name="connsiteY0" fmla="*/ 0 h 86699"/>
                    <a:gd name="connsiteX1" fmla="*/ 165413 w 165413"/>
                    <a:gd name="connsiteY1" fmla="*/ 0 h 86699"/>
                    <a:gd name="connsiteX2" fmla="*/ 165413 w 165413"/>
                    <a:gd name="connsiteY2" fmla="*/ 86699 h 86699"/>
                    <a:gd name="connsiteX3" fmla="*/ 0 w 165413"/>
                    <a:gd name="connsiteY3" fmla="*/ 86699 h 8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669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6699"/>
                      </a:lnTo>
                      <a:lnTo>
                        <a:pt x="0" y="8669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7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4651726"/>
                <a:ext cx="165413" cy="56468"/>
                <a:chOff x="1204656" y="4651726"/>
                <a:chExt cx="165413" cy="56468"/>
              </a:xfrm>
              <a:solidFill>
                <a:srgbClr val="000000"/>
              </a:solidFill>
            </p:grpSpPr>
            <p:sp>
              <p:nvSpPr>
                <p:cNvPr id="8071" name="자유형: 도형 8070">
                  <a:extLst>
                    <a:ext uri="{FF2B5EF4-FFF2-40B4-BE49-F238E27FC236}">
                      <a16:creationId xmlns:a16="http://schemas.microsoft.com/office/drawing/2014/main" id="{BB5B9FFC-C342-4096-9D3C-C2F435BA8AFE}"/>
                    </a:ext>
                  </a:extLst>
                </p:cNvPr>
                <p:cNvSpPr/>
                <p:nvPr/>
              </p:nvSpPr>
              <p:spPr>
                <a:xfrm>
                  <a:off x="1204656" y="4651726"/>
                  <a:ext cx="165413" cy="56468"/>
                </a:xfrm>
                <a:custGeom>
                  <a:avLst/>
                  <a:gdLst>
                    <a:gd name="connsiteX0" fmla="*/ 0 w 165413"/>
                    <a:gd name="connsiteY0" fmla="*/ 0 h 56468"/>
                    <a:gd name="connsiteX1" fmla="*/ 165414 w 165413"/>
                    <a:gd name="connsiteY1" fmla="*/ 0 h 56468"/>
                    <a:gd name="connsiteX2" fmla="*/ 165414 w 165413"/>
                    <a:gd name="connsiteY2" fmla="*/ 56469 h 56468"/>
                    <a:gd name="connsiteX3" fmla="*/ 0 w 165413"/>
                    <a:gd name="connsiteY3" fmla="*/ 56469 h 56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646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6469"/>
                      </a:lnTo>
                      <a:lnTo>
                        <a:pt x="0" y="5646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72" name="자유형: 도형 8071">
                  <a:extLst>
                    <a:ext uri="{FF2B5EF4-FFF2-40B4-BE49-F238E27FC236}">
                      <a16:creationId xmlns:a16="http://schemas.microsoft.com/office/drawing/2014/main" id="{6C6831AA-1308-4C6C-9D52-960FFEEAB6A3}"/>
                    </a:ext>
                  </a:extLst>
                </p:cNvPr>
                <p:cNvSpPr/>
                <p:nvPr/>
              </p:nvSpPr>
              <p:spPr>
                <a:xfrm>
                  <a:off x="1204656" y="4651726"/>
                  <a:ext cx="165413" cy="56468"/>
                </a:xfrm>
                <a:custGeom>
                  <a:avLst/>
                  <a:gdLst>
                    <a:gd name="connsiteX0" fmla="*/ 0 w 165413"/>
                    <a:gd name="connsiteY0" fmla="*/ 0 h 56468"/>
                    <a:gd name="connsiteX1" fmla="*/ 165414 w 165413"/>
                    <a:gd name="connsiteY1" fmla="*/ 0 h 56468"/>
                    <a:gd name="connsiteX2" fmla="*/ 165414 w 165413"/>
                    <a:gd name="connsiteY2" fmla="*/ 56469 h 56468"/>
                    <a:gd name="connsiteX3" fmla="*/ 0 w 165413"/>
                    <a:gd name="connsiteY3" fmla="*/ 56469 h 56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646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6469"/>
                      </a:lnTo>
                      <a:lnTo>
                        <a:pt x="0" y="5646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7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4727018"/>
                <a:ext cx="165413" cy="54757"/>
                <a:chOff x="1388322" y="4727018"/>
                <a:chExt cx="165413" cy="54757"/>
              </a:xfrm>
              <a:solidFill>
                <a:srgbClr val="000000"/>
              </a:solidFill>
            </p:grpSpPr>
            <p:sp>
              <p:nvSpPr>
                <p:cNvPr id="8074" name="자유형: 도형 8073">
                  <a:extLst>
                    <a:ext uri="{FF2B5EF4-FFF2-40B4-BE49-F238E27FC236}">
                      <a16:creationId xmlns:a16="http://schemas.microsoft.com/office/drawing/2014/main" id="{5D0FAA80-A61F-458D-A367-BB148EF6061B}"/>
                    </a:ext>
                  </a:extLst>
                </p:cNvPr>
                <p:cNvSpPr/>
                <p:nvPr/>
              </p:nvSpPr>
              <p:spPr>
                <a:xfrm>
                  <a:off x="1388322" y="4727018"/>
                  <a:ext cx="165413" cy="54757"/>
                </a:xfrm>
                <a:custGeom>
                  <a:avLst/>
                  <a:gdLst>
                    <a:gd name="connsiteX0" fmla="*/ 0 w 165413"/>
                    <a:gd name="connsiteY0" fmla="*/ 0 h 54757"/>
                    <a:gd name="connsiteX1" fmla="*/ 165413 w 165413"/>
                    <a:gd name="connsiteY1" fmla="*/ 0 h 54757"/>
                    <a:gd name="connsiteX2" fmla="*/ 165413 w 165413"/>
                    <a:gd name="connsiteY2" fmla="*/ 54758 h 54757"/>
                    <a:gd name="connsiteX3" fmla="*/ 0 w 165413"/>
                    <a:gd name="connsiteY3" fmla="*/ 54758 h 54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7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4758"/>
                      </a:lnTo>
                      <a:lnTo>
                        <a:pt x="0" y="5475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75" name="자유형: 도형 8074">
                  <a:extLst>
                    <a:ext uri="{FF2B5EF4-FFF2-40B4-BE49-F238E27FC236}">
                      <a16:creationId xmlns:a16="http://schemas.microsoft.com/office/drawing/2014/main" id="{18E93D2A-4A75-40A3-9095-7C214417D11C}"/>
                    </a:ext>
                  </a:extLst>
                </p:cNvPr>
                <p:cNvSpPr/>
                <p:nvPr/>
              </p:nvSpPr>
              <p:spPr>
                <a:xfrm>
                  <a:off x="1388322" y="4727018"/>
                  <a:ext cx="165413" cy="54757"/>
                </a:xfrm>
                <a:custGeom>
                  <a:avLst/>
                  <a:gdLst>
                    <a:gd name="connsiteX0" fmla="*/ 0 w 165413"/>
                    <a:gd name="connsiteY0" fmla="*/ 0 h 54757"/>
                    <a:gd name="connsiteX1" fmla="*/ 165413 w 165413"/>
                    <a:gd name="connsiteY1" fmla="*/ 0 h 54757"/>
                    <a:gd name="connsiteX2" fmla="*/ 165413 w 165413"/>
                    <a:gd name="connsiteY2" fmla="*/ 54758 h 54757"/>
                    <a:gd name="connsiteX3" fmla="*/ 0 w 165413"/>
                    <a:gd name="connsiteY3" fmla="*/ 54758 h 54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7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4758"/>
                      </a:lnTo>
                      <a:lnTo>
                        <a:pt x="0" y="54758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7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4785768"/>
                <a:ext cx="165413" cy="52476"/>
                <a:chOff x="1571988" y="4785768"/>
                <a:chExt cx="165413" cy="52476"/>
              </a:xfrm>
              <a:solidFill>
                <a:srgbClr val="000000"/>
              </a:solidFill>
            </p:grpSpPr>
            <p:sp>
              <p:nvSpPr>
                <p:cNvPr id="8077" name="자유형: 도형 8076">
                  <a:extLst>
                    <a:ext uri="{FF2B5EF4-FFF2-40B4-BE49-F238E27FC236}">
                      <a16:creationId xmlns:a16="http://schemas.microsoft.com/office/drawing/2014/main" id="{F70AAE65-5E9A-48C4-B289-356885BE288B}"/>
                    </a:ext>
                  </a:extLst>
                </p:cNvPr>
                <p:cNvSpPr/>
                <p:nvPr/>
              </p:nvSpPr>
              <p:spPr>
                <a:xfrm>
                  <a:off x="1571988" y="4785768"/>
                  <a:ext cx="165413" cy="52476"/>
                </a:xfrm>
                <a:custGeom>
                  <a:avLst/>
                  <a:gdLst>
                    <a:gd name="connsiteX0" fmla="*/ 0 w 165413"/>
                    <a:gd name="connsiteY0" fmla="*/ 0 h 52476"/>
                    <a:gd name="connsiteX1" fmla="*/ 165413 w 165413"/>
                    <a:gd name="connsiteY1" fmla="*/ 0 h 52476"/>
                    <a:gd name="connsiteX2" fmla="*/ 165413 w 165413"/>
                    <a:gd name="connsiteY2" fmla="*/ 52476 h 52476"/>
                    <a:gd name="connsiteX3" fmla="*/ 0 w 165413"/>
                    <a:gd name="connsiteY3" fmla="*/ 52476 h 52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4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476"/>
                      </a:lnTo>
                      <a:lnTo>
                        <a:pt x="0" y="5247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78" name="자유형: 도형 8077">
                  <a:extLst>
                    <a:ext uri="{FF2B5EF4-FFF2-40B4-BE49-F238E27FC236}">
                      <a16:creationId xmlns:a16="http://schemas.microsoft.com/office/drawing/2014/main" id="{A121ADED-458D-402F-B32C-A6466AB9693F}"/>
                    </a:ext>
                  </a:extLst>
                </p:cNvPr>
                <p:cNvSpPr/>
                <p:nvPr/>
              </p:nvSpPr>
              <p:spPr>
                <a:xfrm>
                  <a:off x="1571988" y="4785768"/>
                  <a:ext cx="165413" cy="52476"/>
                </a:xfrm>
                <a:custGeom>
                  <a:avLst/>
                  <a:gdLst>
                    <a:gd name="connsiteX0" fmla="*/ 0 w 165413"/>
                    <a:gd name="connsiteY0" fmla="*/ 0 h 52476"/>
                    <a:gd name="connsiteX1" fmla="*/ 165413 w 165413"/>
                    <a:gd name="connsiteY1" fmla="*/ 0 h 52476"/>
                    <a:gd name="connsiteX2" fmla="*/ 165413 w 165413"/>
                    <a:gd name="connsiteY2" fmla="*/ 52476 h 52476"/>
                    <a:gd name="connsiteX3" fmla="*/ 0 w 165413"/>
                    <a:gd name="connsiteY3" fmla="*/ 52476 h 52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4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476"/>
                      </a:lnTo>
                      <a:lnTo>
                        <a:pt x="0" y="5247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7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4598679"/>
                <a:ext cx="165413" cy="79854"/>
                <a:chOff x="1755654" y="4598679"/>
                <a:chExt cx="165413" cy="79854"/>
              </a:xfrm>
              <a:solidFill>
                <a:srgbClr val="000000"/>
              </a:solidFill>
            </p:grpSpPr>
            <p:sp>
              <p:nvSpPr>
                <p:cNvPr id="8080" name="자유형: 도형 8079">
                  <a:extLst>
                    <a:ext uri="{FF2B5EF4-FFF2-40B4-BE49-F238E27FC236}">
                      <a16:creationId xmlns:a16="http://schemas.microsoft.com/office/drawing/2014/main" id="{213ED604-B258-484A-AE64-11790F1DBEB1}"/>
                    </a:ext>
                  </a:extLst>
                </p:cNvPr>
                <p:cNvSpPr/>
                <p:nvPr/>
              </p:nvSpPr>
              <p:spPr>
                <a:xfrm>
                  <a:off x="1755654" y="4598679"/>
                  <a:ext cx="165413" cy="79854"/>
                </a:xfrm>
                <a:custGeom>
                  <a:avLst/>
                  <a:gdLst>
                    <a:gd name="connsiteX0" fmla="*/ 0 w 165413"/>
                    <a:gd name="connsiteY0" fmla="*/ 0 h 79854"/>
                    <a:gd name="connsiteX1" fmla="*/ 165413 w 165413"/>
                    <a:gd name="connsiteY1" fmla="*/ 0 h 79854"/>
                    <a:gd name="connsiteX2" fmla="*/ 165413 w 165413"/>
                    <a:gd name="connsiteY2" fmla="*/ 79855 h 79854"/>
                    <a:gd name="connsiteX3" fmla="*/ 0 w 165413"/>
                    <a:gd name="connsiteY3" fmla="*/ 79855 h 79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85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855"/>
                      </a:lnTo>
                      <a:lnTo>
                        <a:pt x="0" y="7985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81" name="자유형: 도형 8080">
                  <a:extLst>
                    <a:ext uri="{FF2B5EF4-FFF2-40B4-BE49-F238E27FC236}">
                      <a16:creationId xmlns:a16="http://schemas.microsoft.com/office/drawing/2014/main" id="{AE715A73-46E4-40FF-812B-973A6785FBE0}"/>
                    </a:ext>
                  </a:extLst>
                </p:cNvPr>
                <p:cNvSpPr/>
                <p:nvPr/>
              </p:nvSpPr>
              <p:spPr>
                <a:xfrm>
                  <a:off x="1755654" y="4598679"/>
                  <a:ext cx="165413" cy="79854"/>
                </a:xfrm>
                <a:custGeom>
                  <a:avLst/>
                  <a:gdLst>
                    <a:gd name="connsiteX0" fmla="*/ 0 w 165413"/>
                    <a:gd name="connsiteY0" fmla="*/ 0 h 79854"/>
                    <a:gd name="connsiteX1" fmla="*/ 165413 w 165413"/>
                    <a:gd name="connsiteY1" fmla="*/ 0 h 79854"/>
                    <a:gd name="connsiteX2" fmla="*/ 165413 w 165413"/>
                    <a:gd name="connsiteY2" fmla="*/ 79855 h 79854"/>
                    <a:gd name="connsiteX3" fmla="*/ 0 w 165413"/>
                    <a:gd name="connsiteY3" fmla="*/ 79855 h 79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85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855"/>
                      </a:lnTo>
                      <a:lnTo>
                        <a:pt x="0" y="7985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8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4419006"/>
                <a:ext cx="165413" cy="75291"/>
                <a:chOff x="1938750" y="4419006"/>
                <a:chExt cx="165413" cy="75291"/>
              </a:xfrm>
              <a:solidFill>
                <a:srgbClr val="000000"/>
              </a:solidFill>
            </p:grpSpPr>
            <p:sp>
              <p:nvSpPr>
                <p:cNvPr id="8083" name="자유형: 도형 8082">
                  <a:extLst>
                    <a:ext uri="{FF2B5EF4-FFF2-40B4-BE49-F238E27FC236}">
                      <a16:creationId xmlns:a16="http://schemas.microsoft.com/office/drawing/2014/main" id="{5EE2209F-2F7A-463C-8B61-6B7201484A4E}"/>
                    </a:ext>
                  </a:extLst>
                </p:cNvPr>
                <p:cNvSpPr/>
                <p:nvPr/>
              </p:nvSpPr>
              <p:spPr>
                <a:xfrm>
                  <a:off x="1938750" y="4419006"/>
                  <a:ext cx="165413" cy="75291"/>
                </a:xfrm>
                <a:custGeom>
                  <a:avLst/>
                  <a:gdLst>
                    <a:gd name="connsiteX0" fmla="*/ 0 w 165413"/>
                    <a:gd name="connsiteY0" fmla="*/ 0 h 75291"/>
                    <a:gd name="connsiteX1" fmla="*/ 165413 w 165413"/>
                    <a:gd name="connsiteY1" fmla="*/ 0 h 75291"/>
                    <a:gd name="connsiteX2" fmla="*/ 165413 w 165413"/>
                    <a:gd name="connsiteY2" fmla="*/ 75292 h 75291"/>
                    <a:gd name="connsiteX3" fmla="*/ 0 w 165413"/>
                    <a:gd name="connsiteY3" fmla="*/ 75292 h 75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29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5292"/>
                      </a:lnTo>
                      <a:lnTo>
                        <a:pt x="0" y="7529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84" name="자유형: 도형 8083">
                  <a:extLst>
                    <a:ext uri="{FF2B5EF4-FFF2-40B4-BE49-F238E27FC236}">
                      <a16:creationId xmlns:a16="http://schemas.microsoft.com/office/drawing/2014/main" id="{313D9B6B-2E64-44F8-9BA6-96FC5C70658B}"/>
                    </a:ext>
                  </a:extLst>
                </p:cNvPr>
                <p:cNvSpPr/>
                <p:nvPr/>
              </p:nvSpPr>
              <p:spPr>
                <a:xfrm>
                  <a:off x="1938750" y="4419006"/>
                  <a:ext cx="165413" cy="75291"/>
                </a:xfrm>
                <a:custGeom>
                  <a:avLst/>
                  <a:gdLst>
                    <a:gd name="connsiteX0" fmla="*/ 0 w 165413"/>
                    <a:gd name="connsiteY0" fmla="*/ 0 h 75291"/>
                    <a:gd name="connsiteX1" fmla="*/ 165413 w 165413"/>
                    <a:gd name="connsiteY1" fmla="*/ 0 h 75291"/>
                    <a:gd name="connsiteX2" fmla="*/ 165413 w 165413"/>
                    <a:gd name="connsiteY2" fmla="*/ 75292 h 75291"/>
                    <a:gd name="connsiteX3" fmla="*/ 0 w 165413"/>
                    <a:gd name="connsiteY3" fmla="*/ 75292 h 75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529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5292"/>
                      </a:lnTo>
                      <a:lnTo>
                        <a:pt x="0" y="7529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8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4724166"/>
                <a:ext cx="165413" cy="41638"/>
                <a:chOff x="2122416" y="4724166"/>
                <a:chExt cx="165413" cy="41638"/>
              </a:xfrm>
              <a:solidFill>
                <a:srgbClr val="000000"/>
              </a:solidFill>
            </p:grpSpPr>
            <p:sp>
              <p:nvSpPr>
                <p:cNvPr id="8086" name="자유형: 도형 8085">
                  <a:extLst>
                    <a:ext uri="{FF2B5EF4-FFF2-40B4-BE49-F238E27FC236}">
                      <a16:creationId xmlns:a16="http://schemas.microsoft.com/office/drawing/2014/main" id="{8FE816F7-ECB3-4735-BBED-7CCFE4F98F36}"/>
                    </a:ext>
                  </a:extLst>
                </p:cNvPr>
                <p:cNvSpPr/>
                <p:nvPr/>
              </p:nvSpPr>
              <p:spPr>
                <a:xfrm>
                  <a:off x="2122416" y="4724166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3 w 165413"/>
                    <a:gd name="connsiteY1" fmla="*/ 0 h 41638"/>
                    <a:gd name="connsiteX2" fmla="*/ 165413 w 165413"/>
                    <a:gd name="connsiteY2" fmla="*/ 41639 h 41638"/>
                    <a:gd name="connsiteX3" fmla="*/ 0 w 165413"/>
                    <a:gd name="connsiteY3" fmla="*/ 41639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1639"/>
                      </a:lnTo>
                      <a:lnTo>
                        <a:pt x="0" y="416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87" name="자유형: 도형 8086">
                  <a:extLst>
                    <a:ext uri="{FF2B5EF4-FFF2-40B4-BE49-F238E27FC236}">
                      <a16:creationId xmlns:a16="http://schemas.microsoft.com/office/drawing/2014/main" id="{0BC9A1F1-0AC4-4D41-BF85-E3FD375DDE64}"/>
                    </a:ext>
                  </a:extLst>
                </p:cNvPr>
                <p:cNvSpPr/>
                <p:nvPr/>
              </p:nvSpPr>
              <p:spPr>
                <a:xfrm>
                  <a:off x="2122416" y="4724166"/>
                  <a:ext cx="165413" cy="41638"/>
                </a:xfrm>
                <a:custGeom>
                  <a:avLst/>
                  <a:gdLst>
                    <a:gd name="connsiteX0" fmla="*/ 0 w 165413"/>
                    <a:gd name="connsiteY0" fmla="*/ 0 h 41638"/>
                    <a:gd name="connsiteX1" fmla="*/ 165413 w 165413"/>
                    <a:gd name="connsiteY1" fmla="*/ 0 h 41638"/>
                    <a:gd name="connsiteX2" fmla="*/ 165413 w 165413"/>
                    <a:gd name="connsiteY2" fmla="*/ 41639 h 41638"/>
                    <a:gd name="connsiteX3" fmla="*/ 0 w 165413"/>
                    <a:gd name="connsiteY3" fmla="*/ 41639 h 4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16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1639"/>
                      </a:lnTo>
                      <a:lnTo>
                        <a:pt x="0" y="41639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8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4600391"/>
                <a:ext cx="165413" cy="46201"/>
                <a:chOff x="2306082" y="4600391"/>
                <a:chExt cx="165413" cy="46201"/>
              </a:xfrm>
              <a:solidFill>
                <a:srgbClr val="000000"/>
              </a:solidFill>
            </p:grpSpPr>
            <p:sp>
              <p:nvSpPr>
                <p:cNvPr id="8089" name="자유형: 도형 8088">
                  <a:extLst>
                    <a:ext uri="{FF2B5EF4-FFF2-40B4-BE49-F238E27FC236}">
                      <a16:creationId xmlns:a16="http://schemas.microsoft.com/office/drawing/2014/main" id="{DD9B5AA7-4579-4748-A027-CF5FEEFB28E5}"/>
                    </a:ext>
                  </a:extLst>
                </p:cNvPr>
                <p:cNvSpPr/>
                <p:nvPr/>
              </p:nvSpPr>
              <p:spPr>
                <a:xfrm>
                  <a:off x="2306082" y="4600391"/>
                  <a:ext cx="165413" cy="46201"/>
                </a:xfrm>
                <a:custGeom>
                  <a:avLst/>
                  <a:gdLst>
                    <a:gd name="connsiteX0" fmla="*/ 0 w 165413"/>
                    <a:gd name="connsiteY0" fmla="*/ 0 h 46201"/>
                    <a:gd name="connsiteX1" fmla="*/ 165414 w 165413"/>
                    <a:gd name="connsiteY1" fmla="*/ 0 h 46201"/>
                    <a:gd name="connsiteX2" fmla="*/ 165414 w 165413"/>
                    <a:gd name="connsiteY2" fmla="*/ 46202 h 46201"/>
                    <a:gd name="connsiteX3" fmla="*/ 0 w 165413"/>
                    <a:gd name="connsiteY3" fmla="*/ 46202 h 4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620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6202"/>
                      </a:lnTo>
                      <a:lnTo>
                        <a:pt x="0" y="4620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90" name="자유형: 도형 8089">
                  <a:extLst>
                    <a:ext uri="{FF2B5EF4-FFF2-40B4-BE49-F238E27FC236}">
                      <a16:creationId xmlns:a16="http://schemas.microsoft.com/office/drawing/2014/main" id="{95EEC50B-874C-4D00-86EB-731CC8A545A7}"/>
                    </a:ext>
                  </a:extLst>
                </p:cNvPr>
                <p:cNvSpPr/>
                <p:nvPr/>
              </p:nvSpPr>
              <p:spPr>
                <a:xfrm>
                  <a:off x="2306082" y="4600391"/>
                  <a:ext cx="165413" cy="46201"/>
                </a:xfrm>
                <a:custGeom>
                  <a:avLst/>
                  <a:gdLst>
                    <a:gd name="connsiteX0" fmla="*/ 0 w 165413"/>
                    <a:gd name="connsiteY0" fmla="*/ 0 h 46201"/>
                    <a:gd name="connsiteX1" fmla="*/ 165414 w 165413"/>
                    <a:gd name="connsiteY1" fmla="*/ 0 h 46201"/>
                    <a:gd name="connsiteX2" fmla="*/ 165414 w 165413"/>
                    <a:gd name="connsiteY2" fmla="*/ 46202 h 46201"/>
                    <a:gd name="connsiteX3" fmla="*/ 0 w 165413"/>
                    <a:gd name="connsiteY3" fmla="*/ 46202 h 4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620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6202"/>
                      </a:lnTo>
                      <a:lnTo>
                        <a:pt x="0" y="4620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9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4725877"/>
                <a:ext cx="165413" cy="47912"/>
                <a:chOff x="2489748" y="4725877"/>
                <a:chExt cx="165413" cy="47912"/>
              </a:xfrm>
              <a:solidFill>
                <a:srgbClr val="000000"/>
              </a:solidFill>
            </p:grpSpPr>
            <p:sp>
              <p:nvSpPr>
                <p:cNvPr id="8092" name="자유형: 도형 8091">
                  <a:extLst>
                    <a:ext uri="{FF2B5EF4-FFF2-40B4-BE49-F238E27FC236}">
                      <a16:creationId xmlns:a16="http://schemas.microsoft.com/office/drawing/2014/main" id="{A6ECAB47-B9D7-42B7-867C-3416B803EA4D}"/>
                    </a:ext>
                  </a:extLst>
                </p:cNvPr>
                <p:cNvSpPr/>
                <p:nvPr/>
              </p:nvSpPr>
              <p:spPr>
                <a:xfrm>
                  <a:off x="2489748" y="4725877"/>
                  <a:ext cx="165413" cy="47912"/>
                </a:xfrm>
                <a:custGeom>
                  <a:avLst/>
                  <a:gdLst>
                    <a:gd name="connsiteX0" fmla="*/ 0 w 165413"/>
                    <a:gd name="connsiteY0" fmla="*/ 0 h 47912"/>
                    <a:gd name="connsiteX1" fmla="*/ 165413 w 165413"/>
                    <a:gd name="connsiteY1" fmla="*/ 0 h 47912"/>
                    <a:gd name="connsiteX2" fmla="*/ 165413 w 165413"/>
                    <a:gd name="connsiteY2" fmla="*/ 47913 h 47912"/>
                    <a:gd name="connsiteX3" fmla="*/ 0 w 165413"/>
                    <a:gd name="connsiteY3" fmla="*/ 47913 h 47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91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7913"/>
                      </a:lnTo>
                      <a:lnTo>
                        <a:pt x="0" y="4791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93" name="자유형: 도형 8092">
                  <a:extLst>
                    <a:ext uri="{FF2B5EF4-FFF2-40B4-BE49-F238E27FC236}">
                      <a16:creationId xmlns:a16="http://schemas.microsoft.com/office/drawing/2014/main" id="{8BADB4E1-C3F6-4300-8E95-4F4053A29DD8}"/>
                    </a:ext>
                  </a:extLst>
                </p:cNvPr>
                <p:cNvSpPr/>
                <p:nvPr/>
              </p:nvSpPr>
              <p:spPr>
                <a:xfrm>
                  <a:off x="2489748" y="4725877"/>
                  <a:ext cx="165413" cy="47912"/>
                </a:xfrm>
                <a:custGeom>
                  <a:avLst/>
                  <a:gdLst>
                    <a:gd name="connsiteX0" fmla="*/ 0 w 165413"/>
                    <a:gd name="connsiteY0" fmla="*/ 0 h 47912"/>
                    <a:gd name="connsiteX1" fmla="*/ 165413 w 165413"/>
                    <a:gd name="connsiteY1" fmla="*/ 0 h 47912"/>
                    <a:gd name="connsiteX2" fmla="*/ 165413 w 165413"/>
                    <a:gd name="connsiteY2" fmla="*/ 47913 h 47912"/>
                    <a:gd name="connsiteX3" fmla="*/ 0 w 165413"/>
                    <a:gd name="connsiteY3" fmla="*/ 47913 h 47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91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7913"/>
                      </a:lnTo>
                      <a:lnTo>
                        <a:pt x="0" y="47913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9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4647163"/>
                <a:ext cx="165413" cy="44490"/>
                <a:chOff x="2673414" y="4647163"/>
                <a:chExt cx="165413" cy="44490"/>
              </a:xfrm>
              <a:solidFill>
                <a:srgbClr val="000000"/>
              </a:solidFill>
            </p:grpSpPr>
            <p:sp>
              <p:nvSpPr>
                <p:cNvPr id="8095" name="자유형: 도형 8094">
                  <a:extLst>
                    <a:ext uri="{FF2B5EF4-FFF2-40B4-BE49-F238E27FC236}">
                      <a16:creationId xmlns:a16="http://schemas.microsoft.com/office/drawing/2014/main" id="{0DDA01DF-54FC-4BED-B301-48A40F0EEDB2}"/>
                    </a:ext>
                  </a:extLst>
                </p:cNvPr>
                <p:cNvSpPr/>
                <p:nvPr/>
              </p:nvSpPr>
              <p:spPr>
                <a:xfrm>
                  <a:off x="2673414" y="4647163"/>
                  <a:ext cx="165413" cy="44490"/>
                </a:xfrm>
                <a:custGeom>
                  <a:avLst/>
                  <a:gdLst>
                    <a:gd name="connsiteX0" fmla="*/ 0 w 165413"/>
                    <a:gd name="connsiteY0" fmla="*/ 0 h 44490"/>
                    <a:gd name="connsiteX1" fmla="*/ 165414 w 165413"/>
                    <a:gd name="connsiteY1" fmla="*/ 0 h 44490"/>
                    <a:gd name="connsiteX2" fmla="*/ 165414 w 165413"/>
                    <a:gd name="connsiteY2" fmla="*/ 44491 h 44490"/>
                    <a:gd name="connsiteX3" fmla="*/ 0 w 165413"/>
                    <a:gd name="connsiteY3" fmla="*/ 44491 h 4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449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4491"/>
                      </a:lnTo>
                      <a:lnTo>
                        <a:pt x="0" y="4449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96" name="자유형: 도형 8095">
                  <a:extLst>
                    <a:ext uri="{FF2B5EF4-FFF2-40B4-BE49-F238E27FC236}">
                      <a16:creationId xmlns:a16="http://schemas.microsoft.com/office/drawing/2014/main" id="{D4508BD8-A3E7-4E4C-897D-4B1453AB5D5D}"/>
                    </a:ext>
                  </a:extLst>
                </p:cNvPr>
                <p:cNvSpPr/>
                <p:nvPr/>
              </p:nvSpPr>
              <p:spPr>
                <a:xfrm>
                  <a:off x="2673414" y="4647163"/>
                  <a:ext cx="165413" cy="44490"/>
                </a:xfrm>
                <a:custGeom>
                  <a:avLst/>
                  <a:gdLst>
                    <a:gd name="connsiteX0" fmla="*/ 0 w 165413"/>
                    <a:gd name="connsiteY0" fmla="*/ 0 h 44490"/>
                    <a:gd name="connsiteX1" fmla="*/ 165414 w 165413"/>
                    <a:gd name="connsiteY1" fmla="*/ 0 h 44490"/>
                    <a:gd name="connsiteX2" fmla="*/ 165414 w 165413"/>
                    <a:gd name="connsiteY2" fmla="*/ 44491 h 44490"/>
                    <a:gd name="connsiteX3" fmla="*/ 0 w 165413"/>
                    <a:gd name="connsiteY3" fmla="*/ 44491 h 4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449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4491"/>
                      </a:lnTo>
                      <a:lnTo>
                        <a:pt x="0" y="4449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09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4762952"/>
                <a:ext cx="165413" cy="37075"/>
                <a:chOff x="2857080" y="4762952"/>
                <a:chExt cx="165413" cy="37075"/>
              </a:xfrm>
              <a:solidFill>
                <a:srgbClr val="000000"/>
              </a:solidFill>
            </p:grpSpPr>
            <p:sp>
              <p:nvSpPr>
                <p:cNvPr id="8098" name="자유형: 도형 8097">
                  <a:extLst>
                    <a:ext uri="{FF2B5EF4-FFF2-40B4-BE49-F238E27FC236}">
                      <a16:creationId xmlns:a16="http://schemas.microsoft.com/office/drawing/2014/main" id="{6C2D9E28-D117-48CD-AB22-DEA47C1DD989}"/>
                    </a:ext>
                  </a:extLst>
                </p:cNvPr>
                <p:cNvSpPr/>
                <p:nvPr/>
              </p:nvSpPr>
              <p:spPr>
                <a:xfrm>
                  <a:off x="2857080" y="4762952"/>
                  <a:ext cx="165413" cy="37075"/>
                </a:xfrm>
                <a:custGeom>
                  <a:avLst/>
                  <a:gdLst>
                    <a:gd name="connsiteX0" fmla="*/ 0 w 165413"/>
                    <a:gd name="connsiteY0" fmla="*/ 0 h 37075"/>
                    <a:gd name="connsiteX1" fmla="*/ 165413 w 165413"/>
                    <a:gd name="connsiteY1" fmla="*/ 0 h 37075"/>
                    <a:gd name="connsiteX2" fmla="*/ 165413 w 165413"/>
                    <a:gd name="connsiteY2" fmla="*/ 37076 h 37075"/>
                    <a:gd name="connsiteX3" fmla="*/ 0 w 165413"/>
                    <a:gd name="connsiteY3" fmla="*/ 37076 h 37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07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7076"/>
                      </a:lnTo>
                      <a:lnTo>
                        <a:pt x="0" y="3707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99" name="자유형: 도형 8098">
                  <a:extLst>
                    <a:ext uri="{FF2B5EF4-FFF2-40B4-BE49-F238E27FC236}">
                      <a16:creationId xmlns:a16="http://schemas.microsoft.com/office/drawing/2014/main" id="{CDA18161-9821-49E4-9408-B6EC58853A6A}"/>
                    </a:ext>
                  </a:extLst>
                </p:cNvPr>
                <p:cNvSpPr/>
                <p:nvPr/>
              </p:nvSpPr>
              <p:spPr>
                <a:xfrm>
                  <a:off x="2857080" y="4762952"/>
                  <a:ext cx="165413" cy="37075"/>
                </a:xfrm>
                <a:custGeom>
                  <a:avLst/>
                  <a:gdLst>
                    <a:gd name="connsiteX0" fmla="*/ 0 w 165413"/>
                    <a:gd name="connsiteY0" fmla="*/ 0 h 37075"/>
                    <a:gd name="connsiteX1" fmla="*/ 165413 w 165413"/>
                    <a:gd name="connsiteY1" fmla="*/ 0 h 37075"/>
                    <a:gd name="connsiteX2" fmla="*/ 165413 w 165413"/>
                    <a:gd name="connsiteY2" fmla="*/ 37076 h 37075"/>
                    <a:gd name="connsiteX3" fmla="*/ 0 w 165413"/>
                    <a:gd name="connsiteY3" fmla="*/ 37076 h 37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707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7076"/>
                      </a:lnTo>
                      <a:lnTo>
                        <a:pt x="0" y="3707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0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4797746"/>
                <a:ext cx="165413" cy="33653"/>
                <a:chOff x="3040746" y="4797746"/>
                <a:chExt cx="165413" cy="33653"/>
              </a:xfrm>
              <a:solidFill>
                <a:srgbClr val="000000"/>
              </a:solidFill>
            </p:grpSpPr>
            <p:sp>
              <p:nvSpPr>
                <p:cNvPr id="8101" name="자유형: 도형 8100">
                  <a:extLst>
                    <a:ext uri="{FF2B5EF4-FFF2-40B4-BE49-F238E27FC236}">
                      <a16:creationId xmlns:a16="http://schemas.microsoft.com/office/drawing/2014/main" id="{0F124D17-7B13-4967-885A-3E3862A1B351}"/>
                    </a:ext>
                  </a:extLst>
                </p:cNvPr>
                <p:cNvSpPr/>
                <p:nvPr/>
              </p:nvSpPr>
              <p:spPr>
                <a:xfrm>
                  <a:off x="3040746" y="4797746"/>
                  <a:ext cx="165413" cy="33653"/>
                </a:xfrm>
                <a:custGeom>
                  <a:avLst/>
                  <a:gdLst>
                    <a:gd name="connsiteX0" fmla="*/ 0 w 165413"/>
                    <a:gd name="connsiteY0" fmla="*/ 0 h 33653"/>
                    <a:gd name="connsiteX1" fmla="*/ 165413 w 165413"/>
                    <a:gd name="connsiteY1" fmla="*/ 0 h 33653"/>
                    <a:gd name="connsiteX2" fmla="*/ 165413 w 165413"/>
                    <a:gd name="connsiteY2" fmla="*/ 33653 h 33653"/>
                    <a:gd name="connsiteX3" fmla="*/ 0 w 165413"/>
                    <a:gd name="connsiteY3" fmla="*/ 33653 h 33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65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653"/>
                      </a:lnTo>
                      <a:lnTo>
                        <a:pt x="0" y="3365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02" name="자유형: 도형 8101">
                  <a:extLst>
                    <a:ext uri="{FF2B5EF4-FFF2-40B4-BE49-F238E27FC236}">
                      <a16:creationId xmlns:a16="http://schemas.microsoft.com/office/drawing/2014/main" id="{956989BE-E6F0-4905-ABC8-51FBAC27200B}"/>
                    </a:ext>
                  </a:extLst>
                </p:cNvPr>
                <p:cNvSpPr/>
                <p:nvPr/>
              </p:nvSpPr>
              <p:spPr>
                <a:xfrm>
                  <a:off x="3040746" y="4797746"/>
                  <a:ext cx="165413" cy="33653"/>
                </a:xfrm>
                <a:custGeom>
                  <a:avLst/>
                  <a:gdLst>
                    <a:gd name="connsiteX0" fmla="*/ 0 w 165413"/>
                    <a:gd name="connsiteY0" fmla="*/ 0 h 33653"/>
                    <a:gd name="connsiteX1" fmla="*/ 165413 w 165413"/>
                    <a:gd name="connsiteY1" fmla="*/ 0 h 33653"/>
                    <a:gd name="connsiteX2" fmla="*/ 165413 w 165413"/>
                    <a:gd name="connsiteY2" fmla="*/ 33653 h 33653"/>
                    <a:gd name="connsiteX3" fmla="*/ 0 w 165413"/>
                    <a:gd name="connsiteY3" fmla="*/ 33653 h 33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65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653"/>
                      </a:lnTo>
                      <a:lnTo>
                        <a:pt x="0" y="33653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0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4601531"/>
                <a:ext cx="165413" cy="44490"/>
                <a:chOff x="3224412" y="4601531"/>
                <a:chExt cx="165413" cy="44490"/>
              </a:xfrm>
              <a:solidFill>
                <a:srgbClr val="000000"/>
              </a:solidFill>
            </p:grpSpPr>
            <p:sp>
              <p:nvSpPr>
                <p:cNvPr id="8104" name="자유형: 도형 8103">
                  <a:extLst>
                    <a:ext uri="{FF2B5EF4-FFF2-40B4-BE49-F238E27FC236}">
                      <a16:creationId xmlns:a16="http://schemas.microsoft.com/office/drawing/2014/main" id="{0FA507D4-C7ED-40AF-8E4A-9FF695D507E0}"/>
                    </a:ext>
                  </a:extLst>
                </p:cNvPr>
                <p:cNvSpPr/>
                <p:nvPr/>
              </p:nvSpPr>
              <p:spPr>
                <a:xfrm>
                  <a:off x="3224412" y="4601531"/>
                  <a:ext cx="165413" cy="44490"/>
                </a:xfrm>
                <a:custGeom>
                  <a:avLst/>
                  <a:gdLst>
                    <a:gd name="connsiteX0" fmla="*/ 0 w 165413"/>
                    <a:gd name="connsiteY0" fmla="*/ 0 h 44490"/>
                    <a:gd name="connsiteX1" fmla="*/ 165414 w 165413"/>
                    <a:gd name="connsiteY1" fmla="*/ 0 h 44490"/>
                    <a:gd name="connsiteX2" fmla="*/ 165414 w 165413"/>
                    <a:gd name="connsiteY2" fmla="*/ 44491 h 44490"/>
                    <a:gd name="connsiteX3" fmla="*/ 0 w 165413"/>
                    <a:gd name="connsiteY3" fmla="*/ 44491 h 4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449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4491"/>
                      </a:lnTo>
                      <a:lnTo>
                        <a:pt x="0" y="4449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05" name="자유형: 도형 8104">
                  <a:extLst>
                    <a:ext uri="{FF2B5EF4-FFF2-40B4-BE49-F238E27FC236}">
                      <a16:creationId xmlns:a16="http://schemas.microsoft.com/office/drawing/2014/main" id="{4466758B-454F-429E-8376-5DC74E2F2DD5}"/>
                    </a:ext>
                  </a:extLst>
                </p:cNvPr>
                <p:cNvSpPr/>
                <p:nvPr/>
              </p:nvSpPr>
              <p:spPr>
                <a:xfrm>
                  <a:off x="3224412" y="4601531"/>
                  <a:ext cx="165413" cy="44490"/>
                </a:xfrm>
                <a:custGeom>
                  <a:avLst/>
                  <a:gdLst>
                    <a:gd name="connsiteX0" fmla="*/ 0 w 165413"/>
                    <a:gd name="connsiteY0" fmla="*/ 0 h 44490"/>
                    <a:gd name="connsiteX1" fmla="*/ 165414 w 165413"/>
                    <a:gd name="connsiteY1" fmla="*/ 0 h 44490"/>
                    <a:gd name="connsiteX2" fmla="*/ 165414 w 165413"/>
                    <a:gd name="connsiteY2" fmla="*/ 44491 h 44490"/>
                    <a:gd name="connsiteX3" fmla="*/ 0 w 165413"/>
                    <a:gd name="connsiteY3" fmla="*/ 44491 h 4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449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4491"/>
                      </a:lnTo>
                      <a:lnTo>
                        <a:pt x="0" y="4449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0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4062512"/>
                <a:ext cx="165413" cy="45631"/>
                <a:chOff x="3408078" y="4062512"/>
                <a:chExt cx="165413" cy="45631"/>
              </a:xfrm>
              <a:solidFill>
                <a:srgbClr val="000000"/>
              </a:solidFill>
            </p:grpSpPr>
            <p:sp>
              <p:nvSpPr>
                <p:cNvPr id="8107" name="자유형: 도형 8106">
                  <a:extLst>
                    <a:ext uri="{FF2B5EF4-FFF2-40B4-BE49-F238E27FC236}">
                      <a16:creationId xmlns:a16="http://schemas.microsoft.com/office/drawing/2014/main" id="{220E53FB-ECBC-4336-8D31-DFA5D4906D55}"/>
                    </a:ext>
                  </a:extLst>
                </p:cNvPr>
                <p:cNvSpPr/>
                <p:nvPr/>
              </p:nvSpPr>
              <p:spPr>
                <a:xfrm>
                  <a:off x="3408078" y="4062512"/>
                  <a:ext cx="165413" cy="45631"/>
                </a:xfrm>
                <a:custGeom>
                  <a:avLst/>
                  <a:gdLst>
                    <a:gd name="connsiteX0" fmla="*/ 0 w 165413"/>
                    <a:gd name="connsiteY0" fmla="*/ 0 h 45631"/>
                    <a:gd name="connsiteX1" fmla="*/ 165414 w 165413"/>
                    <a:gd name="connsiteY1" fmla="*/ 0 h 45631"/>
                    <a:gd name="connsiteX2" fmla="*/ 165414 w 165413"/>
                    <a:gd name="connsiteY2" fmla="*/ 45631 h 45631"/>
                    <a:gd name="connsiteX3" fmla="*/ 0 w 165413"/>
                    <a:gd name="connsiteY3" fmla="*/ 45631 h 4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631"/>
                      </a:lnTo>
                      <a:lnTo>
                        <a:pt x="0" y="4563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08" name="자유형: 도형 8107">
                  <a:extLst>
                    <a:ext uri="{FF2B5EF4-FFF2-40B4-BE49-F238E27FC236}">
                      <a16:creationId xmlns:a16="http://schemas.microsoft.com/office/drawing/2014/main" id="{F2820EEE-A93E-489E-A4A2-DECEE45EFA06}"/>
                    </a:ext>
                  </a:extLst>
                </p:cNvPr>
                <p:cNvSpPr/>
                <p:nvPr/>
              </p:nvSpPr>
              <p:spPr>
                <a:xfrm>
                  <a:off x="3408078" y="4062512"/>
                  <a:ext cx="165413" cy="45631"/>
                </a:xfrm>
                <a:custGeom>
                  <a:avLst/>
                  <a:gdLst>
                    <a:gd name="connsiteX0" fmla="*/ 0 w 165413"/>
                    <a:gd name="connsiteY0" fmla="*/ 0 h 45631"/>
                    <a:gd name="connsiteX1" fmla="*/ 165414 w 165413"/>
                    <a:gd name="connsiteY1" fmla="*/ 0 h 45631"/>
                    <a:gd name="connsiteX2" fmla="*/ 165414 w 165413"/>
                    <a:gd name="connsiteY2" fmla="*/ 45631 h 45631"/>
                    <a:gd name="connsiteX3" fmla="*/ 0 w 165413"/>
                    <a:gd name="connsiteY3" fmla="*/ 45631 h 4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63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5631"/>
                      </a:lnTo>
                      <a:lnTo>
                        <a:pt x="0" y="4563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0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4866193"/>
                <a:ext cx="165413" cy="33653"/>
                <a:chOff x="3591744" y="4866193"/>
                <a:chExt cx="165413" cy="33653"/>
              </a:xfrm>
              <a:solidFill>
                <a:srgbClr val="000000"/>
              </a:solidFill>
            </p:grpSpPr>
            <p:sp>
              <p:nvSpPr>
                <p:cNvPr id="8110" name="자유형: 도형 8109">
                  <a:extLst>
                    <a:ext uri="{FF2B5EF4-FFF2-40B4-BE49-F238E27FC236}">
                      <a16:creationId xmlns:a16="http://schemas.microsoft.com/office/drawing/2014/main" id="{B088C6B6-53D5-4718-B821-C76811C13455}"/>
                    </a:ext>
                  </a:extLst>
                </p:cNvPr>
                <p:cNvSpPr/>
                <p:nvPr/>
              </p:nvSpPr>
              <p:spPr>
                <a:xfrm>
                  <a:off x="3591744" y="4866193"/>
                  <a:ext cx="165413" cy="33653"/>
                </a:xfrm>
                <a:custGeom>
                  <a:avLst/>
                  <a:gdLst>
                    <a:gd name="connsiteX0" fmla="*/ 0 w 165413"/>
                    <a:gd name="connsiteY0" fmla="*/ 0 h 33653"/>
                    <a:gd name="connsiteX1" fmla="*/ 165413 w 165413"/>
                    <a:gd name="connsiteY1" fmla="*/ 0 h 33653"/>
                    <a:gd name="connsiteX2" fmla="*/ 165413 w 165413"/>
                    <a:gd name="connsiteY2" fmla="*/ 33653 h 33653"/>
                    <a:gd name="connsiteX3" fmla="*/ 0 w 165413"/>
                    <a:gd name="connsiteY3" fmla="*/ 33653 h 33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65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653"/>
                      </a:lnTo>
                      <a:lnTo>
                        <a:pt x="0" y="3365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11" name="자유형: 도형 8110">
                  <a:extLst>
                    <a:ext uri="{FF2B5EF4-FFF2-40B4-BE49-F238E27FC236}">
                      <a16:creationId xmlns:a16="http://schemas.microsoft.com/office/drawing/2014/main" id="{FA022FE0-2416-460E-AB31-288064D95BEE}"/>
                    </a:ext>
                  </a:extLst>
                </p:cNvPr>
                <p:cNvSpPr/>
                <p:nvPr/>
              </p:nvSpPr>
              <p:spPr>
                <a:xfrm>
                  <a:off x="3591744" y="4866193"/>
                  <a:ext cx="165413" cy="33653"/>
                </a:xfrm>
                <a:custGeom>
                  <a:avLst/>
                  <a:gdLst>
                    <a:gd name="connsiteX0" fmla="*/ 0 w 165413"/>
                    <a:gd name="connsiteY0" fmla="*/ 0 h 33653"/>
                    <a:gd name="connsiteX1" fmla="*/ 165413 w 165413"/>
                    <a:gd name="connsiteY1" fmla="*/ 0 h 33653"/>
                    <a:gd name="connsiteX2" fmla="*/ 165413 w 165413"/>
                    <a:gd name="connsiteY2" fmla="*/ 33653 h 33653"/>
                    <a:gd name="connsiteX3" fmla="*/ 0 w 165413"/>
                    <a:gd name="connsiteY3" fmla="*/ 33653 h 33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65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653"/>
                      </a:lnTo>
                      <a:lnTo>
                        <a:pt x="0" y="33653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1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4898705"/>
                <a:ext cx="165413" cy="39357"/>
                <a:chOff x="3775410" y="4898705"/>
                <a:chExt cx="165413" cy="39357"/>
              </a:xfrm>
              <a:solidFill>
                <a:srgbClr val="000000"/>
              </a:solidFill>
            </p:grpSpPr>
            <p:sp>
              <p:nvSpPr>
                <p:cNvPr id="8113" name="자유형: 도형 8112">
                  <a:extLst>
                    <a:ext uri="{FF2B5EF4-FFF2-40B4-BE49-F238E27FC236}">
                      <a16:creationId xmlns:a16="http://schemas.microsoft.com/office/drawing/2014/main" id="{D42695E2-6266-4AA6-8DB5-56AEB7FF516D}"/>
                    </a:ext>
                  </a:extLst>
                </p:cNvPr>
                <p:cNvSpPr/>
                <p:nvPr/>
              </p:nvSpPr>
              <p:spPr>
                <a:xfrm>
                  <a:off x="3775410" y="4898705"/>
                  <a:ext cx="165413" cy="39357"/>
                </a:xfrm>
                <a:custGeom>
                  <a:avLst/>
                  <a:gdLst>
                    <a:gd name="connsiteX0" fmla="*/ 0 w 165413"/>
                    <a:gd name="connsiteY0" fmla="*/ 0 h 39357"/>
                    <a:gd name="connsiteX1" fmla="*/ 165413 w 165413"/>
                    <a:gd name="connsiteY1" fmla="*/ 0 h 39357"/>
                    <a:gd name="connsiteX2" fmla="*/ 165413 w 165413"/>
                    <a:gd name="connsiteY2" fmla="*/ 39357 h 39357"/>
                    <a:gd name="connsiteX3" fmla="*/ 0 w 165413"/>
                    <a:gd name="connsiteY3" fmla="*/ 39357 h 39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3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357"/>
                      </a:lnTo>
                      <a:lnTo>
                        <a:pt x="0" y="3935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14" name="자유형: 도형 8113">
                  <a:extLst>
                    <a:ext uri="{FF2B5EF4-FFF2-40B4-BE49-F238E27FC236}">
                      <a16:creationId xmlns:a16="http://schemas.microsoft.com/office/drawing/2014/main" id="{18FCFB7F-10BE-4DF6-9ACD-23F281F3C0A3}"/>
                    </a:ext>
                  </a:extLst>
                </p:cNvPr>
                <p:cNvSpPr/>
                <p:nvPr/>
              </p:nvSpPr>
              <p:spPr>
                <a:xfrm>
                  <a:off x="3775410" y="4898705"/>
                  <a:ext cx="165413" cy="39357"/>
                </a:xfrm>
                <a:custGeom>
                  <a:avLst/>
                  <a:gdLst>
                    <a:gd name="connsiteX0" fmla="*/ 0 w 165413"/>
                    <a:gd name="connsiteY0" fmla="*/ 0 h 39357"/>
                    <a:gd name="connsiteX1" fmla="*/ 165413 w 165413"/>
                    <a:gd name="connsiteY1" fmla="*/ 0 h 39357"/>
                    <a:gd name="connsiteX2" fmla="*/ 165413 w 165413"/>
                    <a:gd name="connsiteY2" fmla="*/ 39357 h 39357"/>
                    <a:gd name="connsiteX3" fmla="*/ 0 w 165413"/>
                    <a:gd name="connsiteY3" fmla="*/ 39357 h 39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35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357"/>
                      </a:lnTo>
                      <a:lnTo>
                        <a:pt x="0" y="3935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1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4866193"/>
                <a:ext cx="165413" cy="58179"/>
                <a:chOff x="3959076" y="4866193"/>
                <a:chExt cx="165413" cy="58179"/>
              </a:xfrm>
              <a:solidFill>
                <a:srgbClr val="000000"/>
              </a:solidFill>
            </p:grpSpPr>
            <p:sp>
              <p:nvSpPr>
                <p:cNvPr id="8116" name="자유형: 도형 8115">
                  <a:extLst>
                    <a:ext uri="{FF2B5EF4-FFF2-40B4-BE49-F238E27FC236}">
                      <a16:creationId xmlns:a16="http://schemas.microsoft.com/office/drawing/2014/main" id="{1F314AE5-451B-4F49-B743-6F562C345E22}"/>
                    </a:ext>
                  </a:extLst>
                </p:cNvPr>
                <p:cNvSpPr/>
                <p:nvPr/>
              </p:nvSpPr>
              <p:spPr>
                <a:xfrm>
                  <a:off x="3959076" y="4866193"/>
                  <a:ext cx="165413" cy="58179"/>
                </a:xfrm>
                <a:custGeom>
                  <a:avLst/>
                  <a:gdLst>
                    <a:gd name="connsiteX0" fmla="*/ 0 w 165413"/>
                    <a:gd name="connsiteY0" fmla="*/ 0 h 58179"/>
                    <a:gd name="connsiteX1" fmla="*/ 165413 w 165413"/>
                    <a:gd name="connsiteY1" fmla="*/ 0 h 58179"/>
                    <a:gd name="connsiteX2" fmla="*/ 165413 w 165413"/>
                    <a:gd name="connsiteY2" fmla="*/ 58180 h 58179"/>
                    <a:gd name="connsiteX3" fmla="*/ 0 w 165413"/>
                    <a:gd name="connsiteY3" fmla="*/ 58180 h 5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1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180"/>
                      </a:lnTo>
                      <a:lnTo>
                        <a:pt x="0" y="5818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17" name="자유형: 도형 8116">
                  <a:extLst>
                    <a:ext uri="{FF2B5EF4-FFF2-40B4-BE49-F238E27FC236}">
                      <a16:creationId xmlns:a16="http://schemas.microsoft.com/office/drawing/2014/main" id="{6DD6BF38-ED9D-4B8A-B078-D2829D88B33D}"/>
                    </a:ext>
                  </a:extLst>
                </p:cNvPr>
                <p:cNvSpPr/>
                <p:nvPr/>
              </p:nvSpPr>
              <p:spPr>
                <a:xfrm>
                  <a:off x="3959076" y="4866193"/>
                  <a:ext cx="165413" cy="58179"/>
                </a:xfrm>
                <a:custGeom>
                  <a:avLst/>
                  <a:gdLst>
                    <a:gd name="connsiteX0" fmla="*/ 0 w 165413"/>
                    <a:gd name="connsiteY0" fmla="*/ 0 h 58179"/>
                    <a:gd name="connsiteX1" fmla="*/ 165413 w 165413"/>
                    <a:gd name="connsiteY1" fmla="*/ 0 h 58179"/>
                    <a:gd name="connsiteX2" fmla="*/ 165413 w 165413"/>
                    <a:gd name="connsiteY2" fmla="*/ 58180 h 58179"/>
                    <a:gd name="connsiteX3" fmla="*/ 0 w 165413"/>
                    <a:gd name="connsiteY3" fmla="*/ 58180 h 5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1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180"/>
                      </a:lnTo>
                      <a:lnTo>
                        <a:pt x="0" y="5818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1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4715610"/>
                <a:ext cx="165413" cy="58750"/>
                <a:chOff x="4142742" y="4715610"/>
                <a:chExt cx="165413" cy="58750"/>
              </a:xfrm>
              <a:solidFill>
                <a:srgbClr val="000000"/>
              </a:solidFill>
            </p:grpSpPr>
            <p:sp>
              <p:nvSpPr>
                <p:cNvPr id="8119" name="자유형: 도형 8118">
                  <a:extLst>
                    <a:ext uri="{FF2B5EF4-FFF2-40B4-BE49-F238E27FC236}">
                      <a16:creationId xmlns:a16="http://schemas.microsoft.com/office/drawing/2014/main" id="{D3079130-9334-4C4F-9FBB-7D1D4A7C9FE7}"/>
                    </a:ext>
                  </a:extLst>
                </p:cNvPr>
                <p:cNvSpPr/>
                <p:nvPr/>
              </p:nvSpPr>
              <p:spPr>
                <a:xfrm>
                  <a:off x="4142742" y="4715610"/>
                  <a:ext cx="165413" cy="58750"/>
                </a:xfrm>
                <a:custGeom>
                  <a:avLst/>
                  <a:gdLst>
                    <a:gd name="connsiteX0" fmla="*/ 0 w 165413"/>
                    <a:gd name="connsiteY0" fmla="*/ 0 h 58750"/>
                    <a:gd name="connsiteX1" fmla="*/ 165414 w 165413"/>
                    <a:gd name="connsiteY1" fmla="*/ 0 h 58750"/>
                    <a:gd name="connsiteX2" fmla="*/ 165414 w 165413"/>
                    <a:gd name="connsiteY2" fmla="*/ 58750 h 58750"/>
                    <a:gd name="connsiteX3" fmla="*/ 0 w 165413"/>
                    <a:gd name="connsiteY3" fmla="*/ 58750 h 5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75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8750"/>
                      </a:lnTo>
                      <a:lnTo>
                        <a:pt x="0" y="5875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20" name="자유형: 도형 8119">
                  <a:extLst>
                    <a:ext uri="{FF2B5EF4-FFF2-40B4-BE49-F238E27FC236}">
                      <a16:creationId xmlns:a16="http://schemas.microsoft.com/office/drawing/2014/main" id="{18519AD8-CBA1-45A0-9485-CECEA10AB8D9}"/>
                    </a:ext>
                  </a:extLst>
                </p:cNvPr>
                <p:cNvSpPr/>
                <p:nvPr/>
              </p:nvSpPr>
              <p:spPr>
                <a:xfrm>
                  <a:off x="4142742" y="4715610"/>
                  <a:ext cx="165413" cy="58750"/>
                </a:xfrm>
                <a:custGeom>
                  <a:avLst/>
                  <a:gdLst>
                    <a:gd name="connsiteX0" fmla="*/ 0 w 165413"/>
                    <a:gd name="connsiteY0" fmla="*/ 0 h 58750"/>
                    <a:gd name="connsiteX1" fmla="*/ 165414 w 165413"/>
                    <a:gd name="connsiteY1" fmla="*/ 0 h 58750"/>
                    <a:gd name="connsiteX2" fmla="*/ 165414 w 165413"/>
                    <a:gd name="connsiteY2" fmla="*/ 58750 h 58750"/>
                    <a:gd name="connsiteX3" fmla="*/ 0 w 165413"/>
                    <a:gd name="connsiteY3" fmla="*/ 58750 h 5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75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8750"/>
                      </a:lnTo>
                      <a:lnTo>
                        <a:pt x="0" y="5875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2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4721884"/>
                <a:ext cx="165413" cy="43920"/>
                <a:chOff x="4325837" y="4721884"/>
                <a:chExt cx="165413" cy="43920"/>
              </a:xfrm>
              <a:solidFill>
                <a:srgbClr val="000000"/>
              </a:solidFill>
            </p:grpSpPr>
            <p:sp>
              <p:nvSpPr>
                <p:cNvPr id="8122" name="자유형: 도형 8121">
                  <a:extLst>
                    <a:ext uri="{FF2B5EF4-FFF2-40B4-BE49-F238E27FC236}">
                      <a16:creationId xmlns:a16="http://schemas.microsoft.com/office/drawing/2014/main" id="{4608CF1B-8FFC-473E-BCAE-DB902346B450}"/>
                    </a:ext>
                  </a:extLst>
                </p:cNvPr>
                <p:cNvSpPr/>
                <p:nvPr/>
              </p:nvSpPr>
              <p:spPr>
                <a:xfrm>
                  <a:off x="4325837" y="4721884"/>
                  <a:ext cx="165413" cy="43920"/>
                </a:xfrm>
                <a:custGeom>
                  <a:avLst/>
                  <a:gdLst>
                    <a:gd name="connsiteX0" fmla="*/ 0 w 165413"/>
                    <a:gd name="connsiteY0" fmla="*/ 0 h 43920"/>
                    <a:gd name="connsiteX1" fmla="*/ 165413 w 165413"/>
                    <a:gd name="connsiteY1" fmla="*/ 0 h 43920"/>
                    <a:gd name="connsiteX2" fmla="*/ 165413 w 165413"/>
                    <a:gd name="connsiteY2" fmla="*/ 43920 h 43920"/>
                    <a:gd name="connsiteX3" fmla="*/ 0 w 165413"/>
                    <a:gd name="connsiteY3" fmla="*/ 43920 h 4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92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920"/>
                      </a:lnTo>
                      <a:lnTo>
                        <a:pt x="0" y="4392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23" name="자유형: 도형 8122">
                  <a:extLst>
                    <a:ext uri="{FF2B5EF4-FFF2-40B4-BE49-F238E27FC236}">
                      <a16:creationId xmlns:a16="http://schemas.microsoft.com/office/drawing/2014/main" id="{2C443D64-E3F8-44A7-8330-392B28815F99}"/>
                    </a:ext>
                  </a:extLst>
                </p:cNvPr>
                <p:cNvSpPr/>
                <p:nvPr/>
              </p:nvSpPr>
              <p:spPr>
                <a:xfrm>
                  <a:off x="4325837" y="4721884"/>
                  <a:ext cx="165413" cy="43920"/>
                </a:xfrm>
                <a:custGeom>
                  <a:avLst/>
                  <a:gdLst>
                    <a:gd name="connsiteX0" fmla="*/ 0 w 165413"/>
                    <a:gd name="connsiteY0" fmla="*/ 0 h 43920"/>
                    <a:gd name="connsiteX1" fmla="*/ 165413 w 165413"/>
                    <a:gd name="connsiteY1" fmla="*/ 0 h 43920"/>
                    <a:gd name="connsiteX2" fmla="*/ 165413 w 165413"/>
                    <a:gd name="connsiteY2" fmla="*/ 43920 h 43920"/>
                    <a:gd name="connsiteX3" fmla="*/ 0 w 165413"/>
                    <a:gd name="connsiteY3" fmla="*/ 43920 h 4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392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3920"/>
                      </a:lnTo>
                      <a:lnTo>
                        <a:pt x="0" y="4392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2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4790331"/>
                <a:ext cx="165413" cy="51335"/>
                <a:chOff x="4509503" y="4790331"/>
                <a:chExt cx="165413" cy="51335"/>
              </a:xfrm>
              <a:solidFill>
                <a:srgbClr val="000000"/>
              </a:solidFill>
            </p:grpSpPr>
            <p:sp>
              <p:nvSpPr>
                <p:cNvPr id="8125" name="자유형: 도형 8124">
                  <a:extLst>
                    <a:ext uri="{FF2B5EF4-FFF2-40B4-BE49-F238E27FC236}">
                      <a16:creationId xmlns:a16="http://schemas.microsoft.com/office/drawing/2014/main" id="{2C04BC83-8CA7-498A-BC85-496323FAB2D3}"/>
                    </a:ext>
                  </a:extLst>
                </p:cNvPr>
                <p:cNvSpPr/>
                <p:nvPr/>
              </p:nvSpPr>
              <p:spPr>
                <a:xfrm>
                  <a:off x="4509503" y="4790331"/>
                  <a:ext cx="165413" cy="51335"/>
                </a:xfrm>
                <a:custGeom>
                  <a:avLst/>
                  <a:gdLst>
                    <a:gd name="connsiteX0" fmla="*/ 0 w 165413"/>
                    <a:gd name="connsiteY0" fmla="*/ 0 h 51335"/>
                    <a:gd name="connsiteX1" fmla="*/ 165413 w 165413"/>
                    <a:gd name="connsiteY1" fmla="*/ 0 h 51335"/>
                    <a:gd name="connsiteX2" fmla="*/ 165413 w 165413"/>
                    <a:gd name="connsiteY2" fmla="*/ 51335 h 51335"/>
                    <a:gd name="connsiteX3" fmla="*/ 0 w 165413"/>
                    <a:gd name="connsiteY3" fmla="*/ 51335 h 51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335"/>
                      </a:lnTo>
                      <a:lnTo>
                        <a:pt x="0" y="5133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26" name="자유형: 도형 8125">
                  <a:extLst>
                    <a:ext uri="{FF2B5EF4-FFF2-40B4-BE49-F238E27FC236}">
                      <a16:creationId xmlns:a16="http://schemas.microsoft.com/office/drawing/2014/main" id="{4070DB38-31E0-466A-8B50-7F3A03F55084}"/>
                    </a:ext>
                  </a:extLst>
                </p:cNvPr>
                <p:cNvSpPr/>
                <p:nvPr/>
              </p:nvSpPr>
              <p:spPr>
                <a:xfrm>
                  <a:off x="4509503" y="4790331"/>
                  <a:ext cx="165413" cy="51335"/>
                </a:xfrm>
                <a:custGeom>
                  <a:avLst/>
                  <a:gdLst>
                    <a:gd name="connsiteX0" fmla="*/ 0 w 165413"/>
                    <a:gd name="connsiteY0" fmla="*/ 0 h 51335"/>
                    <a:gd name="connsiteX1" fmla="*/ 165413 w 165413"/>
                    <a:gd name="connsiteY1" fmla="*/ 0 h 51335"/>
                    <a:gd name="connsiteX2" fmla="*/ 165413 w 165413"/>
                    <a:gd name="connsiteY2" fmla="*/ 51335 h 51335"/>
                    <a:gd name="connsiteX3" fmla="*/ 0 w 165413"/>
                    <a:gd name="connsiteY3" fmla="*/ 51335 h 51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133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1335"/>
                      </a:lnTo>
                      <a:lnTo>
                        <a:pt x="0" y="5133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2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4769226"/>
                <a:ext cx="165413" cy="54187"/>
                <a:chOff x="4693169" y="4769226"/>
                <a:chExt cx="165413" cy="54187"/>
              </a:xfrm>
              <a:solidFill>
                <a:srgbClr val="000000"/>
              </a:solidFill>
            </p:grpSpPr>
            <p:sp>
              <p:nvSpPr>
                <p:cNvPr id="8128" name="자유형: 도형 8127">
                  <a:extLst>
                    <a:ext uri="{FF2B5EF4-FFF2-40B4-BE49-F238E27FC236}">
                      <a16:creationId xmlns:a16="http://schemas.microsoft.com/office/drawing/2014/main" id="{F41918A6-CF3C-49B1-972E-E933996B6C2D}"/>
                    </a:ext>
                  </a:extLst>
                </p:cNvPr>
                <p:cNvSpPr/>
                <p:nvPr/>
              </p:nvSpPr>
              <p:spPr>
                <a:xfrm>
                  <a:off x="4693169" y="4769226"/>
                  <a:ext cx="165413" cy="54187"/>
                </a:xfrm>
                <a:custGeom>
                  <a:avLst/>
                  <a:gdLst>
                    <a:gd name="connsiteX0" fmla="*/ 0 w 165413"/>
                    <a:gd name="connsiteY0" fmla="*/ 0 h 54187"/>
                    <a:gd name="connsiteX1" fmla="*/ 165414 w 165413"/>
                    <a:gd name="connsiteY1" fmla="*/ 0 h 54187"/>
                    <a:gd name="connsiteX2" fmla="*/ 165414 w 165413"/>
                    <a:gd name="connsiteY2" fmla="*/ 54187 h 54187"/>
                    <a:gd name="connsiteX3" fmla="*/ 0 w 165413"/>
                    <a:gd name="connsiteY3" fmla="*/ 54187 h 54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18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4187"/>
                      </a:lnTo>
                      <a:lnTo>
                        <a:pt x="0" y="5418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29" name="자유형: 도형 8128">
                  <a:extLst>
                    <a:ext uri="{FF2B5EF4-FFF2-40B4-BE49-F238E27FC236}">
                      <a16:creationId xmlns:a16="http://schemas.microsoft.com/office/drawing/2014/main" id="{C8A1B5C7-8C8F-4AF8-9710-AAE1AB909668}"/>
                    </a:ext>
                  </a:extLst>
                </p:cNvPr>
                <p:cNvSpPr/>
                <p:nvPr/>
              </p:nvSpPr>
              <p:spPr>
                <a:xfrm>
                  <a:off x="4693169" y="4769226"/>
                  <a:ext cx="165413" cy="54187"/>
                </a:xfrm>
                <a:custGeom>
                  <a:avLst/>
                  <a:gdLst>
                    <a:gd name="connsiteX0" fmla="*/ 0 w 165413"/>
                    <a:gd name="connsiteY0" fmla="*/ 0 h 54187"/>
                    <a:gd name="connsiteX1" fmla="*/ 165414 w 165413"/>
                    <a:gd name="connsiteY1" fmla="*/ 0 h 54187"/>
                    <a:gd name="connsiteX2" fmla="*/ 165414 w 165413"/>
                    <a:gd name="connsiteY2" fmla="*/ 54187 h 54187"/>
                    <a:gd name="connsiteX3" fmla="*/ 0 w 165413"/>
                    <a:gd name="connsiteY3" fmla="*/ 54187 h 54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418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4187"/>
                      </a:lnTo>
                      <a:lnTo>
                        <a:pt x="0" y="5418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3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4667126"/>
                <a:ext cx="165413" cy="63883"/>
                <a:chOff x="4876835" y="4667126"/>
                <a:chExt cx="165413" cy="63883"/>
              </a:xfrm>
              <a:solidFill>
                <a:srgbClr val="000000"/>
              </a:solidFill>
            </p:grpSpPr>
            <p:sp>
              <p:nvSpPr>
                <p:cNvPr id="8131" name="자유형: 도형 8130">
                  <a:extLst>
                    <a:ext uri="{FF2B5EF4-FFF2-40B4-BE49-F238E27FC236}">
                      <a16:creationId xmlns:a16="http://schemas.microsoft.com/office/drawing/2014/main" id="{4C2C21FA-75BE-4F43-A3D0-7B30487DB1E4}"/>
                    </a:ext>
                  </a:extLst>
                </p:cNvPr>
                <p:cNvSpPr/>
                <p:nvPr/>
              </p:nvSpPr>
              <p:spPr>
                <a:xfrm>
                  <a:off x="4876835" y="4667126"/>
                  <a:ext cx="165413" cy="63883"/>
                </a:xfrm>
                <a:custGeom>
                  <a:avLst/>
                  <a:gdLst>
                    <a:gd name="connsiteX0" fmla="*/ 0 w 165413"/>
                    <a:gd name="connsiteY0" fmla="*/ 0 h 63883"/>
                    <a:gd name="connsiteX1" fmla="*/ 165414 w 165413"/>
                    <a:gd name="connsiteY1" fmla="*/ 0 h 63883"/>
                    <a:gd name="connsiteX2" fmla="*/ 165414 w 165413"/>
                    <a:gd name="connsiteY2" fmla="*/ 63884 h 63883"/>
                    <a:gd name="connsiteX3" fmla="*/ 0 w 165413"/>
                    <a:gd name="connsiteY3" fmla="*/ 63884 h 6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88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884"/>
                      </a:lnTo>
                      <a:lnTo>
                        <a:pt x="0" y="6388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32" name="자유형: 도형 8131">
                  <a:extLst>
                    <a:ext uri="{FF2B5EF4-FFF2-40B4-BE49-F238E27FC236}">
                      <a16:creationId xmlns:a16="http://schemas.microsoft.com/office/drawing/2014/main" id="{44304ED5-07CA-4F4E-9D7C-5A751FBAD4F2}"/>
                    </a:ext>
                  </a:extLst>
                </p:cNvPr>
                <p:cNvSpPr/>
                <p:nvPr/>
              </p:nvSpPr>
              <p:spPr>
                <a:xfrm>
                  <a:off x="4876835" y="4667126"/>
                  <a:ext cx="165413" cy="63883"/>
                </a:xfrm>
                <a:custGeom>
                  <a:avLst/>
                  <a:gdLst>
                    <a:gd name="connsiteX0" fmla="*/ 0 w 165413"/>
                    <a:gd name="connsiteY0" fmla="*/ 0 h 63883"/>
                    <a:gd name="connsiteX1" fmla="*/ 165414 w 165413"/>
                    <a:gd name="connsiteY1" fmla="*/ 0 h 63883"/>
                    <a:gd name="connsiteX2" fmla="*/ 165414 w 165413"/>
                    <a:gd name="connsiteY2" fmla="*/ 63884 h 63883"/>
                    <a:gd name="connsiteX3" fmla="*/ 0 w 165413"/>
                    <a:gd name="connsiteY3" fmla="*/ 63884 h 6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88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884"/>
                      </a:lnTo>
                      <a:lnTo>
                        <a:pt x="0" y="6388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3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4808583"/>
                <a:ext cx="165413" cy="58179"/>
                <a:chOff x="5060501" y="4808583"/>
                <a:chExt cx="165413" cy="58179"/>
              </a:xfrm>
              <a:solidFill>
                <a:srgbClr val="000000"/>
              </a:solidFill>
            </p:grpSpPr>
            <p:sp>
              <p:nvSpPr>
                <p:cNvPr id="8134" name="자유형: 도형 8133">
                  <a:extLst>
                    <a:ext uri="{FF2B5EF4-FFF2-40B4-BE49-F238E27FC236}">
                      <a16:creationId xmlns:a16="http://schemas.microsoft.com/office/drawing/2014/main" id="{D44E7A1C-202F-4D59-B6C4-D698877E97A4}"/>
                    </a:ext>
                  </a:extLst>
                </p:cNvPr>
                <p:cNvSpPr/>
                <p:nvPr/>
              </p:nvSpPr>
              <p:spPr>
                <a:xfrm>
                  <a:off x="5060501" y="4808583"/>
                  <a:ext cx="165413" cy="58179"/>
                </a:xfrm>
                <a:custGeom>
                  <a:avLst/>
                  <a:gdLst>
                    <a:gd name="connsiteX0" fmla="*/ 0 w 165413"/>
                    <a:gd name="connsiteY0" fmla="*/ 0 h 58179"/>
                    <a:gd name="connsiteX1" fmla="*/ 165413 w 165413"/>
                    <a:gd name="connsiteY1" fmla="*/ 0 h 58179"/>
                    <a:gd name="connsiteX2" fmla="*/ 165413 w 165413"/>
                    <a:gd name="connsiteY2" fmla="*/ 58180 h 58179"/>
                    <a:gd name="connsiteX3" fmla="*/ 0 w 165413"/>
                    <a:gd name="connsiteY3" fmla="*/ 58180 h 5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1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180"/>
                      </a:lnTo>
                      <a:lnTo>
                        <a:pt x="0" y="5818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35" name="자유형: 도형 8134">
                  <a:extLst>
                    <a:ext uri="{FF2B5EF4-FFF2-40B4-BE49-F238E27FC236}">
                      <a16:creationId xmlns:a16="http://schemas.microsoft.com/office/drawing/2014/main" id="{DCC4A187-42AD-4CC1-9573-56EE88273314}"/>
                    </a:ext>
                  </a:extLst>
                </p:cNvPr>
                <p:cNvSpPr/>
                <p:nvPr/>
              </p:nvSpPr>
              <p:spPr>
                <a:xfrm>
                  <a:off x="5060501" y="4808583"/>
                  <a:ext cx="165413" cy="58179"/>
                </a:xfrm>
                <a:custGeom>
                  <a:avLst/>
                  <a:gdLst>
                    <a:gd name="connsiteX0" fmla="*/ 0 w 165413"/>
                    <a:gd name="connsiteY0" fmla="*/ 0 h 58179"/>
                    <a:gd name="connsiteX1" fmla="*/ 165413 w 165413"/>
                    <a:gd name="connsiteY1" fmla="*/ 0 h 58179"/>
                    <a:gd name="connsiteX2" fmla="*/ 165413 w 165413"/>
                    <a:gd name="connsiteY2" fmla="*/ 58180 h 58179"/>
                    <a:gd name="connsiteX3" fmla="*/ 0 w 165413"/>
                    <a:gd name="connsiteY3" fmla="*/ 58180 h 5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817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8180"/>
                      </a:lnTo>
                      <a:lnTo>
                        <a:pt x="0" y="5818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3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4790901"/>
                <a:ext cx="165413" cy="53046"/>
                <a:chOff x="5244167" y="4790901"/>
                <a:chExt cx="165413" cy="53046"/>
              </a:xfrm>
              <a:solidFill>
                <a:srgbClr val="000000"/>
              </a:solidFill>
            </p:grpSpPr>
            <p:sp>
              <p:nvSpPr>
                <p:cNvPr id="8137" name="자유형: 도형 8136">
                  <a:extLst>
                    <a:ext uri="{FF2B5EF4-FFF2-40B4-BE49-F238E27FC236}">
                      <a16:creationId xmlns:a16="http://schemas.microsoft.com/office/drawing/2014/main" id="{827E1537-A3E1-43A6-805A-72DA74619E68}"/>
                    </a:ext>
                  </a:extLst>
                </p:cNvPr>
                <p:cNvSpPr/>
                <p:nvPr/>
              </p:nvSpPr>
              <p:spPr>
                <a:xfrm>
                  <a:off x="5244167" y="4790901"/>
                  <a:ext cx="165413" cy="53046"/>
                </a:xfrm>
                <a:custGeom>
                  <a:avLst/>
                  <a:gdLst>
                    <a:gd name="connsiteX0" fmla="*/ 0 w 165413"/>
                    <a:gd name="connsiteY0" fmla="*/ 0 h 53046"/>
                    <a:gd name="connsiteX1" fmla="*/ 165413 w 165413"/>
                    <a:gd name="connsiteY1" fmla="*/ 0 h 53046"/>
                    <a:gd name="connsiteX2" fmla="*/ 165413 w 165413"/>
                    <a:gd name="connsiteY2" fmla="*/ 53046 h 53046"/>
                    <a:gd name="connsiteX3" fmla="*/ 0 w 165413"/>
                    <a:gd name="connsiteY3" fmla="*/ 53046 h 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304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3046"/>
                      </a:lnTo>
                      <a:lnTo>
                        <a:pt x="0" y="5304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38" name="자유형: 도형 8137">
                  <a:extLst>
                    <a:ext uri="{FF2B5EF4-FFF2-40B4-BE49-F238E27FC236}">
                      <a16:creationId xmlns:a16="http://schemas.microsoft.com/office/drawing/2014/main" id="{278076AA-AD25-4445-855D-2D63DF861FD4}"/>
                    </a:ext>
                  </a:extLst>
                </p:cNvPr>
                <p:cNvSpPr/>
                <p:nvPr/>
              </p:nvSpPr>
              <p:spPr>
                <a:xfrm>
                  <a:off x="5244167" y="4790901"/>
                  <a:ext cx="165413" cy="53046"/>
                </a:xfrm>
                <a:custGeom>
                  <a:avLst/>
                  <a:gdLst>
                    <a:gd name="connsiteX0" fmla="*/ 0 w 165413"/>
                    <a:gd name="connsiteY0" fmla="*/ 0 h 53046"/>
                    <a:gd name="connsiteX1" fmla="*/ 165413 w 165413"/>
                    <a:gd name="connsiteY1" fmla="*/ 0 h 53046"/>
                    <a:gd name="connsiteX2" fmla="*/ 165413 w 165413"/>
                    <a:gd name="connsiteY2" fmla="*/ 53046 h 53046"/>
                    <a:gd name="connsiteX3" fmla="*/ 0 w 165413"/>
                    <a:gd name="connsiteY3" fmla="*/ 53046 h 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304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3046"/>
                      </a:lnTo>
                      <a:lnTo>
                        <a:pt x="0" y="5304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3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4762952"/>
                <a:ext cx="165413" cy="62172"/>
                <a:chOff x="5427833" y="4762952"/>
                <a:chExt cx="165413" cy="62172"/>
              </a:xfrm>
              <a:solidFill>
                <a:srgbClr val="000000"/>
              </a:solidFill>
            </p:grpSpPr>
            <p:sp>
              <p:nvSpPr>
                <p:cNvPr id="8140" name="자유형: 도형 8139">
                  <a:extLst>
                    <a:ext uri="{FF2B5EF4-FFF2-40B4-BE49-F238E27FC236}">
                      <a16:creationId xmlns:a16="http://schemas.microsoft.com/office/drawing/2014/main" id="{46608E18-2207-46D0-B928-CF9E7373BB96}"/>
                    </a:ext>
                  </a:extLst>
                </p:cNvPr>
                <p:cNvSpPr/>
                <p:nvPr/>
              </p:nvSpPr>
              <p:spPr>
                <a:xfrm>
                  <a:off x="5427833" y="4762952"/>
                  <a:ext cx="165413" cy="62172"/>
                </a:xfrm>
                <a:custGeom>
                  <a:avLst/>
                  <a:gdLst>
                    <a:gd name="connsiteX0" fmla="*/ 0 w 165413"/>
                    <a:gd name="connsiteY0" fmla="*/ 0 h 62172"/>
                    <a:gd name="connsiteX1" fmla="*/ 165413 w 165413"/>
                    <a:gd name="connsiteY1" fmla="*/ 0 h 62172"/>
                    <a:gd name="connsiteX2" fmla="*/ 165413 w 165413"/>
                    <a:gd name="connsiteY2" fmla="*/ 62173 h 62172"/>
                    <a:gd name="connsiteX3" fmla="*/ 0 w 165413"/>
                    <a:gd name="connsiteY3" fmla="*/ 62173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1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173"/>
                      </a:lnTo>
                      <a:lnTo>
                        <a:pt x="0" y="6217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41" name="자유형: 도형 8140">
                  <a:extLst>
                    <a:ext uri="{FF2B5EF4-FFF2-40B4-BE49-F238E27FC236}">
                      <a16:creationId xmlns:a16="http://schemas.microsoft.com/office/drawing/2014/main" id="{BBA74582-F6BB-4131-B811-4A82B5162515}"/>
                    </a:ext>
                  </a:extLst>
                </p:cNvPr>
                <p:cNvSpPr/>
                <p:nvPr/>
              </p:nvSpPr>
              <p:spPr>
                <a:xfrm>
                  <a:off x="5427833" y="4762952"/>
                  <a:ext cx="165413" cy="62172"/>
                </a:xfrm>
                <a:custGeom>
                  <a:avLst/>
                  <a:gdLst>
                    <a:gd name="connsiteX0" fmla="*/ 0 w 165413"/>
                    <a:gd name="connsiteY0" fmla="*/ 0 h 62172"/>
                    <a:gd name="connsiteX1" fmla="*/ 165413 w 165413"/>
                    <a:gd name="connsiteY1" fmla="*/ 0 h 62172"/>
                    <a:gd name="connsiteX2" fmla="*/ 165413 w 165413"/>
                    <a:gd name="connsiteY2" fmla="*/ 62173 h 62172"/>
                    <a:gd name="connsiteX3" fmla="*/ 0 w 165413"/>
                    <a:gd name="connsiteY3" fmla="*/ 62173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1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173"/>
                      </a:lnTo>
                      <a:lnTo>
                        <a:pt x="0" y="62173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4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4587842"/>
                <a:ext cx="165413" cy="53616"/>
                <a:chOff x="5611499" y="4587842"/>
                <a:chExt cx="165413" cy="53616"/>
              </a:xfrm>
              <a:solidFill>
                <a:srgbClr val="000000"/>
              </a:solidFill>
            </p:grpSpPr>
            <p:sp>
              <p:nvSpPr>
                <p:cNvPr id="8143" name="자유형: 도형 8142">
                  <a:extLst>
                    <a:ext uri="{FF2B5EF4-FFF2-40B4-BE49-F238E27FC236}">
                      <a16:creationId xmlns:a16="http://schemas.microsoft.com/office/drawing/2014/main" id="{61FB6D6B-AD5A-4C0F-A6CD-ED8F7ADC46BF}"/>
                    </a:ext>
                  </a:extLst>
                </p:cNvPr>
                <p:cNvSpPr/>
                <p:nvPr/>
              </p:nvSpPr>
              <p:spPr>
                <a:xfrm>
                  <a:off x="5611499" y="4587842"/>
                  <a:ext cx="165413" cy="53616"/>
                </a:xfrm>
                <a:custGeom>
                  <a:avLst/>
                  <a:gdLst>
                    <a:gd name="connsiteX0" fmla="*/ 0 w 165413"/>
                    <a:gd name="connsiteY0" fmla="*/ 0 h 53616"/>
                    <a:gd name="connsiteX1" fmla="*/ 165414 w 165413"/>
                    <a:gd name="connsiteY1" fmla="*/ 0 h 53616"/>
                    <a:gd name="connsiteX2" fmla="*/ 165414 w 165413"/>
                    <a:gd name="connsiteY2" fmla="*/ 53617 h 53616"/>
                    <a:gd name="connsiteX3" fmla="*/ 0 w 165413"/>
                    <a:gd name="connsiteY3" fmla="*/ 53617 h 53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361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3617"/>
                      </a:lnTo>
                      <a:lnTo>
                        <a:pt x="0" y="5361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44" name="자유형: 도형 8143">
                  <a:extLst>
                    <a:ext uri="{FF2B5EF4-FFF2-40B4-BE49-F238E27FC236}">
                      <a16:creationId xmlns:a16="http://schemas.microsoft.com/office/drawing/2014/main" id="{A94A91E3-E1DE-433F-A38E-FC2B2EA96C50}"/>
                    </a:ext>
                  </a:extLst>
                </p:cNvPr>
                <p:cNvSpPr/>
                <p:nvPr/>
              </p:nvSpPr>
              <p:spPr>
                <a:xfrm>
                  <a:off x="5611499" y="4587842"/>
                  <a:ext cx="165413" cy="53616"/>
                </a:xfrm>
                <a:custGeom>
                  <a:avLst/>
                  <a:gdLst>
                    <a:gd name="connsiteX0" fmla="*/ 0 w 165413"/>
                    <a:gd name="connsiteY0" fmla="*/ 0 h 53616"/>
                    <a:gd name="connsiteX1" fmla="*/ 165414 w 165413"/>
                    <a:gd name="connsiteY1" fmla="*/ 0 h 53616"/>
                    <a:gd name="connsiteX2" fmla="*/ 165414 w 165413"/>
                    <a:gd name="connsiteY2" fmla="*/ 53617 h 53616"/>
                    <a:gd name="connsiteX3" fmla="*/ 0 w 165413"/>
                    <a:gd name="connsiteY3" fmla="*/ 53617 h 53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361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53617"/>
                      </a:lnTo>
                      <a:lnTo>
                        <a:pt x="0" y="5361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4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4851933"/>
                <a:ext cx="165413" cy="66735"/>
                <a:chOff x="5795165" y="4851933"/>
                <a:chExt cx="165413" cy="66735"/>
              </a:xfrm>
              <a:solidFill>
                <a:srgbClr val="000000"/>
              </a:solidFill>
            </p:grpSpPr>
            <p:sp>
              <p:nvSpPr>
                <p:cNvPr id="8146" name="자유형: 도형 8145">
                  <a:extLst>
                    <a:ext uri="{FF2B5EF4-FFF2-40B4-BE49-F238E27FC236}">
                      <a16:creationId xmlns:a16="http://schemas.microsoft.com/office/drawing/2014/main" id="{FC93BFEE-C70F-47F0-A324-A19797E330AD}"/>
                    </a:ext>
                  </a:extLst>
                </p:cNvPr>
                <p:cNvSpPr/>
                <p:nvPr/>
              </p:nvSpPr>
              <p:spPr>
                <a:xfrm>
                  <a:off x="5795165" y="4851933"/>
                  <a:ext cx="165413" cy="66735"/>
                </a:xfrm>
                <a:custGeom>
                  <a:avLst/>
                  <a:gdLst>
                    <a:gd name="connsiteX0" fmla="*/ 0 w 165413"/>
                    <a:gd name="connsiteY0" fmla="*/ 0 h 66735"/>
                    <a:gd name="connsiteX1" fmla="*/ 165414 w 165413"/>
                    <a:gd name="connsiteY1" fmla="*/ 0 h 66735"/>
                    <a:gd name="connsiteX2" fmla="*/ 165414 w 165413"/>
                    <a:gd name="connsiteY2" fmla="*/ 66736 h 66735"/>
                    <a:gd name="connsiteX3" fmla="*/ 0 w 165413"/>
                    <a:gd name="connsiteY3" fmla="*/ 66736 h 66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73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736"/>
                      </a:lnTo>
                      <a:lnTo>
                        <a:pt x="0" y="6673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47" name="자유형: 도형 8146">
                  <a:extLst>
                    <a:ext uri="{FF2B5EF4-FFF2-40B4-BE49-F238E27FC236}">
                      <a16:creationId xmlns:a16="http://schemas.microsoft.com/office/drawing/2014/main" id="{F9E2E3E2-5257-4942-A193-910B12E0E867}"/>
                    </a:ext>
                  </a:extLst>
                </p:cNvPr>
                <p:cNvSpPr/>
                <p:nvPr/>
              </p:nvSpPr>
              <p:spPr>
                <a:xfrm>
                  <a:off x="5795165" y="4851933"/>
                  <a:ext cx="165413" cy="66735"/>
                </a:xfrm>
                <a:custGeom>
                  <a:avLst/>
                  <a:gdLst>
                    <a:gd name="connsiteX0" fmla="*/ 0 w 165413"/>
                    <a:gd name="connsiteY0" fmla="*/ 0 h 66735"/>
                    <a:gd name="connsiteX1" fmla="*/ 165414 w 165413"/>
                    <a:gd name="connsiteY1" fmla="*/ 0 h 66735"/>
                    <a:gd name="connsiteX2" fmla="*/ 165414 w 165413"/>
                    <a:gd name="connsiteY2" fmla="*/ 66736 h 66735"/>
                    <a:gd name="connsiteX3" fmla="*/ 0 w 165413"/>
                    <a:gd name="connsiteY3" fmla="*/ 66736 h 66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73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736"/>
                      </a:lnTo>
                      <a:lnTo>
                        <a:pt x="0" y="6673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4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4911254"/>
                <a:ext cx="165413" cy="61602"/>
                <a:chOff x="5978831" y="4911254"/>
                <a:chExt cx="165413" cy="61602"/>
              </a:xfrm>
              <a:solidFill>
                <a:srgbClr val="000000"/>
              </a:solidFill>
            </p:grpSpPr>
            <p:sp>
              <p:nvSpPr>
                <p:cNvPr id="8149" name="자유형: 도형 8148">
                  <a:extLst>
                    <a:ext uri="{FF2B5EF4-FFF2-40B4-BE49-F238E27FC236}">
                      <a16:creationId xmlns:a16="http://schemas.microsoft.com/office/drawing/2014/main" id="{2BAEC805-C761-46E5-A7E3-48A67DF51C44}"/>
                    </a:ext>
                  </a:extLst>
                </p:cNvPr>
                <p:cNvSpPr/>
                <p:nvPr/>
              </p:nvSpPr>
              <p:spPr>
                <a:xfrm>
                  <a:off x="5978831" y="4911254"/>
                  <a:ext cx="165413" cy="61602"/>
                </a:xfrm>
                <a:custGeom>
                  <a:avLst/>
                  <a:gdLst>
                    <a:gd name="connsiteX0" fmla="*/ 0 w 165413"/>
                    <a:gd name="connsiteY0" fmla="*/ 0 h 61602"/>
                    <a:gd name="connsiteX1" fmla="*/ 165413 w 165413"/>
                    <a:gd name="connsiteY1" fmla="*/ 0 h 61602"/>
                    <a:gd name="connsiteX2" fmla="*/ 165413 w 165413"/>
                    <a:gd name="connsiteY2" fmla="*/ 61602 h 61602"/>
                    <a:gd name="connsiteX3" fmla="*/ 0 w 165413"/>
                    <a:gd name="connsiteY3" fmla="*/ 61602 h 61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60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602"/>
                      </a:lnTo>
                      <a:lnTo>
                        <a:pt x="0" y="6160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50" name="자유형: 도형 8149">
                  <a:extLst>
                    <a:ext uri="{FF2B5EF4-FFF2-40B4-BE49-F238E27FC236}">
                      <a16:creationId xmlns:a16="http://schemas.microsoft.com/office/drawing/2014/main" id="{0B1DBA08-B1CE-4770-8306-A2B199DE12D8}"/>
                    </a:ext>
                  </a:extLst>
                </p:cNvPr>
                <p:cNvSpPr/>
                <p:nvPr/>
              </p:nvSpPr>
              <p:spPr>
                <a:xfrm>
                  <a:off x="5978831" y="4911254"/>
                  <a:ext cx="165413" cy="61602"/>
                </a:xfrm>
                <a:custGeom>
                  <a:avLst/>
                  <a:gdLst>
                    <a:gd name="connsiteX0" fmla="*/ 0 w 165413"/>
                    <a:gd name="connsiteY0" fmla="*/ 0 h 61602"/>
                    <a:gd name="connsiteX1" fmla="*/ 165413 w 165413"/>
                    <a:gd name="connsiteY1" fmla="*/ 0 h 61602"/>
                    <a:gd name="connsiteX2" fmla="*/ 165413 w 165413"/>
                    <a:gd name="connsiteY2" fmla="*/ 61602 h 61602"/>
                    <a:gd name="connsiteX3" fmla="*/ 0 w 165413"/>
                    <a:gd name="connsiteY3" fmla="*/ 61602 h 61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60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602"/>
                      </a:lnTo>
                      <a:lnTo>
                        <a:pt x="0" y="6160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5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4881023"/>
                <a:ext cx="165413" cy="61031"/>
                <a:chOff x="6162497" y="4881023"/>
                <a:chExt cx="165413" cy="61031"/>
              </a:xfrm>
              <a:solidFill>
                <a:srgbClr val="000000"/>
              </a:solidFill>
            </p:grpSpPr>
            <p:sp>
              <p:nvSpPr>
                <p:cNvPr id="8152" name="자유형: 도형 8151">
                  <a:extLst>
                    <a:ext uri="{FF2B5EF4-FFF2-40B4-BE49-F238E27FC236}">
                      <a16:creationId xmlns:a16="http://schemas.microsoft.com/office/drawing/2014/main" id="{0F342708-E895-436D-9011-146D9CADC5A3}"/>
                    </a:ext>
                  </a:extLst>
                </p:cNvPr>
                <p:cNvSpPr/>
                <p:nvPr/>
              </p:nvSpPr>
              <p:spPr>
                <a:xfrm>
                  <a:off x="6162497" y="4881023"/>
                  <a:ext cx="165413" cy="61031"/>
                </a:xfrm>
                <a:custGeom>
                  <a:avLst/>
                  <a:gdLst>
                    <a:gd name="connsiteX0" fmla="*/ 0 w 165413"/>
                    <a:gd name="connsiteY0" fmla="*/ 0 h 61031"/>
                    <a:gd name="connsiteX1" fmla="*/ 165413 w 165413"/>
                    <a:gd name="connsiteY1" fmla="*/ 0 h 61031"/>
                    <a:gd name="connsiteX2" fmla="*/ 165413 w 165413"/>
                    <a:gd name="connsiteY2" fmla="*/ 61032 h 61031"/>
                    <a:gd name="connsiteX3" fmla="*/ 0 w 165413"/>
                    <a:gd name="connsiteY3" fmla="*/ 61032 h 6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03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032"/>
                      </a:lnTo>
                      <a:lnTo>
                        <a:pt x="0" y="6103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53" name="자유형: 도형 8152">
                  <a:extLst>
                    <a:ext uri="{FF2B5EF4-FFF2-40B4-BE49-F238E27FC236}">
                      <a16:creationId xmlns:a16="http://schemas.microsoft.com/office/drawing/2014/main" id="{4A11F45E-FDA9-45A1-97B1-A64F1967E6EE}"/>
                    </a:ext>
                  </a:extLst>
                </p:cNvPr>
                <p:cNvSpPr/>
                <p:nvPr/>
              </p:nvSpPr>
              <p:spPr>
                <a:xfrm>
                  <a:off x="6162497" y="4881023"/>
                  <a:ext cx="165413" cy="61031"/>
                </a:xfrm>
                <a:custGeom>
                  <a:avLst/>
                  <a:gdLst>
                    <a:gd name="connsiteX0" fmla="*/ 0 w 165413"/>
                    <a:gd name="connsiteY0" fmla="*/ 0 h 61031"/>
                    <a:gd name="connsiteX1" fmla="*/ 165413 w 165413"/>
                    <a:gd name="connsiteY1" fmla="*/ 0 h 61031"/>
                    <a:gd name="connsiteX2" fmla="*/ 165413 w 165413"/>
                    <a:gd name="connsiteY2" fmla="*/ 61032 h 61031"/>
                    <a:gd name="connsiteX3" fmla="*/ 0 w 165413"/>
                    <a:gd name="connsiteY3" fmla="*/ 61032 h 6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103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1032"/>
                      </a:lnTo>
                      <a:lnTo>
                        <a:pt x="0" y="6103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5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4780064"/>
                <a:ext cx="165413" cy="65024"/>
                <a:chOff x="6346163" y="4780064"/>
                <a:chExt cx="165413" cy="65024"/>
              </a:xfrm>
              <a:solidFill>
                <a:srgbClr val="000000"/>
              </a:solidFill>
            </p:grpSpPr>
            <p:sp>
              <p:nvSpPr>
                <p:cNvPr id="8155" name="자유형: 도형 8154">
                  <a:extLst>
                    <a:ext uri="{FF2B5EF4-FFF2-40B4-BE49-F238E27FC236}">
                      <a16:creationId xmlns:a16="http://schemas.microsoft.com/office/drawing/2014/main" id="{33C8BB90-6B20-4914-A3B9-8A426EEA9F2D}"/>
                    </a:ext>
                  </a:extLst>
                </p:cNvPr>
                <p:cNvSpPr/>
                <p:nvPr/>
              </p:nvSpPr>
              <p:spPr>
                <a:xfrm>
                  <a:off x="6346163" y="4780064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3 w 165413"/>
                    <a:gd name="connsiteY1" fmla="*/ 0 h 65024"/>
                    <a:gd name="connsiteX2" fmla="*/ 165413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56" name="자유형: 도형 8155">
                  <a:extLst>
                    <a:ext uri="{FF2B5EF4-FFF2-40B4-BE49-F238E27FC236}">
                      <a16:creationId xmlns:a16="http://schemas.microsoft.com/office/drawing/2014/main" id="{F04D04D4-B6D1-4114-86D5-B1722C8DCDF5}"/>
                    </a:ext>
                  </a:extLst>
                </p:cNvPr>
                <p:cNvSpPr/>
                <p:nvPr/>
              </p:nvSpPr>
              <p:spPr>
                <a:xfrm>
                  <a:off x="6346163" y="4780064"/>
                  <a:ext cx="165413" cy="65024"/>
                </a:xfrm>
                <a:custGeom>
                  <a:avLst/>
                  <a:gdLst>
                    <a:gd name="connsiteX0" fmla="*/ 0 w 165413"/>
                    <a:gd name="connsiteY0" fmla="*/ 0 h 65024"/>
                    <a:gd name="connsiteX1" fmla="*/ 165413 w 165413"/>
                    <a:gd name="connsiteY1" fmla="*/ 0 h 65024"/>
                    <a:gd name="connsiteX2" fmla="*/ 165413 w 165413"/>
                    <a:gd name="connsiteY2" fmla="*/ 65025 h 65024"/>
                    <a:gd name="connsiteX3" fmla="*/ 0 w 165413"/>
                    <a:gd name="connsiteY3" fmla="*/ 65025 h 6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0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5025"/>
                      </a:lnTo>
                      <a:lnTo>
                        <a:pt x="0" y="6502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5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4870756"/>
                <a:ext cx="165413" cy="52476"/>
                <a:chOff x="6529829" y="4870756"/>
                <a:chExt cx="165413" cy="52476"/>
              </a:xfrm>
              <a:solidFill>
                <a:srgbClr val="000000"/>
              </a:solidFill>
            </p:grpSpPr>
            <p:sp>
              <p:nvSpPr>
                <p:cNvPr id="8158" name="자유형: 도형 8157">
                  <a:extLst>
                    <a:ext uri="{FF2B5EF4-FFF2-40B4-BE49-F238E27FC236}">
                      <a16:creationId xmlns:a16="http://schemas.microsoft.com/office/drawing/2014/main" id="{137F3FD6-A080-4C12-9842-4A3812437B53}"/>
                    </a:ext>
                  </a:extLst>
                </p:cNvPr>
                <p:cNvSpPr/>
                <p:nvPr/>
              </p:nvSpPr>
              <p:spPr>
                <a:xfrm>
                  <a:off x="6529829" y="4870756"/>
                  <a:ext cx="165413" cy="52476"/>
                </a:xfrm>
                <a:custGeom>
                  <a:avLst/>
                  <a:gdLst>
                    <a:gd name="connsiteX0" fmla="*/ 0 w 165413"/>
                    <a:gd name="connsiteY0" fmla="*/ 0 h 52476"/>
                    <a:gd name="connsiteX1" fmla="*/ 165413 w 165413"/>
                    <a:gd name="connsiteY1" fmla="*/ 0 h 52476"/>
                    <a:gd name="connsiteX2" fmla="*/ 165413 w 165413"/>
                    <a:gd name="connsiteY2" fmla="*/ 52476 h 52476"/>
                    <a:gd name="connsiteX3" fmla="*/ 0 w 165413"/>
                    <a:gd name="connsiteY3" fmla="*/ 52476 h 52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4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476"/>
                      </a:lnTo>
                      <a:lnTo>
                        <a:pt x="0" y="5247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59" name="자유형: 도형 8158">
                  <a:extLst>
                    <a:ext uri="{FF2B5EF4-FFF2-40B4-BE49-F238E27FC236}">
                      <a16:creationId xmlns:a16="http://schemas.microsoft.com/office/drawing/2014/main" id="{E9CF8F2D-2648-476D-BF14-189C92A456E8}"/>
                    </a:ext>
                  </a:extLst>
                </p:cNvPr>
                <p:cNvSpPr/>
                <p:nvPr/>
              </p:nvSpPr>
              <p:spPr>
                <a:xfrm>
                  <a:off x="6529829" y="4870756"/>
                  <a:ext cx="165413" cy="52476"/>
                </a:xfrm>
                <a:custGeom>
                  <a:avLst/>
                  <a:gdLst>
                    <a:gd name="connsiteX0" fmla="*/ 0 w 165413"/>
                    <a:gd name="connsiteY0" fmla="*/ 0 h 52476"/>
                    <a:gd name="connsiteX1" fmla="*/ 165413 w 165413"/>
                    <a:gd name="connsiteY1" fmla="*/ 0 h 52476"/>
                    <a:gd name="connsiteX2" fmla="*/ 165413 w 165413"/>
                    <a:gd name="connsiteY2" fmla="*/ 52476 h 52476"/>
                    <a:gd name="connsiteX3" fmla="*/ 0 w 165413"/>
                    <a:gd name="connsiteY3" fmla="*/ 52476 h 52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247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2476"/>
                      </a:lnTo>
                      <a:lnTo>
                        <a:pt x="0" y="5247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6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4821132"/>
                <a:ext cx="165413" cy="65595"/>
                <a:chOff x="6712925" y="4821132"/>
                <a:chExt cx="165413" cy="65595"/>
              </a:xfrm>
              <a:solidFill>
                <a:srgbClr val="000000"/>
              </a:solidFill>
            </p:grpSpPr>
            <p:sp>
              <p:nvSpPr>
                <p:cNvPr id="8161" name="자유형: 도형 8160">
                  <a:extLst>
                    <a:ext uri="{FF2B5EF4-FFF2-40B4-BE49-F238E27FC236}">
                      <a16:creationId xmlns:a16="http://schemas.microsoft.com/office/drawing/2014/main" id="{8BFA8F24-E19A-4B5C-B6FB-E4A03283C660}"/>
                    </a:ext>
                  </a:extLst>
                </p:cNvPr>
                <p:cNvSpPr/>
                <p:nvPr/>
              </p:nvSpPr>
              <p:spPr>
                <a:xfrm>
                  <a:off x="6712925" y="4821132"/>
                  <a:ext cx="165413" cy="65595"/>
                </a:xfrm>
                <a:custGeom>
                  <a:avLst/>
                  <a:gdLst>
                    <a:gd name="connsiteX0" fmla="*/ 0 w 165413"/>
                    <a:gd name="connsiteY0" fmla="*/ 0 h 65595"/>
                    <a:gd name="connsiteX1" fmla="*/ 165414 w 165413"/>
                    <a:gd name="connsiteY1" fmla="*/ 0 h 65595"/>
                    <a:gd name="connsiteX2" fmla="*/ 165414 w 165413"/>
                    <a:gd name="connsiteY2" fmla="*/ 65595 h 65595"/>
                    <a:gd name="connsiteX3" fmla="*/ 0 w 165413"/>
                    <a:gd name="connsiteY3" fmla="*/ 65595 h 6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59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5595"/>
                      </a:lnTo>
                      <a:lnTo>
                        <a:pt x="0" y="6559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62" name="자유형: 도형 8161">
                  <a:extLst>
                    <a:ext uri="{FF2B5EF4-FFF2-40B4-BE49-F238E27FC236}">
                      <a16:creationId xmlns:a16="http://schemas.microsoft.com/office/drawing/2014/main" id="{2C7D16C8-E918-467C-B107-D66FDE4E3EB1}"/>
                    </a:ext>
                  </a:extLst>
                </p:cNvPr>
                <p:cNvSpPr/>
                <p:nvPr/>
              </p:nvSpPr>
              <p:spPr>
                <a:xfrm>
                  <a:off x="6712925" y="4821132"/>
                  <a:ext cx="165413" cy="65595"/>
                </a:xfrm>
                <a:custGeom>
                  <a:avLst/>
                  <a:gdLst>
                    <a:gd name="connsiteX0" fmla="*/ 0 w 165413"/>
                    <a:gd name="connsiteY0" fmla="*/ 0 h 65595"/>
                    <a:gd name="connsiteX1" fmla="*/ 165414 w 165413"/>
                    <a:gd name="connsiteY1" fmla="*/ 0 h 65595"/>
                    <a:gd name="connsiteX2" fmla="*/ 165414 w 165413"/>
                    <a:gd name="connsiteY2" fmla="*/ 65595 h 65595"/>
                    <a:gd name="connsiteX3" fmla="*/ 0 w 165413"/>
                    <a:gd name="connsiteY3" fmla="*/ 65595 h 6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559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5595"/>
                      </a:lnTo>
                      <a:lnTo>
                        <a:pt x="0" y="6559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6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4644311"/>
                <a:ext cx="165413" cy="46772"/>
                <a:chOff x="6896591" y="4644311"/>
                <a:chExt cx="165413" cy="46772"/>
              </a:xfrm>
              <a:solidFill>
                <a:srgbClr val="000000"/>
              </a:solidFill>
            </p:grpSpPr>
            <p:sp>
              <p:nvSpPr>
                <p:cNvPr id="8164" name="자유형: 도형 8163">
                  <a:extLst>
                    <a:ext uri="{FF2B5EF4-FFF2-40B4-BE49-F238E27FC236}">
                      <a16:creationId xmlns:a16="http://schemas.microsoft.com/office/drawing/2014/main" id="{810E7F71-106A-4263-8F1D-7C9B2AAE8116}"/>
                    </a:ext>
                  </a:extLst>
                </p:cNvPr>
                <p:cNvSpPr/>
                <p:nvPr/>
              </p:nvSpPr>
              <p:spPr>
                <a:xfrm>
                  <a:off x="6896591" y="4644311"/>
                  <a:ext cx="165413" cy="46772"/>
                </a:xfrm>
                <a:custGeom>
                  <a:avLst/>
                  <a:gdLst>
                    <a:gd name="connsiteX0" fmla="*/ 0 w 165413"/>
                    <a:gd name="connsiteY0" fmla="*/ 0 h 46772"/>
                    <a:gd name="connsiteX1" fmla="*/ 165413 w 165413"/>
                    <a:gd name="connsiteY1" fmla="*/ 0 h 46772"/>
                    <a:gd name="connsiteX2" fmla="*/ 165413 w 165413"/>
                    <a:gd name="connsiteY2" fmla="*/ 46772 h 46772"/>
                    <a:gd name="connsiteX3" fmla="*/ 0 w 165413"/>
                    <a:gd name="connsiteY3" fmla="*/ 46772 h 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67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6772"/>
                      </a:lnTo>
                      <a:lnTo>
                        <a:pt x="0" y="4677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65" name="자유형: 도형 8164">
                  <a:extLst>
                    <a:ext uri="{FF2B5EF4-FFF2-40B4-BE49-F238E27FC236}">
                      <a16:creationId xmlns:a16="http://schemas.microsoft.com/office/drawing/2014/main" id="{3EF4871F-024C-433F-94D2-2FAFB5600785}"/>
                    </a:ext>
                  </a:extLst>
                </p:cNvPr>
                <p:cNvSpPr/>
                <p:nvPr/>
              </p:nvSpPr>
              <p:spPr>
                <a:xfrm>
                  <a:off x="6896591" y="4644311"/>
                  <a:ext cx="165413" cy="46772"/>
                </a:xfrm>
                <a:custGeom>
                  <a:avLst/>
                  <a:gdLst>
                    <a:gd name="connsiteX0" fmla="*/ 0 w 165413"/>
                    <a:gd name="connsiteY0" fmla="*/ 0 h 46772"/>
                    <a:gd name="connsiteX1" fmla="*/ 165413 w 165413"/>
                    <a:gd name="connsiteY1" fmla="*/ 0 h 46772"/>
                    <a:gd name="connsiteX2" fmla="*/ 165413 w 165413"/>
                    <a:gd name="connsiteY2" fmla="*/ 46772 h 46772"/>
                    <a:gd name="connsiteX3" fmla="*/ 0 w 165413"/>
                    <a:gd name="connsiteY3" fmla="*/ 46772 h 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67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6772"/>
                      </a:lnTo>
                      <a:lnTo>
                        <a:pt x="0" y="4677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16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4865052"/>
                <a:ext cx="165413" cy="49624"/>
                <a:chOff x="7080257" y="4865052"/>
                <a:chExt cx="165413" cy="49624"/>
              </a:xfrm>
              <a:solidFill>
                <a:srgbClr val="000000"/>
              </a:solidFill>
            </p:grpSpPr>
            <p:sp>
              <p:nvSpPr>
                <p:cNvPr id="8167" name="자유형: 도형 8166">
                  <a:extLst>
                    <a:ext uri="{FF2B5EF4-FFF2-40B4-BE49-F238E27FC236}">
                      <a16:creationId xmlns:a16="http://schemas.microsoft.com/office/drawing/2014/main" id="{6E589BE3-75F1-4E86-99C2-7F458C03486E}"/>
                    </a:ext>
                  </a:extLst>
                </p:cNvPr>
                <p:cNvSpPr/>
                <p:nvPr/>
              </p:nvSpPr>
              <p:spPr>
                <a:xfrm>
                  <a:off x="7080257" y="4865052"/>
                  <a:ext cx="165413" cy="49624"/>
                </a:xfrm>
                <a:custGeom>
                  <a:avLst/>
                  <a:gdLst>
                    <a:gd name="connsiteX0" fmla="*/ 0 w 165413"/>
                    <a:gd name="connsiteY0" fmla="*/ 0 h 49624"/>
                    <a:gd name="connsiteX1" fmla="*/ 165413 w 165413"/>
                    <a:gd name="connsiteY1" fmla="*/ 0 h 49624"/>
                    <a:gd name="connsiteX2" fmla="*/ 165413 w 165413"/>
                    <a:gd name="connsiteY2" fmla="*/ 49624 h 49624"/>
                    <a:gd name="connsiteX3" fmla="*/ 0 w 165413"/>
                    <a:gd name="connsiteY3" fmla="*/ 49624 h 4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96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9624"/>
                      </a:lnTo>
                      <a:lnTo>
                        <a:pt x="0" y="4962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68" name="자유형: 도형 8167">
                  <a:extLst>
                    <a:ext uri="{FF2B5EF4-FFF2-40B4-BE49-F238E27FC236}">
                      <a16:creationId xmlns:a16="http://schemas.microsoft.com/office/drawing/2014/main" id="{1784788E-E17C-4A38-810F-63E75A7A7AAA}"/>
                    </a:ext>
                  </a:extLst>
                </p:cNvPr>
                <p:cNvSpPr/>
                <p:nvPr/>
              </p:nvSpPr>
              <p:spPr>
                <a:xfrm>
                  <a:off x="7080257" y="4865052"/>
                  <a:ext cx="165413" cy="49624"/>
                </a:xfrm>
                <a:custGeom>
                  <a:avLst/>
                  <a:gdLst>
                    <a:gd name="connsiteX0" fmla="*/ 0 w 165413"/>
                    <a:gd name="connsiteY0" fmla="*/ 0 h 49624"/>
                    <a:gd name="connsiteX1" fmla="*/ 165413 w 165413"/>
                    <a:gd name="connsiteY1" fmla="*/ 0 h 49624"/>
                    <a:gd name="connsiteX2" fmla="*/ 165413 w 165413"/>
                    <a:gd name="connsiteY2" fmla="*/ 49624 h 49624"/>
                    <a:gd name="connsiteX3" fmla="*/ 0 w 165413"/>
                    <a:gd name="connsiteY3" fmla="*/ 49624 h 4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962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9624"/>
                      </a:lnTo>
                      <a:lnTo>
                        <a:pt x="0" y="4962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8169" name="자유형: 도형 8168">
                <a:extLst>
                  <a:ext uri="{FF2B5EF4-FFF2-40B4-BE49-F238E27FC236}">
                    <a16:creationId xmlns:a16="http://schemas.microsoft.com/office/drawing/2014/main" id="{3E3A4B08-1329-4FEC-BA61-EB9EEF901834}"/>
                  </a:ext>
                </a:extLst>
              </p:cNvPr>
              <p:cNvSpPr/>
              <p:nvPr/>
            </p:nvSpPr>
            <p:spPr>
              <a:xfrm>
                <a:off x="607456" y="3875994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4558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70" name="TextBox 8169">
                <a:extLst>
                  <a:ext uri="{FF2B5EF4-FFF2-40B4-BE49-F238E27FC236}">
                    <a16:creationId xmlns:a16="http://schemas.microsoft.com/office/drawing/2014/main" id="{F60C0D55-E903-47FC-B42D-4F5E436EA200}"/>
                  </a:ext>
                </a:extLst>
              </p:cNvPr>
              <p:cNvSpPr txBox="1"/>
              <p:nvPr/>
            </p:nvSpPr>
            <p:spPr>
              <a:xfrm>
                <a:off x="610302" y="475511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2.3</a:t>
                </a:r>
              </a:p>
            </p:txBody>
          </p:sp>
          <p:sp>
            <p:nvSpPr>
              <p:cNvPr id="8171" name="TextBox 8170">
                <a:extLst>
                  <a:ext uri="{FF2B5EF4-FFF2-40B4-BE49-F238E27FC236}">
                    <a16:creationId xmlns:a16="http://schemas.microsoft.com/office/drawing/2014/main" id="{7FF45FAF-9805-439C-BEA2-4566CA16D92E}"/>
                  </a:ext>
                </a:extLst>
              </p:cNvPr>
              <p:cNvSpPr txBox="1"/>
              <p:nvPr/>
            </p:nvSpPr>
            <p:spPr>
              <a:xfrm>
                <a:off x="793924" y="473751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2.5</a:t>
                </a:r>
              </a:p>
            </p:txBody>
          </p:sp>
          <p:sp>
            <p:nvSpPr>
              <p:cNvPr id="8172" name="TextBox 8171">
                <a:extLst>
                  <a:ext uri="{FF2B5EF4-FFF2-40B4-BE49-F238E27FC236}">
                    <a16:creationId xmlns:a16="http://schemas.microsoft.com/office/drawing/2014/main" id="{4CBD544E-501C-4484-9CCB-3D6E83683715}"/>
                  </a:ext>
                </a:extLst>
              </p:cNvPr>
              <p:cNvSpPr txBox="1"/>
              <p:nvPr/>
            </p:nvSpPr>
            <p:spPr>
              <a:xfrm>
                <a:off x="977549" y="479906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8173" name="TextBox 8172">
                <a:extLst>
                  <a:ext uri="{FF2B5EF4-FFF2-40B4-BE49-F238E27FC236}">
                    <a16:creationId xmlns:a16="http://schemas.microsoft.com/office/drawing/2014/main" id="{9A342AE5-1685-45C2-BA6B-80EBDF0D0C37}"/>
                  </a:ext>
                </a:extLst>
              </p:cNvPr>
              <p:cNvSpPr txBox="1"/>
              <p:nvPr/>
            </p:nvSpPr>
            <p:spPr>
              <a:xfrm>
                <a:off x="1161169" y="483937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8174" name="TextBox 8173">
                <a:extLst>
                  <a:ext uri="{FF2B5EF4-FFF2-40B4-BE49-F238E27FC236}">
                    <a16:creationId xmlns:a16="http://schemas.microsoft.com/office/drawing/2014/main" id="{6F82A6E9-2FDB-4618-AC91-1CA8151AD29E}"/>
                  </a:ext>
                </a:extLst>
              </p:cNvPr>
              <p:cNvSpPr txBox="1"/>
              <p:nvPr/>
            </p:nvSpPr>
            <p:spPr>
              <a:xfrm>
                <a:off x="1344789" y="487614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8175" name="TextBox 8174">
                <a:extLst>
                  <a:ext uri="{FF2B5EF4-FFF2-40B4-BE49-F238E27FC236}">
                    <a16:creationId xmlns:a16="http://schemas.microsoft.com/office/drawing/2014/main" id="{E66B4E0D-A5AE-41AE-8215-614FCC126B78}"/>
                  </a:ext>
                </a:extLst>
              </p:cNvPr>
              <p:cNvSpPr txBox="1"/>
              <p:nvPr/>
            </p:nvSpPr>
            <p:spPr>
              <a:xfrm>
                <a:off x="1528410" y="490441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8176" name="TextBox 8175">
                <a:extLst>
                  <a:ext uri="{FF2B5EF4-FFF2-40B4-BE49-F238E27FC236}">
                    <a16:creationId xmlns:a16="http://schemas.microsoft.com/office/drawing/2014/main" id="{1A8D580B-AB65-4EA7-B530-45C6B08B25B8}"/>
                  </a:ext>
                </a:extLst>
              </p:cNvPr>
              <p:cNvSpPr txBox="1"/>
              <p:nvPr/>
            </p:nvSpPr>
            <p:spPr>
              <a:xfrm>
                <a:off x="1712036" y="482448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1.8</a:t>
                </a:r>
              </a:p>
            </p:txBody>
          </p:sp>
          <p:sp>
            <p:nvSpPr>
              <p:cNvPr id="8177" name="TextBox 8176">
                <a:extLst>
                  <a:ext uri="{FF2B5EF4-FFF2-40B4-BE49-F238E27FC236}">
                    <a16:creationId xmlns:a16="http://schemas.microsoft.com/office/drawing/2014/main" id="{86B7B564-F30C-4783-ABE2-3DCBC9473A17}"/>
                  </a:ext>
                </a:extLst>
              </p:cNvPr>
              <p:cNvSpPr txBox="1"/>
              <p:nvPr/>
            </p:nvSpPr>
            <p:spPr>
              <a:xfrm>
                <a:off x="1895656" y="473234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2.5</a:t>
                </a:r>
              </a:p>
            </p:txBody>
          </p:sp>
          <p:sp>
            <p:nvSpPr>
              <p:cNvPr id="8178" name="TextBox 8177">
                <a:extLst>
                  <a:ext uri="{FF2B5EF4-FFF2-40B4-BE49-F238E27FC236}">
                    <a16:creationId xmlns:a16="http://schemas.microsoft.com/office/drawing/2014/main" id="{22C589C9-A361-4B6F-B520-AB94A07819BF}"/>
                  </a:ext>
                </a:extLst>
              </p:cNvPr>
              <p:cNvSpPr txBox="1"/>
              <p:nvPr/>
            </p:nvSpPr>
            <p:spPr>
              <a:xfrm>
                <a:off x="2079282" y="486821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1.4</a:t>
                </a:r>
              </a:p>
            </p:txBody>
          </p:sp>
          <p:sp>
            <p:nvSpPr>
              <p:cNvPr id="8179" name="TextBox 8178">
                <a:extLst>
                  <a:ext uri="{FF2B5EF4-FFF2-40B4-BE49-F238E27FC236}">
                    <a16:creationId xmlns:a16="http://schemas.microsoft.com/office/drawing/2014/main" id="{BC8D72E9-C7DA-4A0D-868A-6F4FF07E62E2}"/>
                  </a:ext>
                </a:extLst>
              </p:cNvPr>
              <p:cNvSpPr txBox="1"/>
              <p:nvPr/>
            </p:nvSpPr>
            <p:spPr>
              <a:xfrm>
                <a:off x="2262902" y="480860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1.9</a:t>
                </a:r>
              </a:p>
            </p:txBody>
          </p:sp>
          <p:sp>
            <p:nvSpPr>
              <p:cNvPr id="8180" name="TextBox 8179">
                <a:extLst>
                  <a:ext uri="{FF2B5EF4-FFF2-40B4-BE49-F238E27FC236}">
                    <a16:creationId xmlns:a16="http://schemas.microsoft.com/office/drawing/2014/main" id="{FBC79CA7-DB30-49E9-8013-8D5E9E6ACA7F}"/>
                  </a:ext>
                </a:extLst>
              </p:cNvPr>
              <p:cNvSpPr txBox="1"/>
              <p:nvPr/>
            </p:nvSpPr>
            <p:spPr>
              <a:xfrm>
                <a:off x="2446523" y="487219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1.4</a:t>
                </a:r>
              </a:p>
            </p:txBody>
          </p:sp>
          <p:sp>
            <p:nvSpPr>
              <p:cNvPr id="8181" name="TextBox 8180">
                <a:extLst>
                  <a:ext uri="{FF2B5EF4-FFF2-40B4-BE49-F238E27FC236}">
                    <a16:creationId xmlns:a16="http://schemas.microsoft.com/office/drawing/2014/main" id="{37EFC403-B2FD-4A1E-A78D-BC798B65DF35}"/>
                  </a:ext>
                </a:extLst>
              </p:cNvPr>
              <p:cNvSpPr txBox="1"/>
              <p:nvPr/>
            </p:nvSpPr>
            <p:spPr>
              <a:xfrm>
                <a:off x="2630143" y="483096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8182" name="TextBox 8181">
                <a:extLst>
                  <a:ext uri="{FF2B5EF4-FFF2-40B4-BE49-F238E27FC236}">
                    <a16:creationId xmlns:a16="http://schemas.microsoft.com/office/drawing/2014/main" id="{5900D868-7652-4710-890F-71A9F275C697}"/>
                  </a:ext>
                </a:extLst>
              </p:cNvPr>
              <p:cNvSpPr txBox="1"/>
              <p:nvPr/>
            </p:nvSpPr>
            <p:spPr>
              <a:xfrm>
                <a:off x="2813769" y="488542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1.3</a:t>
                </a:r>
              </a:p>
            </p:txBody>
          </p:sp>
          <p:sp>
            <p:nvSpPr>
              <p:cNvPr id="8183" name="TextBox 8182">
                <a:extLst>
                  <a:ext uri="{FF2B5EF4-FFF2-40B4-BE49-F238E27FC236}">
                    <a16:creationId xmlns:a16="http://schemas.microsoft.com/office/drawing/2014/main" id="{BC67F79F-8A80-47FC-AFCB-C0685AA66BD7}"/>
                  </a:ext>
                </a:extLst>
              </p:cNvPr>
              <p:cNvSpPr txBox="1"/>
              <p:nvPr/>
            </p:nvSpPr>
            <p:spPr>
              <a:xfrm>
                <a:off x="2997390" y="490082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184" name="TextBox 8183">
                <a:extLst>
                  <a:ext uri="{FF2B5EF4-FFF2-40B4-BE49-F238E27FC236}">
                    <a16:creationId xmlns:a16="http://schemas.microsoft.com/office/drawing/2014/main" id="{E2829C03-BBD0-4DBD-824C-C35BC54410B4}"/>
                  </a:ext>
                </a:extLst>
              </p:cNvPr>
              <p:cNvSpPr txBox="1"/>
              <p:nvPr/>
            </p:nvSpPr>
            <p:spPr>
              <a:xfrm>
                <a:off x="3181010" y="480841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1.9</a:t>
                </a:r>
              </a:p>
            </p:txBody>
          </p:sp>
          <p:sp>
            <p:nvSpPr>
              <p:cNvPr id="8185" name="TextBox 8184">
                <a:extLst>
                  <a:ext uri="{FF2B5EF4-FFF2-40B4-BE49-F238E27FC236}">
                    <a16:creationId xmlns:a16="http://schemas.microsoft.com/office/drawing/2014/main" id="{017E92C3-D56D-4FDB-886F-3EEB1BF9A402}"/>
                  </a:ext>
                </a:extLst>
              </p:cNvPr>
              <p:cNvSpPr txBox="1"/>
              <p:nvPr/>
            </p:nvSpPr>
            <p:spPr>
              <a:xfrm>
                <a:off x="3364636" y="453935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4.1</a:t>
                </a:r>
              </a:p>
            </p:txBody>
          </p:sp>
          <p:sp>
            <p:nvSpPr>
              <p:cNvPr id="8186" name="TextBox 8185">
                <a:extLst>
                  <a:ext uri="{FF2B5EF4-FFF2-40B4-BE49-F238E27FC236}">
                    <a16:creationId xmlns:a16="http://schemas.microsoft.com/office/drawing/2014/main" id="{65480F20-AB74-496F-9FF4-47414B45B384}"/>
                  </a:ext>
                </a:extLst>
              </p:cNvPr>
              <p:cNvSpPr txBox="1"/>
              <p:nvPr/>
            </p:nvSpPr>
            <p:spPr>
              <a:xfrm>
                <a:off x="3548256" y="493520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0.9</a:t>
                </a:r>
              </a:p>
            </p:txBody>
          </p:sp>
          <p:sp>
            <p:nvSpPr>
              <p:cNvPr id="8187" name="TextBox 8186">
                <a:extLst>
                  <a:ext uri="{FF2B5EF4-FFF2-40B4-BE49-F238E27FC236}">
                    <a16:creationId xmlns:a16="http://schemas.microsoft.com/office/drawing/2014/main" id="{DC7E7DEA-31A7-4C5A-A9A0-DCA990179625}"/>
                  </a:ext>
                </a:extLst>
              </p:cNvPr>
              <p:cNvSpPr txBox="1"/>
              <p:nvPr/>
            </p:nvSpPr>
            <p:spPr>
              <a:xfrm>
                <a:off x="3731877" y="495447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0.7</a:t>
                </a:r>
              </a:p>
            </p:txBody>
          </p:sp>
          <p:sp>
            <p:nvSpPr>
              <p:cNvPr id="8188" name="TextBox 8187">
                <a:extLst>
                  <a:ext uri="{FF2B5EF4-FFF2-40B4-BE49-F238E27FC236}">
                    <a16:creationId xmlns:a16="http://schemas.microsoft.com/office/drawing/2014/main" id="{7386DE03-8DDB-408D-8E70-D7E41EA9E5E2}"/>
                  </a:ext>
                </a:extLst>
              </p:cNvPr>
              <p:cNvSpPr txBox="1"/>
              <p:nvPr/>
            </p:nvSpPr>
            <p:spPr>
              <a:xfrm>
                <a:off x="3915497" y="494730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8189" name="TextBox 8188">
                <a:extLst>
                  <a:ext uri="{FF2B5EF4-FFF2-40B4-BE49-F238E27FC236}">
                    <a16:creationId xmlns:a16="http://schemas.microsoft.com/office/drawing/2014/main" id="{68566F5C-D8D5-4959-A73A-60282C1E2998}"/>
                  </a:ext>
                </a:extLst>
              </p:cNvPr>
              <p:cNvSpPr txBox="1"/>
              <p:nvPr/>
            </p:nvSpPr>
            <p:spPr>
              <a:xfrm>
                <a:off x="4099123" y="487248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1.4</a:t>
                </a:r>
              </a:p>
            </p:txBody>
          </p:sp>
          <p:sp>
            <p:nvSpPr>
              <p:cNvPr id="8190" name="TextBox 8189">
                <a:extLst>
                  <a:ext uri="{FF2B5EF4-FFF2-40B4-BE49-F238E27FC236}">
                    <a16:creationId xmlns:a16="http://schemas.microsoft.com/office/drawing/2014/main" id="{BAB3297A-07EA-4DB2-BA88-5B79FFE25C47}"/>
                  </a:ext>
                </a:extLst>
              </p:cNvPr>
              <p:cNvSpPr txBox="1"/>
              <p:nvPr/>
            </p:nvSpPr>
            <p:spPr>
              <a:xfrm>
                <a:off x="4282743" y="486820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1.4</a:t>
                </a:r>
              </a:p>
            </p:txBody>
          </p:sp>
          <p:sp>
            <p:nvSpPr>
              <p:cNvPr id="8191" name="TextBox 8190">
                <a:extLst>
                  <a:ext uri="{FF2B5EF4-FFF2-40B4-BE49-F238E27FC236}">
                    <a16:creationId xmlns:a16="http://schemas.microsoft.com/office/drawing/2014/main" id="{30DE6D93-DC0E-4172-872A-645FB8B94438}"/>
                  </a:ext>
                </a:extLst>
              </p:cNvPr>
              <p:cNvSpPr txBox="1"/>
              <p:nvPr/>
            </p:nvSpPr>
            <p:spPr>
              <a:xfrm>
                <a:off x="4466364" y="490621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8192" name="TextBox 8191">
                <a:extLst>
                  <a:ext uri="{FF2B5EF4-FFF2-40B4-BE49-F238E27FC236}">
                    <a16:creationId xmlns:a16="http://schemas.microsoft.com/office/drawing/2014/main" id="{DCADCF6C-10F9-48B7-910E-0EF5604E57AB}"/>
                  </a:ext>
                </a:extLst>
              </p:cNvPr>
              <p:cNvSpPr txBox="1"/>
              <p:nvPr/>
            </p:nvSpPr>
            <p:spPr>
              <a:xfrm>
                <a:off x="4649990" y="489719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193" name="TextBox 8192">
                <a:extLst>
                  <a:ext uri="{FF2B5EF4-FFF2-40B4-BE49-F238E27FC236}">
                    <a16:creationId xmlns:a16="http://schemas.microsoft.com/office/drawing/2014/main" id="{9065B86B-A102-43A5-8659-15C4672FCBA7}"/>
                  </a:ext>
                </a:extLst>
              </p:cNvPr>
              <p:cNvSpPr txBox="1"/>
              <p:nvPr/>
            </p:nvSpPr>
            <p:spPr>
              <a:xfrm>
                <a:off x="4833610" y="485081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8194" name="TextBox 8193">
                <a:extLst>
                  <a:ext uri="{FF2B5EF4-FFF2-40B4-BE49-F238E27FC236}">
                    <a16:creationId xmlns:a16="http://schemas.microsoft.com/office/drawing/2014/main" id="{587A5272-E4D6-4F04-9885-ECD2146DB893}"/>
                  </a:ext>
                </a:extLst>
              </p:cNvPr>
              <p:cNvSpPr txBox="1"/>
              <p:nvPr/>
            </p:nvSpPr>
            <p:spPr>
              <a:xfrm>
                <a:off x="5017236" y="491870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8195" name="TextBox 8194">
                <a:extLst>
                  <a:ext uri="{FF2B5EF4-FFF2-40B4-BE49-F238E27FC236}">
                    <a16:creationId xmlns:a16="http://schemas.microsoft.com/office/drawing/2014/main" id="{08C5969D-0CC0-4C05-9915-2F16CF56D814}"/>
                  </a:ext>
                </a:extLst>
              </p:cNvPr>
              <p:cNvSpPr txBox="1"/>
              <p:nvPr/>
            </p:nvSpPr>
            <p:spPr>
              <a:xfrm>
                <a:off x="5200851" y="490734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8196" name="TextBox 8195">
                <a:extLst>
                  <a:ext uri="{FF2B5EF4-FFF2-40B4-BE49-F238E27FC236}">
                    <a16:creationId xmlns:a16="http://schemas.microsoft.com/office/drawing/2014/main" id="{D2DCC6C6-0B45-4C94-8352-993C207B3BCE}"/>
                  </a:ext>
                </a:extLst>
              </p:cNvPr>
              <p:cNvSpPr txBox="1"/>
              <p:nvPr/>
            </p:nvSpPr>
            <p:spPr>
              <a:xfrm>
                <a:off x="5384477" y="489789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197" name="TextBox 8196">
                <a:extLst>
                  <a:ext uri="{FF2B5EF4-FFF2-40B4-BE49-F238E27FC236}">
                    <a16:creationId xmlns:a16="http://schemas.microsoft.com/office/drawing/2014/main" id="{697BD8B4-56B2-46C9-8002-D116F4CB8FA5}"/>
                  </a:ext>
                </a:extLst>
              </p:cNvPr>
              <p:cNvSpPr txBox="1"/>
              <p:nvPr/>
            </p:nvSpPr>
            <p:spPr>
              <a:xfrm>
                <a:off x="5568097" y="480600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1.9</a:t>
                </a:r>
              </a:p>
            </p:txBody>
          </p:sp>
          <p:sp>
            <p:nvSpPr>
              <p:cNvPr id="8198" name="TextBox 8197">
                <a:extLst>
                  <a:ext uri="{FF2B5EF4-FFF2-40B4-BE49-F238E27FC236}">
                    <a16:creationId xmlns:a16="http://schemas.microsoft.com/office/drawing/2014/main" id="{DCB69BEF-F170-4EB3-BC3F-17571D0847A1}"/>
                  </a:ext>
                </a:extLst>
              </p:cNvPr>
              <p:cNvSpPr txBox="1"/>
              <p:nvPr/>
            </p:nvSpPr>
            <p:spPr>
              <a:xfrm>
                <a:off x="5751718" y="494468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8199" name="TextBox 8198">
                <a:extLst>
                  <a:ext uri="{FF2B5EF4-FFF2-40B4-BE49-F238E27FC236}">
                    <a16:creationId xmlns:a16="http://schemas.microsoft.com/office/drawing/2014/main" id="{AC24E591-F405-42E7-89D2-0ED4474C1361}"/>
                  </a:ext>
                </a:extLst>
              </p:cNvPr>
              <p:cNvSpPr txBox="1"/>
              <p:nvPr/>
            </p:nvSpPr>
            <p:spPr>
              <a:xfrm>
                <a:off x="5935344" y="497191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8200" name="TextBox 8199">
                <a:extLst>
                  <a:ext uri="{FF2B5EF4-FFF2-40B4-BE49-F238E27FC236}">
                    <a16:creationId xmlns:a16="http://schemas.microsoft.com/office/drawing/2014/main" id="{92E6D8C9-4C20-43F5-B4D2-EEDF142C87D0}"/>
                  </a:ext>
                </a:extLst>
              </p:cNvPr>
              <p:cNvSpPr txBox="1"/>
              <p:nvPr/>
            </p:nvSpPr>
            <p:spPr>
              <a:xfrm>
                <a:off x="6118970" y="495625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0.7</a:t>
                </a:r>
              </a:p>
            </p:txBody>
          </p:sp>
          <p:sp>
            <p:nvSpPr>
              <p:cNvPr id="8201" name="TextBox 8200">
                <a:extLst>
                  <a:ext uri="{FF2B5EF4-FFF2-40B4-BE49-F238E27FC236}">
                    <a16:creationId xmlns:a16="http://schemas.microsoft.com/office/drawing/2014/main" id="{AFB203CC-A3C1-4BC4-8BBF-74FCB8F75F80}"/>
                  </a:ext>
                </a:extLst>
              </p:cNvPr>
              <p:cNvSpPr txBox="1"/>
              <p:nvPr/>
            </p:nvSpPr>
            <p:spPr>
              <a:xfrm>
                <a:off x="6302579" y="490767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8202" name="TextBox 8201">
                <a:extLst>
                  <a:ext uri="{FF2B5EF4-FFF2-40B4-BE49-F238E27FC236}">
                    <a16:creationId xmlns:a16="http://schemas.microsoft.com/office/drawing/2014/main" id="{8FBC2FA9-3347-440C-8D23-D4787B3F1575}"/>
                  </a:ext>
                </a:extLst>
              </p:cNvPr>
              <p:cNvSpPr txBox="1"/>
              <p:nvPr/>
            </p:nvSpPr>
            <p:spPr>
              <a:xfrm>
                <a:off x="6486188" y="494692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8203" name="TextBox 8202">
                <a:extLst>
                  <a:ext uri="{FF2B5EF4-FFF2-40B4-BE49-F238E27FC236}">
                    <a16:creationId xmlns:a16="http://schemas.microsoft.com/office/drawing/2014/main" id="{9413FE9B-50A2-440D-A35F-E94E5E15DC5A}"/>
                  </a:ext>
                </a:extLst>
              </p:cNvPr>
              <p:cNvSpPr txBox="1"/>
              <p:nvPr/>
            </p:nvSpPr>
            <p:spPr>
              <a:xfrm>
                <a:off x="6669854" y="492882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0.9</a:t>
                </a:r>
              </a:p>
            </p:txBody>
          </p:sp>
          <p:sp>
            <p:nvSpPr>
              <p:cNvPr id="8204" name="TextBox 8203">
                <a:extLst>
                  <a:ext uri="{FF2B5EF4-FFF2-40B4-BE49-F238E27FC236}">
                    <a16:creationId xmlns:a16="http://schemas.microsoft.com/office/drawing/2014/main" id="{9DE34064-B048-4AB0-A5F3-AFC6E3A12093}"/>
                  </a:ext>
                </a:extLst>
              </p:cNvPr>
              <p:cNvSpPr txBox="1"/>
              <p:nvPr/>
            </p:nvSpPr>
            <p:spPr>
              <a:xfrm>
                <a:off x="6853463" y="483076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8205" name="TextBox 8204">
                <a:extLst>
                  <a:ext uri="{FF2B5EF4-FFF2-40B4-BE49-F238E27FC236}">
                    <a16:creationId xmlns:a16="http://schemas.microsoft.com/office/drawing/2014/main" id="{E6CCF0D9-1BC8-42BC-9662-A547B9198787}"/>
                  </a:ext>
                </a:extLst>
              </p:cNvPr>
              <p:cNvSpPr txBox="1"/>
              <p:nvPr/>
            </p:nvSpPr>
            <p:spPr>
              <a:xfrm>
                <a:off x="7037072" y="494260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8206" name="TextBox 8205">
                <a:extLst>
                  <a:ext uri="{FF2B5EF4-FFF2-40B4-BE49-F238E27FC236}">
                    <a16:creationId xmlns:a16="http://schemas.microsoft.com/office/drawing/2014/main" id="{0917B0B8-82D9-4F42-9481-6D9CAEC946ED}"/>
                  </a:ext>
                </a:extLst>
              </p:cNvPr>
              <p:cNvSpPr txBox="1"/>
              <p:nvPr/>
            </p:nvSpPr>
            <p:spPr>
              <a:xfrm>
                <a:off x="610302" y="443079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207" name="TextBox 8206">
                <a:extLst>
                  <a:ext uri="{FF2B5EF4-FFF2-40B4-BE49-F238E27FC236}">
                    <a16:creationId xmlns:a16="http://schemas.microsoft.com/office/drawing/2014/main" id="{6317268C-3786-422B-92A5-BFE16DE96088}"/>
                  </a:ext>
                </a:extLst>
              </p:cNvPr>
              <p:cNvSpPr txBox="1"/>
              <p:nvPr/>
            </p:nvSpPr>
            <p:spPr>
              <a:xfrm>
                <a:off x="793924" y="438734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8208" name="TextBox 8207">
                <a:extLst>
                  <a:ext uri="{FF2B5EF4-FFF2-40B4-BE49-F238E27FC236}">
                    <a16:creationId xmlns:a16="http://schemas.microsoft.com/office/drawing/2014/main" id="{3743E86A-9E48-46E0-998C-6927854F1F4F}"/>
                  </a:ext>
                </a:extLst>
              </p:cNvPr>
              <p:cNvSpPr txBox="1"/>
              <p:nvPr/>
            </p:nvSpPr>
            <p:spPr>
              <a:xfrm>
                <a:off x="977549" y="451121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209" name="TextBox 8208">
                <a:extLst>
                  <a:ext uri="{FF2B5EF4-FFF2-40B4-BE49-F238E27FC236}">
                    <a16:creationId xmlns:a16="http://schemas.microsoft.com/office/drawing/2014/main" id="{8526533F-C255-4340-8DC1-181EFBC23B5A}"/>
                  </a:ext>
                </a:extLst>
              </p:cNvPr>
              <p:cNvSpPr txBox="1"/>
              <p:nvPr/>
            </p:nvSpPr>
            <p:spPr>
              <a:xfrm>
                <a:off x="1161169" y="460685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10" name="TextBox 8209">
                <a:extLst>
                  <a:ext uri="{FF2B5EF4-FFF2-40B4-BE49-F238E27FC236}">
                    <a16:creationId xmlns:a16="http://schemas.microsoft.com/office/drawing/2014/main" id="{649C4546-4095-4A7E-BB0D-899E32B453D5}"/>
                  </a:ext>
                </a:extLst>
              </p:cNvPr>
              <p:cNvSpPr txBox="1"/>
              <p:nvPr/>
            </p:nvSpPr>
            <p:spPr>
              <a:xfrm>
                <a:off x="1344789" y="468133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11" name="TextBox 8210">
                <a:extLst>
                  <a:ext uri="{FF2B5EF4-FFF2-40B4-BE49-F238E27FC236}">
                    <a16:creationId xmlns:a16="http://schemas.microsoft.com/office/drawing/2014/main" id="{F1059FE1-8F05-4091-8809-21E668D2A846}"/>
                  </a:ext>
                </a:extLst>
              </p:cNvPr>
              <p:cNvSpPr txBox="1"/>
              <p:nvPr/>
            </p:nvSpPr>
            <p:spPr>
              <a:xfrm>
                <a:off x="1528410" y="473894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12" name="TextBox 8211">
                <a:extLst>
                  <a:ext uri="{FF2B5EF4-FFF2-40B4-BE49-F238E27FC236}">
                    <a16:creationId xmlns:a16="http://schemas.microsoft.com/office/drawing/2014/main" id="{BC11CD73-4D6D-4B00-9408-24ABB983478A}"/>
                  </a:ext>
                </a:extLst>
              </p:cNvPr>
              <p:cNvSpPr txBox="1"/>
              <p:nvPr/>
            </p:nvSpPr>
            <p:spPr>
              <a:xfrm>
                <a:off x="1712036" y="456544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213" name="TextBox 8212">
                <a:extLst>
                  <a:ext uri="{FF2B5EF4-FFF2-40B4-BE49-F238E27FC236}">
                    <a16:creationId xmlns:a16="http://schemas.microsoft.com/office/drawing/2014/main" id="{7D82D01C-CD5A-4FFF-8928-A3833FF89538}"/>
                  </a:ext>
                </a:extLst>
              </p:cNvPr>
              <p:cNvSpPr txBox="1"/>
              <p:nvPr/>
            </p:nvSpPr>
            <p:spPr>
              <a:xfrm>
                <a:off x="1895656" y="438352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214" name="TextBox 8213">
                <a:extLst>
                  <a:ext uri="{FF2B5EF4-FFF2-40B4-BE49-F238E27FC236}">
                    <a16:creationId xmlns:a16="http://schemas.microsoft.com/office/drawing/2014/main" id="{DFD9673D-1490-4940-A850-674CB3695E84}"/>
                  </a:ext>
                </a:extLst>
              </p:cNvPr>
              <p:cNvSpPr txBox="1"/>
              <p:nvPr/>
            </p:nvSpPr>
            <p:spPr>
              <a:xfrm>
                <a:off x="3915497" y="482208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15" name="TextBox 8214">
                <a:extLst>
                  <a:ext uri="{FF2B5EF4-FFF2-40B4-BE49-F238E27FC236}">
                    <a16:creationId xmlns:a16="http://schemas.microsoft.com/office/drawing/2014/main" id="{2613112B-6948-4A25-96F3-2C1DCDAD2950}"/>
                  </a:ext>
                </a:extLst>
              </p:cNvPr>
              <p:cNvSpPr txBox="1"/>
              <p:nvPr/>
            </p:nvSpPr>
            <p:spPr>
              <a:xfrm>
                <a:off x="4099123" y="467192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16" name="TextBox 8215">
                <a:extLst>
                  <a:ext uri="{FF2B5EF4-FFF2-40B4-BE49-F238E27FC236}">
                    <a16:creationId xmlns:a16="http://schemas.microsoft.com/office/drawing/2014/main" id="{F63F5747-74BE-417A-BFDE-8B6361F211A9}"/>
                  </a:ext>
                </a:extLst>
              </p:cNvPr>
              <p:cNvSpPr txBox="1"/>
              <p:nvPr/>
            </p:nvSpPr>
            <p:spPr>
              <a:xfrm>
                <a:off x="4466364" y="474313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17" name="TextBox 8216">
                <a:extLst>
                  <a:ext uri="{FF2B5EF4-FFF2-40B4-BE49-F238E27FC236}">
                    <a16:creationId xmlns:a16="http://schemas.microsoft.com/office/drawing/2014/main" id="{DF1939BA-8DD9-40D5-9FA8-BC18237436F9}"/>
                  </a:ext>
                </a:extLst>
              </p:cNvPr>
              <p:cNvSpPr txBox="1"/>
              <p:nvPr/>
            </p:nvSpPr>
            <p:spPr>
              <a:xfrm>
                <a:off x="4649990" y="472365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18" name="TextBox 8217">
                <a:extLst>
                  <a:ext uri="{FF2B5EF4-FFF2-40B4-BE49-F238E27FC236}">
                    <a16:creationId xmlns:a16="http://schemas.microsoft.com/office/drawing/2014/main" id="{F24B850E-C605-487A-85E6-662A6D3F1818}"/>
                  </a:ext>
                </a:extLst>
              </p:cNvPr>
              <p:cNvSpPr txBox="1"/>
              <p:nvPr/>
            </p:nvSpPr>
            <p:spPr>
              <a:xfrm>
                <a:off x="4833610" y="462604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219" name="TextBox 8218">
                <a:extLst>
                  <a:ext uri="{FF2B5EF4-FFF2-40B4-BE49-F238E27FC236}">
                    <a16:creationId xmlns:a16="http://schemas.microsoft.com/office/drawing/2014/main" id="{EFFE7B7C-56FA-4E6B-A702-75C01F3722B4}"/>
                  </a:ext>
                </a:extLst>
              </p:cNvPr>
              <p:cNvSpPr txBox="1"/>
              <p:nvPr/>
            </p:nvSpPr>
            <p:spPr>
              <a:xfrm>
                <a:off x="5017236" y="476488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20" name="TextBox 8219">
                <a:extLst>
                  <a:ext uri="{FF2B5EF4-FFF2-40B4-BE49-F238E27FC236}">
                    <a16:creationId xmlns:a16="http://schemas.microsoft.com/office/drawing/2014/main" id="{78E46BFC-F4E0-4D40-9C49-71078A7B6858}"/>
                  </a:ext>
                </a:extLst>
              </p:cNvPr>
              <p:cNvSpPr txBox="1"/>
              <p:nvPr/>
            </p:nvSpPr>
            <p:spPr>
              <a:xfrm>
                <a:off x="5200851" y="474447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21" name="TextBox 8220">
                <a:extLst>
                  <a:ext uri="{FF2B5EF4-FFF2-40B4-BE49-F238E27FC236}">
                    <a16:creationId xmlns:a16="http://schemas.microsoft.com/office/drawing/2014/main" id="{915AED72-F0E6-4B6C-944A-D912E67EA600}"/>
                  </a:ext>
                </a:extLst>
              </p:cNvPr>
              <p:cNvSpPr txBox="1"/>
              <p:nvPr/>
            </p:nvSpPr>
            <p:spPr>
              <a:xfrm>
                <a:off x="5384477" y="472122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222" name="TextBox 8221">
                <a:extLst>
                  <a:ext uri="{FF2B5EF4-FFF2-40B4-BE49-F238E27FC236}">
                    <a16:creationId xmlns:a16="http://schemas.microsoft.com/office/drawing/2014/main" id="{BEECC3CD-F0A4-4E2D-B197-E41E7D174BD3}"/>
                  </a:ext>
                </a:extLst>
              </p:cNvPr>
              <p:cNvSpPr txBox="1"/>
              <p:nvPr/>
            </p:nvSpPr>
            <p:spPr>
              <a:xfrm>
                <a:off x="5568097" y="454179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23" name="TextBox 8222">
                <a:extLst>
                  <a:ext uri="{FF2B5EF4-FFF2-40B4-BE49-F238E27FC236}">
                    <a16:creationId xmlns:a16="http://schemas.microsoft.com/office/drawing/2014/main" id="{8D9BD665-DE0B-4453-A2DE-2301315E243D}"/>
                  </a:ext>
                </a:extLst>
              </p:cNvPr>
              <p:cNvSpPr txBox="1"/>
              <p:nvPr/>
            </p:nvSpPr>
            <p:spPr>
              <a:xfrm>
                <a:off x="5751718" y="481243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224" name="TextBox 8223">
                <a:extLst>
                  <a:ext uri="{FF2B5EF4-FFF2-40B4-BE49-F238E27FC236}">
                    <a16:creationId xmlns:a16="http://schemas.microsoft.com/office/drawing/2014/main" id="{1F5D7646-AEF6-4B94-928C-7148CAFF4474}"/>
                  </a:ext>
                </a:extLst>
              </p:cNvPr>
              <p:cNvSpPr txBox="1"/>
              <p:nvPr/>
            </p:nvSpPr>
            <p:spPr>
              <a:xfrm>
                <a:off x="5935344" y="486940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25" name="TextBox 8224">
                <a:extLst>
                  <a:ext uri="{FF2B5EF4-FFF2-40B4-BE49-F238E27FC236}">
                    <a16:creationId xmlns:a16="http://schemas.microsoft.com/office/drawing/2014/main" id="{8F211CF7-A2F0-461E-802A-5534E9C4015A}"/>
                  </a:ext>
                </a:extLst>
              </p:cNvPr>
              <p:cNvSpPr txBox="1"/>
              <p:nvPr/>
            </p:nvSpPr>
            <p:spPr>
              <a:xfrm>
                <a:off x="6118970" y="483842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26" name="TextBox 8225">
                <a:extLst>
                  <a:ext uri="{FF2B5EF4-FFF2-40B4-BE49-F238E27FC236}">
                    <a16:creationId xmlns:a16="http://schemas.microsoft.com/office/drawing/2014/main" id="{0484B85A-2F74-4546-9EF8-785CD26640DA}"/>
                  </a:ext>
                </a:extLst>
              </p:cNvPr>
              <p:cNvSpPr txBox="1"/>
              <p:nvPr/>
            </p:nvSpPr>
            <p:spPr>
              <a:xfrm>
                <a:off x="6302579" y="473939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227" name="TextBox 8226">
                <a:extLst>
                  <a:ext uri="{FF2B5EF4-FFF2-40B4-BE49-F238E27FC236}">
                    <a16:creationId xmlns:a16="http://schemas.microsoft.com/office/drawing/2014/main" id="{34628147-9051-4F18-8585-7EB133FE83C8}"/>
                  </a:ext>
                </a:extLst>
              </p:cNvPr>
              <p:cNvSpPr txBox="1"/>
              <p:nvPr/>
            </p:nvSpPr>
            <p:spPr>
              <a:xfrm>
                <a:off x="6486188" y="482409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228" name="TextBox 8227">
                <a:extLst>
                  <a:ext uri="{FF2B5EF4-FFF2-40B4-BE49-F238E27FC236}">
                    <a16:creationId xmlns:a16="http://schemas.microsoft.com/office/drawing/2014/main" id="{58C6E5C9-2AA0-4FEB-BCF6-000D38586FDF}"/>
                  </a:ext>
                </a:extLst>
              </p:cNvPr>
              <p:cNvSpPr txBox="1"/>
              <p:nvPr/>
            </p:nvSpPr>
            <p:spPr>
              <a:xfrm>
                <a:off x="6669854" y="478126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229" name="TextBox 8228">
                <a:extLst>
                  <a:ext uri="{FF2B5EF4-FFF2-40B4-BE49-F238E27FC236}">
                    <a16:creationId xmlns:a16="http://schemas.microsoft.com/office/drawing/2014/main" id="{BFC00968-E6D5-4747-8BF0-6D1470AA8BD0}"/>
                  </a:ext>
                </a:extLst>
              </p:cNvPr>
              <p:cNvSpPr txBox="1"/>
              <p:nvPr/>
            </p:nvSpPr>
            <p:spPr>
              <a:xfrm>
                <a:off x="7037072" y="481681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grpSp>
            <p:nvGrpSpPr>
              <p:cNvPr id="823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54719" y="3905084"/>
                <a:ext cx="908633" cy="161991"/>
                <a:chOff x="6354719" y="3905084"/>
                <a:chExt cx="908633" cy="161991"/>
              </a:xfrm>
              <a:solidFill>
                <a:srgbClr val="000000"/>
              </a:solidFill>
            </p:grpSpPr>
            <p:sp>
              <p:nvSpPr>
                <p:cNvPr id="8231" name="자유형: 도형 8230">
                  <a:extLst>
                    <a:ext uri="{FF2B5EF4-FFF2-40B4-BE49-F238E27FC236}">
                      <a16:creationId xmlns:a16="http://schemas.microsoft.com/office/drawing/2014/main" id="{1D80128D-9D07-444F-A75F-0DF9C4716228}"/>
                    </a:ext>
                  </a:extLst>
                </p:cNvPr>
                <p:cNvSpPr/>
                <p:nvPr/>
              </p:nvSpPr>
              <p:spPr>
                <a:xfrm>
                  <a:off x="6354719" y="3905084"/>
                  <a:ext cx="908633" cy="161991"/>
                </a:xfrm>
                <a:custGeom>
                  <a:avLst/>
                  <a:gdLst>
                    <a:gd name="connsiteX0" fmla="*/ 11408 w 908633"/>
                    <a:gd name="connsiteY0" fmla="*/ 161991 h 161991"/>
                    <a:gd name="connsiteX1" fmla="*/ 897226 w 908633"/>
                    <a:gd name="connsiteY1" fmla="*/ 161991 h 161991"/>
                    <a:gd name="connsiteX2" fmla="*/ 908634 w 908633"/>
                    <a:gd name="connsiteY2" fmla="*/ 150583 h 161991"/>
                    <a:gd name="connsiteX3" fmla="*/ 908634 w 908633"/>
                    <a:gd name="connsiteY3" fmla="*/ 11408 h 161991"/>
                    <a:gd name="connsiteX4" fmla="*/ 897226 w 908633"/>
                    <a:gd name="connsiteY4" fmla="*/ 0 h 161991"/>
                    <a:gd name="connsiteX5" fmla="*/ 11408 w 908633"/>
                    <a:gd name="connsiteY5" fmla="*/ 0 h 161991"/>
                    <a:gd name="connsiteX6" fmla="*/ 0 w 908633"/>
                    <a:gd name="connsiteY6" fmla="*/ 11408 h 161991"/>
                    <a:gd name="connsiteX7" fmla="*/ 0 w 908633"/>
                    <a:gd name="connsiteY7" fmla="*/ 150583 h 161991"/>
                    <a:gd name="connsiteX8" fmla="*/ 11408 w 908633"/>
                    <a:gd name="connsiteY8" fmla="*/ 161991 h 161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8633" h="161991">
                      <a:moveTo>
                        <a:pt x="11408" y="161991"/>
                      </a:moveTo>
                      <a:lnTo>
                        <a:pt x="897226" y="161991"/>
                      </a:lnTo>
                      <a:cubicBezTo>
                        <a:pt x="904640" y="161991"/>
                        <a:pt x="908634" y="157998"/>
                        <a:pt x="908634" y="150583"/>
                      </a:cubicBezTo>
                      <a:lnTo>
                        <a:pt x="908634" y="11408"/>
                      </a:lnTo>
                      <a:cubicBezTo>
                        <a:pt x="908634" y="3993"/>
                        <a:pt x="904640" y="0"/>
                        <a:pt x="897226" y="0"/>
                      </a:cubicBezTo>
                      <a:lnTo>
                        <a:pt x="11408" y="0"/>
                      </a:lnTo>
                      <a:cubicBezTo>
                        <a:pt x="3992" y="0"/>
                        <a:pt x="0" y="3993"/>
                        <a:pt x="0" y="11408"/>
                      </a:cubicBezTo>
                      <a:lnTo>
                        <a:pt x="0" y="150583"/>
                      </a:lnTo>
                      <a:cubicBezTo>
                        <a:pt x="0" y="157998"/>
                        <a:pt x="3992" y="161991"/>
                        <a:pt x="11408" y="161991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56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32" name="자유형: 도형 8231">
                  <a:extLst>
                    <a:ext uri="{FF2B5EF4-FFF2-40B4-BE49-F238E27FC236}">
                      <a16:creationId xmlns:a16="http://schemas.microsoft.com/office/drawing/2014/main" id="{2B559FCE-D649-4907-851B-3511D740BA6D}"/>
                    </a:ext>
                  </a:extLst>
                </p:cNvPr>
                <p:cNvSpPr/>
                <p:nvPr/>
              </p:nvSpPr>
              <p:spPr>
                <a:xfrm>
                  <a:off x="6354719" y="3905084"/>
                  <a:ext cx="908633" cy="161991"/>
                </a:xfrm>
                <a:custGeom>
                  <a:avLst/>
                  <a:gdLst>
                    <a:gd name="connsiteX0" fmla="*/ 11408 w 908633"/>
                    <a:gd name="connsiteY0" fmla="*/ 161991 h 161991"/>
                    <a:gd name="connsiteX1" fmla="*/ 897226 w 908633"/>
                    <a:gd name="connsiteY1" fmla="*/ 161991 h 161991"/>
                    <a:gd name="connsiteX2" fmla="*/ 908634 w 908633"/>
                    <a:gd name="connsiteY2" fmla="*/ 150583 h 161991"/>
                    <a:gd name="connsiteX3" fmla="*/ 908634 w 908633"/>
                    <a:gd name="connsiteY3" fmla="*/ 11408 h 161991"/>
                    <a:gd name="connsiteX4" fmla="*/ 897226 w 908633"/>
                    <a:gd name="connsiteY4" fmla="*/ 0 h 161991"/>
                    <a:gd name="connsiteX5" fmla="*/ 11408 w 908633"/>
                    <a:gd name="connsiteY5" fmla="*/ 0 h 161991"/>
                    <a:gd name="connsiteX6" fmla="*/ 0 w 908633"/>
                    <a:gd name="connsiteY6" fmla="*/ 11408 h 161991"/>
                    <a:gd name="connsiteX7" fmla="*/ 0 w 908633"/>
                    <a:gd name="connsiteY7" fmla="*/ 150583 h 161991"/>
                    <a:gd name="connsiteX8" fmla="*/ 11408 w 908633"/>
                    <a:gd name="connsiteY8" fmla="*/ 161991 h 161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8633" h="161991">
                      <a:moveTo>
                        <a:pt x="11408" y="161991"/>
                      </a:moveTo>
                      <a:lnTo>
                        <a:pt x="897226" y="161991"/>
                      </a:lnTo>
                      <a:cubicBezTo>
                        <a:pt x="904640" y="161991"/>
                        <a:pt x="908634" y="157998"/>
                        <a:pt x="908634" y="150583"/>
                      </a:cubicBezTo>
                      <a:lnTo>
                        <a:pt x="908634" y="11408"/>
                      </a:lnTo>
                      <a:cubicBezTo>
                        <a:pt x="908634" y="3993"/>
                        <a:pt x="904640" y="0"/>
                        <a:pt x="897226" y="0"/>
                      </a:cubicBezTo>
                      <a:lnTo>
                        <a:pt x="11408" y="0"/>
                      </a:lnTo>
                      <a:cubicBezTo>
                        <a:pt x="3992" y="0"/>
                        <a:pt x="0" y="3993"/>
                        <a:pt x="0" y="11408"/>
                      </a:cubicBezTo>
                      <a:lnTo>
                        <a:pt x="0" y="150583"/>
                      </a:lnTo>
                      <a:cubicBezTo>
                        <a:pt x="0" y="157998"/>
                        <a:pt x="3992" y="161991"/>
                        <a:pt x="11408" y="161991"/>
                      </a:cubicBezTo>
                      <a:close/>
                    </a:path>
                  </a:pathLst>
                </a:custGeom>
                <a:noFill/>
                <a:ln w="5697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8233" name="자유형: 도형 8232">
                <a:extLst>
                  <a:ext uri="{FF2B5EF4-FFF2-40B4-BE49-F238E27FC236}">
                    <a16:creationId xmlns:a16="http://schemas.microsoft.com/office/drawing/2014/main" id="{59F549D1-A515-41C9-940A-6BE60BD0B97A}"/>
                  </a:ext>
                </a:extLst>
              </p:cNvPr>
              <p:cNvSpPr/>
              <p:nvPr/>
            </p:nvSpPr>
            <p:spPr>
              <a:xfrm>
                <a:off x="6377535" y="3967256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34" name="TextBox 8233">
                <a:extLst>
                  <a:ext uri="{FF2B5EF4-FFF2-40B4-BE49-F238E27FC236}">
                    <a16:creationId xmlns:a16="http://schemas.microsoft.com/office/drawing/2014/main" id="{FE5F16F8-7969-4CC7-93F6-3F8E2A93DCCF}"/>
                  </a:ext>
                </a:extLst>
              </p:cNvPr>
              <p:cNvSpPr txBox="1"/>
              <p:nvPr/>
            </p:nvSpPr>
            <p:spPr>
              <a:xfrm>
                <a:off x="6445804" y="3873384"/>
                <a:ext cx="38822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노브랜드</a:t>
                </a:r>
              </a:p>
            </p:txBody>
          </p:sp>
          <p:sp>
            <p:nvSpPr>
              <p:cNvPr id="8235" name="TextBox 8234">
                <a:extLst>
                  <a:ext uri="{FF2B5EF4-FFF2-40B4-BE49-F238E27FC236}">
                    <a16:creationId xmlns:a16="http://schemas.microsoft.com/office/drawing/2014/main" id="{082ECF11-172A-4EA3-B0F1-97A364E0DF52}"/>
                  </a:ext>
                </a:extLst>
              </p:cNvPr>
              <p:cNvSpPr txBox="1"/>
              <p:nvPr/>
            </p:nvSpPr>
            <p:spPr>
              <a:xfrm>
                <a:off x="6445804" y="3935967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8236" name="자유형: 도형 8235">
                <a:extLst>
                  <a:ext uri="{FF2B5EF4-FFF2-40B4-BE49-F238E27FC236}">
                    <a16:creationId xmlns:a16="http://schemas.microsoft.com/office/drawing/2014/main" id="{92C9A6F6-12F2-44D7-8C9E-85E39DD88BF9}"/>
                  </a:ext>
                </a:extLst>
              </p:cNvPr>
              <p:cNvSpPr/>
              <p:nvPr/>
            </p:nvSpPr>
            <p:spPr>
              <a:xfrm>
                <a:off x="6865789" y="3967256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37" name="TextBox 8236">
                <a:extLst>
                  <a:ext uri="{FF2B5EF4-FFF2-40B4-BE49-F238E27FC236}">
                    <a16:creationId xmlns:a16="http://schemas.microsoft.com/office/drawing/2014/main" id="{DB4B5557-C4FA-4381-83B9-EC0D1276DC91}"/>
                  </a:ext>
                </a:extLst>
              </p:cNvPr>
              <p:cNvSpPr txBox="1"/>
              <p:nvPr/>
            </p:nvSpPr>
            <p:spPr>
              <a:xfrm>
                <a:off x="6934173" y="3873384"/>
                <a:ext cx="38822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노브랜드</a:t>
                </a:r>
              </a:p>
            </p:txBody>
          </p:sp>
          <p:sp>
            <p:nvSpPr>
              <p:cNvPr id="8238" name="TextBox 8237">
                <a:extLst>
                  <a:ext uri="{FF2B5EF4-FFF2-40B4-BE49-F238E27FC236}">
                    <a16:creationId xmlns:a16="http://schemas.microsoft.com/office/drawing/2014/main" id="{DF6D9E47-1867-4139-9329-6A1D27495EDB}"/>
                  </a:ext>
                </a:extLst>
              </p:cNvPr>
              <p:cNvSpPr txBox="1"/>
              <p:nvPr/>
            </p:nvSpPr>
            <p:spPr>
              <a:xfrm>
                <a:off x="6934173" y="3935967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8239" name="자유형: 도형 8238">
                <a:extLst>
                  <a:ext uri="{FF2B5EF4-FFF2-40B4-BE49-F238E27FC236}">
                    <a16:creationId xmlns:a16="http://schemas.microsoft.com/office/drawing/2014/main" id="{68D9FD8E-51E8-4469-B47E-BB8FB5B3200B}"/>
                  </a:ext>
                </a:extLst>
              </p:cNvPr>
              <p:cNvSpPr/>
              <p:nvPr/>
            </p:nvSpPr>
            <p:spPr>
              <a:xfrm>
                <a:off x="6377535" y="3967256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9DCD82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40" name="자유형: 도형 8239">
                <a:extLst>
                  <a:ext uri="{FF2B5EF4-FFF2-40B4-BE49-F238E27FC236}">
                    <a16:creationId xmlns:a16="http://schemas.microsoft.com/office/drawing/2014/main" id="{9CE1DABF-DAC2-40D2-ABA1-3DED3AEF3CB5}"/>
                  </a:ext>
                </a:extLst>
              </p:cNvPr>
              <p:cNvSpPr/>
              <p:nvPr/>
            </p:nvSpPr>
            <p:spPr>
              <a:xfrm>
                <a:off x="6865789" y="3967256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FFF471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41" name="자유형: 도형 8240">
                <a:extLst>
                  <a:ext uri="{FF2B5EF4-FFF2-40B4-BE49-F238E27FC236}">
                    <a16:creationId xmlns:a16="http://schemas.microsoft.com/office/drawing/2014/main" id="{A1E8E6BC-1847-4397-A346-851B5E8FA9BE}"/>
                  </a:ext>
                </a:extLst>
              </p:cNvPr>
              <p:cNvSpPr/>
              <p:nvPr/>
            </p:nvSpPr>
            <p:spPr>
              <a:xfrm>
                <a:off x="607456" y="5116595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11395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8242" name="그래픽 3">
              <a:extLst>
                <a:ext uri="{FF2B5EF4-FFF2-40B4-BE49-F238E27FC236}">
                  <a16:creationId xmlns:a16="http://schemas.microsoft.com/office/drawing/2014/main" id="{1515DB88-86B6-4F7F-ADBF-A7C6F3257D41}"/>
                </a:ext>
              </a:extLst>
            </p:cNvPr>
            <p:cNvGrpSpPr/>
            <p:nvPr/>
          </p:nvGrpSpPr>
          <p:grpSpPr>
            <a:xfrm>
              <a:off x="533234" y="5346463"/>
              <a:ext cx="6758637" cy="1513647"/>
              <a:chOff x="533234" y="5346463"/>
              <a:chExt cx="6758637" cy="1513647"/>
            </a:xfrm>
            <a:solidFill>
              <a:srgbClr val="000000"/>
            </a:solidFill>
          </p:grpSpPr>
          <p:sp>
            <p:nvSpPr>
              <p:cNvPr id="8243" name="자유형: 도형 8242">
                <a:extLst>
                  <a:ext uri="{FF2B5EF4-FFF2-40B4-BE49-F238E27FC236}">
                    <a16:creationId xmlns:a16="http://schemas.microsoft.com/office/drawing/2014/main" id="{635D18A8-28E9-4727-898A-61EF98AA68CE}"/>
                  </a:ext>
                </a:extLst>
              </p:cNvPr>
              <p:cNvSpPr/>
              <p:nvPr/>
            </p:nvSpPr>
            <p:spPr>
              <a:xfrm>
                <a:off x="607456" y="5376123"/>
                <a:ext cx="6683844" cy="1240030"/>
              </a:xfrm>
              <a:custGeom>
                <a:avLst/>
                <a:gdLst>
                  <a:gd name="connsiteX0" fmla="*/ 0 w 6683844"/>
                  <a:gd name="connsiteY0" fmla="*/ 0 h 1240030"/>
                  <a:gd name="connsiteX1" fmla="*/ 6683845 w 6683844"/>
                  <a:gd name="connsiteY1" fmla="*/ 0 h 1240030"/>
                  <a:gd name="connsiteX2" fmla="*/ 6683845 w 6683844"/>
                  <a:gd name="connsiteY2" fmla="*/ 1240031 h 1240030"/>
                  <a:gd name="connsiteX3" fmla="*/ 0 w 6683844"/>
                  <a:gd name="connsiteY3" fmla="*/ 1240031 h 1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3844" h="1240030">
                    <a:moveTo>
                      <a:pt x="0" y="0"/>
                    </a:moveTo>
                    <a:lnTo>
                      <a:pt x="6683845" y="0"/>
                    </a:lnTo>
                    <a:lnTo>
                      <a:pt x="6683845" y="1240031"/>
                    </a:lnTo>
                    <a:lnTo>
                      <a:pt x="0" y="1240031"/>
                    </a:lnTo>
                    <a:close/>
                  </a:path>
                </a:pathLst>
              </a:custGeom>
              <a:solidFill>
                <a:srgbClr val="FFFFFF"/>
              </a:solidFill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44" name="자유형: 도형 8243">
                <a:extLst>
                  <a:ext uri="{FF2B5EF4-FFF2-40B4-BE49-F238E27FC236}">
                    <a16:creationId xmlns:a16="http://schemas.microsoft.com/office/drawing/2014/main" id="{380BE8F1-5911-41E6-96DB-BEE6965D7799}"/>
                  </a:ext>
                </a:extLst>
              </p:cNvPr>
              <p:cNvSpPr/>
              <p:nvPr/>
            </p:nvSpPr>
            <p:spPr>
              <a:xfrm>
                <a:off x="736365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45" name="자유형: 도형 8244">
                <a:extLst>
                  <a:ext uri="{FF2B5EF4-FFF2-40B4-BE49-F238E27FC236}">
                    <a16:creationId xmlns:a16="http://schemas.microsoft.com/office/drawing/2014/main" id="{E1C34B18-266F-4F9E-A62E-0EF497B6BED3}"/>
                  </a:ext>
                </a:extLst>
              </p:cNvPr>
              <p:cNvSpPr/>
              <p:nvPr/>
            </p:nvSpPr>
            <p:spPr>
              <a:xfrm>
                <a:off x="736365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46" name="TextBox 8245">
                <a:extLst>
                  <a:ext uri="{FF2B5EF4-FFF2-40B4-BE49-F238E27FC236}">
                    <a16:creationId xmlns:a16="http://schemas.microsoft.com/office/drawing/2014/main" id="{D91C8E3F-7238-43ED-82E0-151DBA475669}"/>
                  </a:ext>
                </a:extLst>
              </p:cNvPr>
              <p:cNvSpPr txBox="1"/>
              <p:nvPr/>
            </p:nvSpPr>
            <p:spPr>
              <a:xfrm rot="-3599956">
                <a:off x="555330" y="6666374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JAN17</a:t>
                </a:r>
              </a:p>
            </p:txBody>
          </p:sp>
          <p:sp>
            <p:nvSpPr>
              <p:cNvPr id="8247" name="자유형: 도형 8246">
                <a:extLst>
                  <a:ext uri="{FF2B5EF4-FFF2-40B4-BE49-F238E27FC236}">
                    <a16:creationId xmlns:a16="http://schemas.microsoft.com/office/drawing/2014/main" id="{A658BF75-B6CC-4DF8-BF4C-C148CFCFC81A}"/>
                  </a:ext>
                </a:extLst>
              </p:cNvPr>
              <p:cNvSpPr/>
              <p:nvPr/>
            </p:nvSpPr>
            <p:spPr>
              <a:xfrm>
                <a:off x="920031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48" name="자유형: 도형 8247">
                <a:extLst>
                  <a:ext uri="{FF2B5EF4-FFF2-40B4-BE49-F238E27FC236}">
                    <a16:creationId xmlns:a16="http://schemas.microsoft.com/office/drawing/2014/main" id="{135680AE-ECF9-44AB-9790-4C7265E88846}"/>
                  </a:ext>
                </a:extLst>
              </p:cNvPr>
              <p:cNvSpPr/>
              <p:nvPr/>
            </p:nvSpPr>
            <p:spPr>
              <a:xfrm>
                <a:off x="920031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49" name="TextBox 8248">
                <a:extLst>
                  <a:ext uri="{FF2B5EF4-FFF2-40B4-BE49-F238E27FC236}">
                    <a16:creationId xmlns:a16="http://schemas.microsoft.com/office/drawing/2014/main" id="{D37137B0-5544-403C-8951-6EC2761F9256}"/>
                  </a:ext>
                </a:extLst>
              </p:cNvPr>
              <p:cNvSpPr txBox="1"/>
              <p:nvPr/>
            </p:nvSpPr>
            <p:spPr>
              <a:xfrm rot="-3599956">
                <a:off x="742229" y="6662456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FEB17</a:t>
                </a:r>
              </a:p>
            </p:txBody>
          </p:sp>
          <p:sp>
            <p:nvSpPr>
              <p:cNvPr id="8250" name="자유형: 도형 8249">
                <a:extLst>
                  <a:ext uri="{FF2B5EF4-FFF2-40B4-BE49-F238E27FC236}">
                    <a16:creationId xmlns:a16="http://schemas.microsoft.com/office/drawing/2014/main" id="{CD989B4E-C29E-479D-8B9D-4C77D89422E0}"/>
                  </a:ext>
                </a:extLst>
              </p:cNvPr>
              <p:cNvSpPr/>
              <p:nvPr/>
            </p:nvSpPr>
            <p:spPr>
              <a:xfrm>
                <a:off x="1103697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51" name="자유형: 도형 8250">
                <a:extLst>
                  <a:ext uri="{FF2B5EF4-FFF2-40B4-BE49-F238E27FC236}">
                    <a16:creationId xmlns:a16="http://schemas.microsoft.com/office/drawing/2014/main" id="{FB781EA7-2CEB-4E7E-BC26-D28ACBF80B03}"/>
                  </a:ext>
                </a:extLst>
              </p:cNvPr>
              <p:cNvSpPr/>
              <p:nvPr/>
            </p:nvSpPr>
            <p:spPr>
              <a:xfrm>
                <a:off x="1103697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52" name="TextBox 8251">
                <a:extLst>
                  <a:ext uri="{FF2B5EF4-FFF2-40B4-BE49-F238E27FC236}">
                    <a16:creationId xmlns:a16="http://schemas.microsoft.com/office/drawing/2014/main" id="{3B746EE7-06FC-4B34-BF04-B934ACE4D373}"/>
                  </a:ext>
                </a:extLst>
              </p:cNvPr>
              <p:cNvSpPr txBox="1"/>
              <p:nvPr/>
            </p:nvSpPr>
            <p:spPr>
              <a:xfrm rot="-3599956">
                <a:off x="908293" y="6678837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MAR17</a:t>
                </a:r>
              </a:p>
            </p:txBody>
          </p:sp>
          <p:sp>
            <p:nvSpPr>
              <p:cNvPr id="8253" name="자유형: 도형 8252">
                <a:extLst>
                  <a:ext uri="{FF2B5EF4-FFF2-40B4-BE49-F238E27FC236}">
                    <a16:creationId xmlns:a16="http://schemas.microsoft.com/office/drawing/2014/main" id="{41B9B7A2-126A-4C3A-90F3-88A26D765855}"/>
                  </a:ext>
                </a:extLst>
              </p:cNvPr>
              <p:cNvSpPr/>
              <p:nvPr/>
            </p:nvSpPr>
            <p:spPr>
              <a:xfrm>
                <a:off x="1287363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54" name="자유형: 도형 8253">
                <a:extLst>
                  <a:ext uri="{FF2B5EF4-FFF2-40B4-BE49-F238E27FC236}">
                    <a16:creationId xmlns:a16="http://schemas.microsoft.com/office/drawing/2014/main" id="{32715802-9BBA-4F10-9EFE-11E650264B49}"/>
                  </a:ext>
                </a:extLst>
              </p:cNvPr>
              <p:cNvSpPr/>
              <p:nvPr/>
            </p:nvSpPr>
            <p:spPr>
              <a:xfrm>
                <a:off x="1287363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55" name="TextBox 8254">
                <a:extLst>
                  <a:ext uri="{FF2B5EF4-FFF2-40B4-BE49-F238E27FC236}">
                    <a16:creationId xmlns:a16="http://schemas.microsoft.com/office/drawing/2014/main" id="{250F14F8-10EF-4D3F-B2F5-AF9411255834}"/>
                  </a:ext>
                </a:extLst>
              </p:cNvPr>
              <p:cNvSpPr txBox="1"/>
              <p:nvPr/>
            </p:nvSpPr>
            <p:spPr>
              <a:xfrm rot="-3599956">
                <a:off x="1103213" y="6669323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APR17</a:t>
                </a:r>
              </a:p>
            </p:txBody>
          </p:sp>
          <p:sp>
            <p:nvSpPr>
              <p:cNvPr id="8256" name="자유형: 도형 8255">
                <a:extLst>
                  <a:ext uri="{FF2B5EF4-FFF2-40B4-BE49-F238E27FC236}">
                    <a16:creationId xmlns:a16="http://schemas.microsoft.com/office/drawing/2014/main" id="{09B69CA7-7878-440F-AC8C-8BEAEA36925C}"/>
                  </a:ext>
                </a:extLst>
              </p:cNvPr>
              <p:cNvSpPr/>
              <p:nvPr/>
            </p:nvSpPr>
            <p:spPr>
              <a:xfrm>
                <a:off x="1471029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57" name="자유형: 도형 8256">
                <a:extLst>
                  <a:ext uri="{FF2B5EF4-FFF2-40B4-BE49-F238E27FC236}">
                    <a16:creationId xmlns:a16="http://schemas.microsoft.com/office/drawing/2014/main" id="{2FD94060-D794-495C-BB49-992920B06E89}"/>
                  </a:ext>
                </a:extLst>
              </p:cNvPr>
              <p:cNvSpPr/>
              <p:nvPr/>
            </p:nvSpPr>
            <p:spPr>
              <a:xfrm>
                <a:off x="1471029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58" name="TextBox 8257">
                <a:extLst>
                  <a:ext uri="{FF2B5EF4-FFF2-40B4-BE49-F238E27FC236}">
                    <a16:creationId xmlns:a16="http://schemas.microsoft.com/office/drawing/2014/main" id="{A4F26869-BEDE-497B-9A6C-E4F9BC25E815}"/>
                  </a:ext>
                </a:extLst>
              </p:cNvPr>
              <p:cNvSpPr txBox="1"/>
              <p:nvPr/>
            </p:nvSpPr>
            <p:spPr>
              <a:xfrm rot="-3599956">
                <a:off x="1273510" y="6678421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MAY17</a:t>
                </a:r>
              </a:p>
            </p:txBody>
          </p:sp>
          <p:sp>
            <p:nvSpPr>
              <p:cNvPr id="8259" name="자유형: 도형 8258">
                <a:extLst>
                  <a:ext uri="{FF2B5EF4-FFF2-40B4-BE49-F238E27FC236}">
                    <a16:creationId xmlns:a16="http://schemas.microsoft.com/office/drawing/2014/main" id="{9400472A-8456-4B2F-A99E-226AB8D31D82}"/>
                  </a:ext>
                </a:extLst>
              </p:cNvPr>
              <p:cNvSpPr/>
              <p:nvPr/>
            </p:nvSpPr>
            <p:spPr>
              <a:xfrm>
                <a:off x="165412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60" name="자유형: 도형 8259">
                <a:extLst>
                  <a:ext uri="{FF2B5EF4-FFF2-40B4-BE49-F238E27FC236}">
                    <a16:creationId xmlns:a16="http://schemas.microsoft.com/office/drawing/2014/main" id="{4E55B226-A016-4557-B443-299BDB3377E5}"/>
                  </a:ext>
                </a:extLst>
              </p:cNvPr>
              <p:cNvSpPr/>
              <p:nvPr/>
            </p:nvSpPr>
            <p:spPr>
              <a:xfrm>
                <a:off x="165412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61" name="TextBox 8260">
                <a:extLst>
                  <a:ext uri="{FF2B5EF4-FFF2-40B4-BE49-F238E27FC236}">
                    <a16:creationId xmlns:a16="http://schemas.microsoft.com/office/drawing/2014/main" id="{6D4FC1CE-EC82-4D6A-9493-980D690F22E6}"/>
                  </a:ext>
                </a:extLst>
              </p:cNvPr>
              <p:cNvSpPr txBox="1"/>
              <p:nvPr/>
            </p:nvSpPr>
            <p:spPr>
              <a:xfrm rot="-3599956">
                <a:off x="1473443" y="6666374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JUN17</a:t>
                </a:r>
              </a:p>
            </p:txBody>
          </p:sp>
          <p:sp>
            <p:nvSpPr>
              <p:cNvPr id="8262" name="자유형: 도형 8261">
                <a:extLst>
                  <a:ext uri="{FF2B5EF4-FFF2-40B4-BE49-F238E27FC236}">
                    <a16:creationId xmlns:a16="http://schemas.microsoft.com/office/drawing/2014/main" id="{7A2D6691-5779-44F3-B941-796988E76783}"/>
                  </a:ext>
                </a:extLst>
              </p:cNvPr>
              <p:cNvSpPr/>
              <p:nvPr/>
            </p:nvSpPr>
            <p:spPr>
              <a:xfrm>
                <a:off x="183779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63" name="자유형: 도형 8262">
                <a:extLst>
                  <a:ext uri="{FF2B5EF4-FFF2-40B4-BE49-F238E27FC236}">
                    <a16:creationId xmlns:a16="http://schemas.microsoft.com/office/drawing/2014/main" id="{5C71BE3C-98F6-42AF-9458-2A2C7B324F20}"/>
                  </a:ext>
                </a:extLst>
              </p:cNvPr>
              <p:cNvSpPr/>
              <p:nvPr/>
            </p:nvSpPr>
            <p:spPr>
              <a:xfrm>
                <a:off x="183779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64" name="TextBox 8263">
                <a:extLst>
                  <a:ext uri="{FF2B5EF4-FFF2-40B4-BE49-F238E27FC236}">
                    <a16:creationId xmlns:a16="http://schemas.microsoft.com/office/drawing/2014/main" id="{9C899331-D6DC-4155-A94D-CB65FF904B7C}"/>
                  </a:ext>
                </a:extLst>
              </p:cNvPr>
              <p:cNvSpPr txBox="1"/>
              <p:nvPr/>
            </p:nvSpPr>
            <p:spPr>
              <a:xfrm rot="-3599956">
                <a:off x="1663366" y="6659393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JUL17</a:t>
                </a:r>
              </a:p>
            </p:txBody>
          </p:sp>
          <p:sp>
            <p:nvSpPr>
              <p:cNvPr id="8265" name="자유형: 도형 8264">
                <a:extLst>
                  <a:ext uri="{FF2B5EF4-FFF2-40B4-BE49-F238E27FC236}">
                    <a16:creationId xmlns:a16="http://schemas.microsoft.com/office/drawing/2014/main" id="{F4CAD2A5-C2B1-403E-AB55-E30040E9F903}"/>
                  </a:ext>
                </a:extLst>
              </p:cNvPr>
              <p:cNvSpPr/>
              <p:nvPr/>
            </p:nvSpPr>
            <p:spPr>
              <a:xfrm>
                <a:off x="202145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66" name="자유형: 도형 8265">
                <a:extLst>
                  <a:ext uri="{FF2B5EF4-FFF2-40B4-BE49-F238E27FC236}">
                    <a16:creationId xmlns:a16="http://schemas.microsoft.com/office/drawing/2014/main" id="{7168D4DA-3480-4701-8C34-99750AD4A25A}"/>
                  </a:ext>
                </a:extLst>
              </p:cNvPr>
              <p:cNvSpPr/>
              <p:nvPr/>
            </p:nvSpPr>
            <p:spPr>
              <a:xfrm>
                <a:off x="202145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67" name="TextBox 8266">
                <a:extLst>
                  <a:ext uri="{FF2B5EF4-FFF2-40B4-BE49-F238E27FC236}">
                    <a16:creationId xmlns:a16="http://schemas.microsoft.com/office/drawing/2014/main" id="{D6263CD7-D2A4-4506-B2DC-4BD0B30A1600}"/>
                  </a:ext>
                </a:extLst>
              </p:cNvPr>
              <p:cNvSpPr txBox="1"/>
              <p:nvPr/>
            </p:nvSpPr>
            <p:spPr>
              <a:xfrm rot="-3599956">
                <a:off x="1828785" y="6677999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AUG17</a:t>
                </a:r>
              </a:p>
            </p:txBody>
          </p:sp>
          <p:sp>
            <p:nvSpPr>
              <p:cNvPr id="8268" name="자유형: 도형 8267">
                <a:extLst>
                  <a:ext uri="{FF2B5EF4-FFF2-40B4-BE49-F238E27FC236}">
                    <a16:creationId xmlns:a16="http://schemas.microsoft.com/office/drawing/2014/main" id="{94D3EBD5-B53B-49BB-92DA-6ACEB8335219}"/>
                  </a:ext>
                </a:extLst>
              </p:cNvPr>
              <p:cNvSpPr/>
              <p:nvPr/>
            </p:nvSpPr>
            <p:spPr>
              <a:xfrm>
                <a:off x="220512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69" name="자유형: 도형 8268">
                <a:extLst>
                  <a:ext uri="{FF2B5EF4-FFF2-40B4-BE49-F238E27FC236}">
                    <a16:creationId xmlns:a16="http://schemas.microsoft.com/office/drawing/2014/main" id="{70D5C39B-0780-478F-A2D0-7B6EB3F86E7A}"/>
                  </a:ext>
                </a:extLst>
              </p:cNvPr>
              <p:cNvSpPr/>
              <p:nvPr/>
            </p:nvSpPr>
            <p:spPr>
              <a:xfrm>
                <a:off x="220512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70" name="TextBox 8269">
                <a:extLst>
                  <a:ext uri="{FF2B5EF4-FFF2-40B4-BE49-F238E27FC236}">
                    <a16:creationId xmlns:a16="http://schemas.microsoft.com/office/drawing/2014/main" id="{6B320037-1F07-42F1-A9D4-BCAB6E9ABA15}"/>
                  </a:ext>
                </a:extLst>
              </p:cNvPr>
              <p:cNvSpPr txBox="1"/>
              <p:nvPr/>
            </p:nvSpPr>
            <p:spPr>
              <a:xfrm rot="-3599956">
                <a:off x="2027401" y="6663083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SEP17</a:t>
                </a:r>
              </a:p>
            </p:txBody>
          </p:sp>
          <p:sp>
            <p:nvSpPr>
              <p:cNvPr id="8271" name="자유형: 도형 8270">
                <a:extLst>
                  <a:ext uri="{FF2B5EF4-FFF2-40B4-BE49-F238E27FC236}">
                    <a16:creationId xmlns:a16="http://schemas.microsoft.com/office/drawing/2014/main" id="{7F4E614E-BAC2-4EEC-BCEB-E65A4C756037}"/>
                  </a:ext>
                </a:extLst>
              </p:cNvPr>
              <p:cNvSpPr/>
              <p:nvPr/>
            </p:nvSpPr>
            <p:spPr>
              <a:xfrm>
                <a:off x="238878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72" name="자유형: 도형 8271">
                <a:extLst>
                  <a:ext uri="{FF2B5EF4-FFF2-40B4-BE49-F238E27FC236}">
                    <a16:creationId xmlns:a16="http://schemas.microsoft.com/office/drawing/2014/main" id="{D4129A84-5237-4CE0-A764-0C48E8381C29}"/>
                  </a:ext>
                </a:extLst>
              </p:cNvPr>
              <p:cNvSpPr/>
              <p:nvPr/>
            </p:nvSpPr>
            <p:spPr>
              <a:xfrm>
                <a:off x="238878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73" name="TextBox 8272">
                <a:extLst>
                  <a:ext uri="{FF2B5EF4-FFF2-40B4-BE49-F238E27FC236}">
                    <a16:creationId xmlns:a16="http://schemas.microsoft.com/office/drawing/2014/main" id="{9F1BCDB7-DEC8-4E01-A86D-30EC75ED8045}"/>
                  </a:ext>
                </a:extLst>
              </p:cNvPr>
              <p:cNvSpPr txBox="1"/>
              <p:nvPr/>
            </p:nvSpPr>
            <p:spPr>
              <a:xfrm rot="-3599956">
                <a:off x="2202380" y="6670789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OCT17</a:t>
                </a:r>
              </a:p>
            </p:txBody>
          </p:sp>
          <p:sp>
            <p:nvSpPr>
              <p:cNvPr id="8274" name="자유형: 도형 8273">
                <a:extLst>
                  <a:ext uri="{FF2B5EF4-FFF2-40B4-BE49-F238E27FC236}">
                    <a16:creationId xmlns:a16="http://schemas.microsoft.com/office/drawing/2014/main" id="{E6231225-8648-4150-AC51-F8599F9AAEB7}"/>
                  </a:ext>
                </a:extLst>
              </p:cNvPr>
              <p:cNvSpPr/>
              <p:nvPr/>
            </p:nvSpPr>
            <p:spPr>
              <a:xfrm>
                <a:off x="257245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75" name="자유형: 도형 8274">
                <a:extLst>
                  <a:ext uri="{FF2B5EF4-FFF2-40B4-BE49-F238E27FC236}">
                    <a16:creationId xmlns:a16="http://schemas.microsoft.com/office/drawing/2014/main" id="{1309664E-00E6-43B0-A052-0AB09A5EC57F}"/>
                  </a:ext>
                </a:extLst>
              </p:cNvPr>
              <p:cNvSpPr/>
              <p:nvPr/>
            </p:nvSpPr>
            <p:spPr>
              <a:xfrm>
                <a:off x="257245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76" name="TextBox 8275">
                <a:extLst>
                  <a:ext uri="{FF2B5EF4-FFF2-40B4-BE49-F238E27FC236}">
                    <a16:creationId xmlns:a16="http://schemas.microsoft.com/office/drawing/2014/main" id="{0B842635-A233-4058-8E89-77C210A71446}"/>
                  </a:ext>
                </a:extLst>
              </p:cNvPr>
              <p:cNvSpPr txBox="1"/>
              <p:nvPr/>
            </p:nvSpPr>
            <p:spPr>
              <a:xfrm rot="-3599956">
                <a:off x="2380656" y="6674519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NOV17</a:t>
                </a:r>
              </a:p>
            </p:txBody>
          </p:sp>
          <p:sp>
            <p:nvSpPr>
              <p:cNvPr id="8277" name="자유형: 도형 8276">
                <a:extLst>
                  <a:ext uri="{FF2B5EF4-FFF2-40B4-BE49-F238E27FC236}">
                    <a16:creationId xmlns:a16="http://schemas.microsoft.com/office/drawing/2014/main" id="{654B9952-C9FC-4041-8874-02843AE60C43}"/>
                  </a:ext>
                </a:extLst>
              </p:cNvPr>
              <p:cNvSpPr/>
              <p:nvPr/>
            </p:nvSpPr>
            <p:spPr>
              <a:xfrm>
                <a:off x="275612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78" name="자유형: 도형 8277">
                <a:extLst>
                  <a:ext uri="{FF2B5EF4-FFF2-40B4-BE49-F238E27FC236}">
                    <a16:creationId xmlns:a16="http://schemas.microsoft.com/office/drawing/2014/main" id="{59868DA3-E2EB-4A97-9157-50AEA519EAF9}"/>
                  </a:ext>
                </a:extLst>
              </p:cNvPr>
              <p:cNvSpPr/>
              <p:nvPr/>
            </p:nvSpPr>
            <p:spPr>
              <a:xfrm>
                <a:off x="275612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79" name="TextBox 8278">
                <a:extLst>
                  <a:ext uri="{FF2B5EF4-FFF2-40B4-BE49-F238E27FC236}">
                    <a16:creationId xmlns:a16="http://schemas.microsoft.com/office/drawing/2014/main" id="{136FC237-E6B7-4B1C-9E05-7F81106E49EA}"/>
                  </a:ext>
                </a:extLst>
              </p:cNvPr>
              <p:cNvSpPr txBox="1"/>
              <p:nvPr/>
            </p:nvSpPr>
            <p:spPr>
              <a:xfrm rot="-3599956">
                <a:off x="2570049" y="6669306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DEC17</a:t>
                </a:r>
              </a:p>
            </p:txBody>
          </p:sp>
          <p:sp>
            <p:nvSpPr>
              <p:cNvPr id="8280" name="자유형: 도형 8279">
                <a:extLst>
                  <a:ext uri="{FF2B5EF4-FFF2-40B4-BE49-F238E27FC236}">
                    <a16:creationId xmlns:a16="http://schemas.microsoft.com/office/drawing/2014/main" id="{9987C5CB-DEC5-4C88-928B-6C06B270B03E}"/>
                  </a:ext>
                </a:extLst>
              </p:cNvPr>
              <p:cNvSpPr/>
              <p:nvPr/>
            </p:nvSpPr>
            <p:spPr>
              <a:xfrm>
                <a:off x="293978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81" name="자유형: 도형 8280">
                <a:extLst>
                  <a:ext uri="{FF2B5EF4-FFF2-40B4-BE49-F238E27FC236}">
                    <a16:creationId xmlns:a16="http://schemas.microsoft.com/office/drawing/2014/main" id="{07FFADCD-4967-4442-A61A-97ABBBABC853}"/>
                  </a:ext>
                </a:extLst>
              </p:cNvPr>
              <p:cNvSpPr/>
              <p:nvPr/>
            </p:nvSpPr>
            <p:spPr>
              <a:xfrm>
                <a:off x="293978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82" name="TextBox 8281">
                <a:extLst>
                  <a:ext uri="{FF2B5EF4-FFF2-40B4-BE49-F238E27FC236}">
                    <a16:creationId xmlns:a16="http://schemas.microsoft.com/office/drawing/2014/main" id="{ECEA9532-A536-4A69-8A3D-CAF86374D9CE}"/>
                  </a:ext>
                </a:extLst>
              </p:cNvPr>
              <p:cNvSpPr txBox="1"/>
              <p:nvPr/>
            </p:nvSpPr>
            <p:spPr>
              <a:xfrm rot="-3599956">
                <a:off x="2758797" y="6666374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JAN18</a:t>
                </a:r>
              </a:p>
            </p:txBody>
          </p:sp>
          <p:sp>
            <p:nvSpPr>
              <p:cNvPr id="8283" name="자유형: 도형 8282">
                <a:extLst>
                  <a:ext uri="{FF2B5EF4-FFF2-40B4-BE49-F238E27FC236}">
                    <a16:creationId xmlns:a16="http://schemas.microsoft.com/office/drawing/2014/main" id="{BFE52F4D-6260-4159-B63F-8301230938E2}"/>
                  </a:ext>
                </a:extLst>
              </p:cNvPr>
              <p:cNvSpPr/>
              <p:nvPr/>
            </p:nvSpPr>
            <p:spPr>
              <a:xfrm>
                <a:off x="312345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84" name="자유형: 도형 8283">
                <a:extLst>
                  <a:ext uri="{FF2B5EF4-FFF2-40B4-BE49-F238E27FC236}">
                    <a16:creationId xmlns:a16="http://schemas.microsoft.com/office/drawing/2014/main" id="{3CAC8110-71D9-42BC-9F8B-54F1A52EFA49}"/>
                  </a:ext>
                </a:extLst>
              </p:cNvPr>
              <p:cNvSpPr/>
              <p:nvPr/>
            </p:nvSpPr>
            <p:spPr>
              <a:xfrm>
                <a:off x="312345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85" name="TextBox 8284">
                <a:extLst>
                  <a:ext uri="{FF2B5EF4-FFF2-40B4-BE49-F238E27FC236}">
                    <a16:creationId xmlns:a16="http://schemas.microsoft.com/office/drawing/2014/main" id="{EB85B5BB-7E7F-4763-ADBC-9321E51E5AE5}"/>
                  </a:ext>
                </a:extLst>
              </p:cNvPr>
              <p:cNvSpPr txBox="1"/>
              <p:nvPr/>
            </p:nvSpPr>
            <p:spPr>
              <a:xfrm rot="-3599956">
                <a:off x="2945691" y="6662456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FEB18</a:t>
                </a:r>
              </a:p>
            </p:txBody>
          </p:sp>
          <p:sp>
            <p:nvSpPr>
              <p:cNvPr id="8286" name="자유형: 도형 8285">
                <a:extLst>
                  <a:ext uri="{FF2B5EF4-FFF2-40B4-BE49-F238E27FC236}">
                    <a16:creationId xmlns:a16="http://schemas.microsoft.com/office/drawing/2014/main" id="{BD7917CB-9A97-48FF-A6AC-0E43400FE8C3}"/>
                  </a:ext>
                </a:extLst>
              </p:cNvPr>
              <p:cNvSpPr/>
              <p:nvPr/>
            </p:nvSpPr>
            <p:spPr>
              <a:xfrm>
                <a:off x="330711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87" name="자유형: 도형 8286">
                <a:extLst>
                  <a:ext uri="{FF2B5EF4-FFF2-40B4-BE49-F238E27FC236}">
                    <a16:creationId xmlns:a16="http://schemas.microsoft.com/office/drawing/2014/main" id="{D0032247-CFFC-47B9-8005-003E6E6D7C90}"/>
                  </a:ext>
                </a:extLst>
              </p:cNvPr>
              <p:cNvSpPr/>
              <p:nvPr/>
            </p:nvSpPr>
            <p:spPr>
              <a:xfrm>
                <a:off x="330711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88" name="TextBox 8287">
                <a:extLst>
                  <a:ext uri="{FF2B5EF4-FFF2-40B4-BE49-F238E27FC236}">
                    <a16:creationId xmlns:a16="http://schemas.microsoft.com/office/drawing/2014/main" id="{9AC7B968-6041-464E-BC00-FDEB400820C0}"/>
                  </a:ext>
                </a:extLst>
              </p:cNvPr>
              <p:cNvSpPr txBox="1"/>
              <p:nvPr/>
            </p:nvSpPr>
            <p:spPr>
              <a:xfrm rot="-3599956">
                <a:off x="3111761" y="6678837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MAR18</a:t>
                </a:r>
              </a:p>
            </p:txBody>
          </p:sp>
          <p:sp>
            <p:nvSpPr>
              <p:cNvPr id="8289" name="자유형: 도형 8288">
                <a:extLst>
                  <a:ext uri="{FF2B5EF4-FFF2-40B4-BE49-F238E27FC236}">
                    <a16:creationId xmlns:a16="http://schemas.microsoft.com/office/drawing/2014/main" id="{0CE9BD78-85EB-4EEF-A637-C094B9E19644}"/>
                  </a:ext>
                </a:extLst>
              </p:cNvPr>
              <p:cNvSpPr/>
              <p:nvPr/>
            </p:nvSpPr>
            <p:spPr>
              <a:xfrm>
                <a:off x="349078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90" name="자유형: 도형 8289">
                <a:extLst>
                  <a:ext uri="{FF2B5EF4-FFF2-40B4-BE49-F238E27FC236}">
                    <a16:creationId xmlns:a16="http://schemas.microsoft.com/office/drawing/2014/main" id="{DC05BBE0-79BE-4026-B19D-D602F23B6960}"/>
                  </a:ext>
                </a:extLst>
              </p:cNvPr>
              <p:cNvSpPr/>
              <p:nvPr/>
            </p:nvSpPr>
            <p:spPr>
              <a:xfrm>
                <a:off x="349078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91" name="TextBox 8290">
                <a:extLst>
                  <a:ext uri="{FF2B5EF4-FFF2-40B4-BE49-F238E27FC236}">
                    <a16:creationId xmlns:a16="http://schemas.microsoft.com/office/drawing/2014/main" id="{4E27F59E-E12F-49F2-A313-A4E876507A9E}"/>
                  </a:ext>
                </a:extLst>
              </p:cNvPr>
              <p:cNvSpPr txBox="1"/>
              <p:nvPr/>
            </p:nvSpPr>
            <p:spPr>
              <a:xfrm rot="-3599956">
                <a:off x="3306675" y="6669323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APR18</a:t>
                </a:r>
              </a:p>
            </p:txBody>
          </p:sp>
          <p:sp>
            <p:nvSpPr>
              <p:cNvPr id="8292" name="자유형: 도형 8291">
                <a:extLst>
                  <a:ext uri="{FF2B5EF4-FFF2-40B4-BE49-F238E27FC236}">
                    <a16:creationId xmlns:a16="http://schemas.microsoft.com/office/drawing/2014/main" id="{30C5DFE6-9565-4F52-886D-3495D6F8AB80}"/>
                  </a:ext>
                </a:extLst>
              </p:cNvPr>
              <p:cNvSpPr/>
              <p:nvPr/>
            </p:nvSpPr>
            <p:spPr>
              <a:xfrm>
                <a:off x="367445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93" name="자유형: 도형 8292">
                <a:extLst>
                  <a:ext uri="{FF2B5EF4-FFF2-40B4-BE49-F238E27FC236}">
                    <a16:creationId xmlns:a16="http://schemas.microsoft.com/office/drawing/2014/main" id="{7FFB2654-7CD1-47D4-A60B-04B2086CD09B}"/>
                  </a:ext>
                </a:extLst>
              </p:cNvPr>
              <p:cNvSpPr/>
              <p:nvPr/>
            </p:nvSpPr>
            <p:spPr>
              <a:xfrm>
                <a:off x="367445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94" name="TextBox 8293">
                <a:extLst>
                  <a:ext uri="{FF2B5EF4-FFF2-40B4-BE49-F238E27FC236}">
                    <a16:creationId xmlns:a16="http://schemas.microsoft.com/office/drawing/2014/main" id="{7EF72242-5666-427D-B9FE-7200D27B49E6}"/>
                  </a:ext>
                </a:extLst>
              </p:cNvPr>
              <p:cNvSpPr txBox="1"/>
              <p:nvPr/>
            </p:nvSpPr>
            <p:spPr>
              <a:xfrm rot="-3599956">
                <a:off x="3476977" y="6678421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MAY18</a:t>
                </a:r>
              </a:p>
            </p:txBody>
          </p:sp>
          <p:sp>
            <p:nvSpPr>
              <p:cNvPr id="8295" name="자유형: 도형 8294">
                <a:extLst>
                  <a:ext uri="{FF2B5EF4-FFF2-40B4-BE49-F238E27FC236}">
                    <a16:creationId xmlns:a16="http://schemas.microsoft.com/office/drawing/2014/main" id="{1330B939-B406-4245-BA7F-BB1DA1C073D2}"/>
                  </a:ext>
                </a:extLst>
              </p:cNvPr>
              <p:cNvSpPr/>
              <p:nvPr/>
            </p:nvSpPr>
            <p:spPr>
              <a:xfrm>
                <a:off x="385811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96" name="자유형: 도형 8295">
                <a:extLst>
                  <a:ext uri="{FF2B5EF4-FFF2-40B4-BE49-F238E27FC236}">
                    <a16:creationId xmlns:a16="http://schemas.microsoft.com/office/drawing/2014/main" id="{A16CC212-8EFF-4EF3-9649-082F46884E06}"/>
                  </a:ext>
                </a:extLst>
              </p:cNvPr>
              <p:cNvSpPr/>
              <p:nvPr/>
            </p:nvSpPr>
            <p:spPr>
              <a:xfrm>
                <a:off x="385811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97" name="TextBox 8296">
                <a:extLst>
                  <a:ext uri="{FF2B5EF4-FFF2-40B4-BE49-F238E27FC236}">
                    <a16:creationId xmlns:a16="http://schemas.microsoft.com/office/drawing/2014/main" id="{B8370B3B-8076-4D71-AF87-4F810DA73F3E}"/>
                  </a:ext>
                </a:extLst>
              </p:cNvPr>
              <p:cNvSpPr txBox="1"/>
              <p:nvPr/>
            </p:nvSpPr>
            <p:spPr>
              <a:xfrm rot="-3599956">
                <a:off x="3676904" y="6666374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JUN18</a:t>
                </a:r>
              </a:p>
            </p:txBody>
          </p:sp>
          <p:sp>
            <p:nvSpPr>
              <p:cNvPr id="8298" name="자유형: 도형 8297">
                <a:extLst>
                  <a:ext uri="{FF2B5EF4-FFF2-40B4-BE49-F238E27FC236}">
                    <a16:creationId xmlns:a16="http://schemas.microsoft.com/office/drawing/2014/main" id="{191147D6-8C02-4428-BFB4-3024AB84FECF}"/>
                  </a:ext>
                </a:extLst>
              </p:cNvPr>
              <p:cNvSpPr/>
              <p:nvPr/>
            </p:nvSpPr>
            <p:spPr>
              <a:xfrm>
                <a:off x="404121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99" name="자유형: 도형 8298">
                <a:extLst>
                  <a:ext uri="{FF2B5EF4-FFF2-40B4-BE49-F238E27FC236}">
                    <a16:creationId xmlns:a16="http://schemas.microsoft.com/office/drawing/2014/main" id="{199DD51D-FF79-49B0-A924-C504641AE10C}"/>
                  </a:ext>
                </a:extLst>
              </p:cNvPr>
              <p:cNvSpPr/>
              <p:nvPr/>
            </p:nvSpPr>
            <p:spPr>
              <a:xfrm>
                <a:off x="404121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00" name="TextBox 8299">
                <a:extLst>
                  <a:ext uri="{FF2B5EF4-FFF2-40B4-BE49-F238E27FC236}">
                    <a16:creationId xmlns:a16="http://schemas.microsoft.com/office/drawing/2014/main" id="{A70D89AF-8D02-4931-BF95-0901AD1BE218}"/>
                  </a:ext>
                </a:extLst>
              </p:cNvPr>
              <p:cNvSpPr txBox="1"/>
              <p:nvPr/>
            </p:nvSpPr>
            <p:spPr>
              <a:xfrm rot="-3599956">
                <a:off x="3866833" y="6659393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JUL18</a:t>
                </a:r>
              </a:p>
            </p:txBody>
          </p:sp>
          <p:sp>
            <p:nvSpPr>
              <p:cNvPr id="8301" name="자유형: 도형 8300">
                <a:extLst>
                  <a:ext uri="{FF2B5EF4-FFF2-40B4-BE49-F238E27FC236}">
                    <a16:creationId xmlns:a16="http://schemas.microsoft.com/office/drawing/2014/main" id="{CB42F323-D120-44FA-8D64-2AF3498AAB54}"/>
                  </a:ext>
                </a:extLst>
              </p:cNvPr>
              <p:cNvSpPr/>
              <p:nvPr/>
            </p:nvSpPr>
            <p:spPr>
              <a:xfrm>
                <a:off x="422487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02" name="자유형: 도형 8301">
                <a:extLst>
                  <a:ext uri="{FF2B5EF4-FFF2-40B4-BE49-F238E27FC236}">
                    <a16:creationId xmlns:a16="http://schemas.microsoft.com/office/drawing/2014/main" id="{478CFF0F-432F-45C5-86B6-14DD80CDD1FC}"/>
                  </a:ext>
                </a:extLst>
              </p:cNvPr>
              <p:cNvSpPr/>
              <p:nvPr/>
            </p:nvSpPr>
            <p:spPr>
              <a:xfrm>
                <a:off x="422487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03" name="TextBox 8302">
                <a:extLst>
                  <a:ext uri="{FF2B5EF4-FFF2-40B4-BE49-F238E27FC236}">
                    <a16:creationId xmlns:a16="http://schemas.microsoft.com/office/drawing/2014/main" id="{113C53C4-52C8-4AB2-86E7-66AADD3D6083}"/>
                  </a:ext>
                </a:extLst>
              </p:cNvPr>
              <p:cNvSpPr txBox="1"/>
              <p:nvPr/>
            </p:nvSpPr>
            <p:spPr>
              <a:xfrm rot="-3599956">
                <a:off x="4032253" y="6677999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AUG18</a:t>
                </a:r>
              </a:p>
            </p:txBody>
          </p:sp>
          <p:sp>
            <p:nvSpPr>
              <p:cNvPr id="8304" name="자유형: 도형 8303">
                <a:extLst>
                  <a:ext uri="{FF2B5EF4-FFF2-40B4-BE49-F238E27FC236}">
                    <a16:creationId xmlns:a16="http://schemas.microsoft.com/office/drawing/2014/main" id="{ECF540EB-FA63-4DDF-9326-476617A8C291}"/>
                  </a:ext>
                </a:extLst>
              </p:cNvPr>
              <p:cNvSpPr/>
              <p:nvPr/>
            </p:nvSpPr>
            <p:spPr>
              <a:xfrm>
                <a:off x="440854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05" name="자유형: 도형 8304">
                <a:extLst>
                  <a:ext uri="{FF2B5EF4-FFF2-40B4-BE49-F238E27FC236}">
                    <a16:creationId xmlns:a16="http://schemas.microsoft.com/office/drawing/2014/main" id="{87E7EBA4-8DC0-450D-94EE-60A406182291}"/>
                  </a:ext>
                </a:extLst>
              </p:cNvPr>
              <p:cNvSpPr/>
              <p:nvPr/>
            </p:nvSpPr>
            <p:spPr>
              <a:xfrm>
                <a:off x="440854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06" name="TextBox 8305">
                <a:extLst>
                  <a:ext uri="{FF2B5EF4-FFF2-40B4-BE49-F238E27FC236}">
                    <a16:creationId xmlns:a16="http://schemas.microsoft.com/office/drawing/2014/main" id="{5F570C41-8F03-4029-8FE4-AA35CB9F4462}"/>
                  </a:ext>
                </a:extLst>
              </p:cNvPr>
              <p:cNvSpPr txBox="1"/>
              <p:nvPr/>
            </p:nvSpPr>
            <p:spPr>
              <a:xfrm rot="-3599956">
                <a:off x="4230863" y="6663083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SEP18</a:t>
                </a:r>
              </a:p>
            </p:txBody>
          </p:sp>
          <p:sp>
            <p:nvSpPr>
              <p:cNvPr id="8307" name="자유형: 도형 8306">
                <a:extLst>
                  <a:ext uri="{FF2B5EF4-FFF2-40B4-BE49-F238E27FC236}">
                    <a16:creationId xmlns:a16="http://schemas.microsoft.com/office/drawing/2014/main" id="{E0EA5A5E-6100-4C1C-8367-BBF5BFF803DB}"/>
                  </a:ext>
                </a:extLst>
              </p:cNvPr>
              <p:cNvSpPr/>
              <p:nvPr/>
            </p:nvSpPr>
            <p:spPr>
              <a:xfrm>
                <a:off x="459221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08" name="자유형: 도형 8307">
                <a:extLst>
                  <a:ext uri="{FF2B5EF4-FFF2-40B4-BE49-F238E27FC236}">
                    <a16:creationId xmlns:a16="http://schemas.microsoft.com/office/drawing/2014/main" id="{EC32D827-0D58-4253-9A88-EBEFD92BCEE7}"/>
                  </a:ext>
                </a:extLst>
              </p:cNvPr>
              <p:cNvSpPr/>
              <p:nvPr/>
            </p:nvSpPr>
            <p:spPr>
              <a:xfrm>
                <a:off x="459221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09" name="TextBox 8308">
                <a:extLst>
                  <a:ext uri="{FF2B5EF4-FFF2-40B4-BE49-F238E27FC236}">
                    <a16:creationId xmlns:a16="http://schemas.microsoft.com/office/drawing/2014/main" id="{3A49DA30-21B9-48F5-A057-A0E2CB083438}"/>
                  </a:ext>
                </a:extLst>
              </p:cNvPr>
              <p:cNvSpPr txBox="1"/>
              <p:nvPr/>
            </p:nvSpPr>
            <p:spPr>
              <a:xfrm rot="-3599956">
                <a:off x="4405842" y="6670789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OCT18</a:t>
                </a:r>
              </a:p>
            </p:txBody>
          </p:sp>
          <p:sp>
            <p:nvSpPr>
              <p:cNvPr id="8310" name="자유형: 도형 8309">
                <a:extLst>
                  <a:ext uri="{FF2B5EF4-FFF2-40B4-BE49-F238E27FC236}">
                    <a16:creationId xmlns:a16="http://schemas.microsoft.com/office/drawing/2014/main" id="{6D12FCDC-2646-421A-887F-72251CE5001A}"/>
                  </a:ext>
                </a:extLst>
              </p:cNvPr>
              <p:cNvSpPr/>
              <p:nvPr/>
            </p:nvSpPr>
            <p:spPr>
              <a:xfrm>
                <a:off x="477587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11" name="자유형: 도형 8310">
                <a:extLst>
                  <a:ext uri="{FF2B5EF4-FFF2-40B4-BE49-F238E27FC236}">
                    <a16:creationId xmlns:a16="http://schemas.microsoft.com/office/drawing/2014/main" id="{0E46398B-C75E-4257-9611-21EAFE54EF25}"/>
                  </a:ext>
                </a:extLst>
              </p:cNvPr>
              <p:cNvSpPr/>
              <p:nvPr/>
            </p:nvSpPr>
            <p:spPr>
              <a:xfrm>
                <a:off x="477587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12" name="TextBox 8311">
                <a:extLst>
                  <a:ext uri="{FF2B5EF4-FFF2-40B4-BE49-F238E27FC236}">
                    <a16:creationId xmlns:a16="http://schemas.microsoft.com/office/drawing/2014/main" id="{5850BF46-1D31-4543-A9EF-7A2D6B9C9FCB}"/>
                  </a:ext>
                </a:extLst>
              </p:cNvPr>
              <p:cNvSpPr txBox="1"/>
              <p:nvPr/>
            </p:nvSpPr>
            <p:spPr>
              <a:xfrm rot="-3599956">
                <a:off x="4584118" y="6674519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NOV18</a:t>
                </a:r>
              </a:p>
            </p:txBody>
          </p:sp>
          <p:sp>
            <p:nvSpPr>
              <p:cNvPr id="8313" name="자유형: 도형 8312">
                <a:extLst>
                  <a:ext uri="{FF2B5EF4-FFF2-40B4-BE49-F238E27FC236}">
                    <a16:creationId xmlns:a16="http://schemas.microsoft.com/office/drawing/2014/main" id="{B3B447BD-4E10-425D-A680-B79B5BA6F030}"/>
                  </a:ext>
                </a:extLst>
              </p:cNvPr>
              <p:cNvSpPr/>
              <p:nvPr/>
            </p:nvSpPr>
            <p:spPr>
              <a:xfrm>
                <a:off x="495954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14" name="자유형: 도형 8313">
                <a:extLst>
                  <a:ext uri="{FF2B5EF4-FFF2-40B4-BE49-F238E27FC236}">
                    <a16:creationId xmlns:a16="http://schemas.microsoft.com/office/drawing/2014/main" id="{6A2AB48B-F9AC-4B07-9C04-E64B8C25EE61}"/>
                  </a:ext>
                </a:extLst>
              </p:cNvPr>
              <p:cNvSpPr/>
              <p:nvPr/>
            </p:nvSpPr>
            <p:spPr>
              <a:xfrm>
                <a:off x="495954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15" name="TextBox 8314">
                <a:extLst>
                  <a:ext uri="{FF2B5EF4-FFF2-40B4-BE49-F238E27FC236}">
                    <a16:creationId xmlns:a16="http://schemas.microsoft.com/office/drawing/2014/main" id="{3AF582E3-CBD5-4E4C-A6B3-DB6CAF1FAC23}"/>
                  </a:ext>
                </a:extLst>
              </p:cNvPr>
              <p:cNvSpPr txBox="1"/>
              <p:nvPr/>
            </p:nvSpPr>
            <p:spPr>
              <a:xfrm rot="-3599956">
                <a:off x="4773510" y="6669306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DEC18</a:t>
                </a:r>
              </a:p>
            </p:txBody>
          </p:sp>
          <p:sp>
            <p:nvSpPr>
              <p:cNvPr id="8316" name="자유형: 도형 8315">
                <a:extLst>
                  <a:ext uri="{FF2B5EF4-FFF2-40B4-BE49-F238E27FC236}">
                    <a16:creationId xmlns:a16="http://schemas.microsoft.com/office/drawing/2014/main" id="{CDD6341C-14DE-49C2-B2FE-3797F89CD2DE}"/>
                  </a:ext>
                </a:extLst>
              </p:cNvPr>
              <p:cNvSpPr/>
              <p:nvPr/>
            </p:nvSpPr>
            <p:spPr>
              <a:xfrm>
                <a:off x="514320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17" name="자유형: 도형 8316">
                <a:extLst>
                  <a:ext uri="{FF2B5EF4-FFF2-40B4-BE49-F238E27FC236}">
                    <a16:creationId xmlns:a16="http://schemas.microsoft.com/office/drawing/2014/main" id="{A1797EB4-CBAA-4D14-82E7-D906FA25E7EF}"/>
                  </a:ext>
                </a:extLst>
              </p:cNvPr>
              <p:cNvSpPr/>
              <p:nvPr/>
            </p:nvSpPr>
            <p:spPr>
              <a:xfrm>
                <a:off x="514320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18" name="TextBox 8317">
                <a:extLst>
                  <a:ext uri="{FF2B5EF4-FFF2-40B4-BE49-F238E27FC236}">
                    <a16:creationId xmlns:a16="http://schemas.microsoft.com/office/drawing/2014/main" id="{2762FDCE-67AA-4A66-8B4B-93E67805D7F3}"/>
                  </a:ext>
                </a:extLst>
              </p:cNvPr>
              <p:cNvSpPr txBox="1"/>
              <p:nvPr/>
            </p:nvSpPr>
            <p:spPr>
              <a:xfrm rot="-3599956">
                <a:off x="4962264" y="6666374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JAN19</a:t>
                </a:r>
              </a:p>
            </p:txBody>
          </p:sp>
          <p:sp>
            <p:nvSpPr>
              <p:cNvPr id="8319" name="자유형: 도형 8318">
                <a:extLst>
                  <a:ext uri="{FF2B5EF4-FFF2-40B4-BE49-F238E27FC236}">
                    <a16:creationId xmlns:a16="http://schemas.microsoft.com/office/drawing/2014/main" id="{0D02B903-C36D-4367-8FA3-4214C1220989}"/>
                  </a:ext>
                </a:extLst>
              </p:cNvPr>
              <p:cNvSpPr/>
              <p:nvPr/>
            </p:nvSpPr>
            <p:spPr>
              <a:xfrm>
                <a:off x="532687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20" name="자유형: 도형 8319">
                <a:extLst>
                  <a:ext uri="{FF2B5EF4-FFF2-40B4-BE49-F238E27FC236}">
                    <a16:creationId xmlns:a16="http://schemas.microsoft.com/office/drawing/2014/main" id="{8C0EEE13-AEF7-4B47-898D-E8384BBC395F}"/>
                  </a:ext>
                </a:extLst>
              </p:cNvPr>
              <p:cNvSpPr/>
              <p:nvPr/>
            </p:nvSpPr>
            <p:spPr>
              <a:xfrm>
                <a:off x="532687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21" name="TextBox 8320">
                <a:extLst>
                  <a:ext uri="{FF2B5EF4-FFF2-40B4-BE49-F238E27FC236}">
                    <a16:creationId xmlns:a16="http://schemas.microsoft.com/office/drawing/2014/main" id="{84998DC0-551C-408F-A31E-5CA4F2654601}"/>
                  </a:ext>
                </a:extLst>
              </p:cNvPr>
              <p:cNvSpPr txBox="1"/>
              <p:nvPr/>
            </p:nvSpPr>
            <p:spPr>
              <a:xfrm rot="-3599956">
                <a:off x="5149158" y="6662456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FEB19</a:t>
                </a:r>
              </a:p>
            </p:txBody>
          </p:sp>
          <p:sp>
            <p:nvSpPr>
              <p:cNvPr id="8322" name="자유형: 도형 8321">
                <a:extLst>
                  <a:ext uri="{FF2B5EF4-FFF2-40B4-BE49-F238E27FC236}">
                    <a16:creationId xmlns:a16="http://schemas.microsoft.com/office/drawing/2014/main" id="{754CCBAA-01EB-400A-B8CF-82C39D43EBE3}"/>
                  </a:ext>
                </a:extLst>
              </p:cNvPr>
              <p:cNvSpPr/>
              <p:nvPr/>
            </p:nvSpPr>
            <p:spPr>
              <a:xfrm>
                <a:off x="551054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23" name="자유형: 도형 8322">
                <a:extLst>
                  <a:ext uri="{FF2B5EF4-FFF2-40B4-BE49-F238E27FC236}">
                    <a16:creationId xmlns:a16="http://schemas.microsoft.com/office/drawing/2014/main" id="{06CA7BB0-8388-40D3-AFEC-A528D0A3713B}"/>
                  </a:ext>
                </a:extLst>
              </p:cNvPr>
              <p:cNvSpPr/>
              <p:nvPr/>
            </p:nvSpPr>
            <p:spPr>
              <a:xfrm>
                <a:off x="5510540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24" name="TextBox 8323">
                <a:extLst>
                  <a:ext uri="{FF2B5EF4-FFF2-40B4-BE49-F238E27FC236}">
                    <a16:creationId xmlns:a16="http://schemas.microsoft.com/office/drawing/2014/main" id="{C5819698-F87D-4130-8DE0-BCAA10E1F6A9}"/>
                  </a:ext>
                </a:extLst>
              </p:cNvPr>
              <p:cNvSpPr txBox="1"/>
              <p:nvPr/>
            </p:nvSpPr>
            <p:spPr>
              <a:xfrm rot="-3599956">
                <a:off x="5315222" y="6678837"/>
                <a:ext cx="382512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MAR19</a:t>
                </a:r>
              </a:p>
            </p:txBody>
          </p:sp>
          <p:sp>
            <p:nvSpPr>
              <p:cNvPr id="8325" name="자유형: 도형 8324">
                <a:extLst>
                  <a:ext uri="{FF2B5EF4-FFF2-40B4-BE49-F238E27FC236}">
                    <a16:creationId xmlns:a16="http://schemas.microsoft.com/office/drawing/2014/main" id="{C7C81116-4978-4916-AC0C-9C5AB04A018B}"/>
                  </a:ext>
                </a:extLst>
              </p:cNvPr>
              <p:cNvSpPr/>
              <p:nvPr/>
            </p:nvSpPr>
            <p:spPr>
              <a:xfrm>
                <a:off x="569420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26" name="자유형: 도형 8325">
                <a:extLst>
                  <a:ext uri="{FF2B5EF4-FFF2-40B4-BE49-F238E27FC236}">
                    <a16:creationId xmlns:a16="http://schemas.microsoft.com/office/drawing/2014/main" id="{CF1BE2F1-D0D4-4607-81AA-37A44BCECB1F}"/>
                  </a:ext>
                </a:extLst>
              </p:cNvPr>
              <p:cNvSpPr/>
              <p:nvPr/>
            </p:nvSpPr>
            <p:spPr>
              <a:xfrm>
                <a:off x="5694206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27" name="TextBox 8326">
                <a:extLst>
                  <a:ext uri="{FF2B5EF4-FFF2-40B4-BE49-F238E27FC236}">
                    <a16:creationId xmlns:a16="http://schemas.microsoft.com/office/drawing/2014/main" id="{CFFF629B-B479-4B3D-B6DA-9918160FCFD4}"/>
                  </a:ext>
                </a:extLst>
              </p:cNvPr>
              <p:cNvSpPr txBox="1"/>
              <p:nvPr/>
            </p:nvSpPr>
            <p:spPr>
              <a:xfrm rot="-3599956">
                <a:off x="5510142" y="6669323"/>
                <a:ext cx="359697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APR19</a:t>
                </a:r>
              </a:p>
            </p:txBody>
          </p:sp>
          <p:sp>
            <p:nvSpPr>
              <p:cNvPr id="8328" name="자유형: 도형 8327">
                <a:extLst>
                  <a:ext uri="{FF2B5EF4-FFF2-40B4-BE49-F238E27FC236}">
                    <a16:creationId xmlns:a16="http://schemas.microsoft.com/office/drawing/2014/main" id="{5C43F5A9-BC30-4717-B992-7BE222B6E881}"/>
                  </a:ext>
                </a:extLst>
              </p:cNvPr>
              <p:cNvSpPr/>
              <p:nvPr/>
            </p:nvSpPr>
            <p:spPr>
              <a:xfrm>
                <a:off x="587787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29" name="자유형: 도형 8328">
                <a:extLst>
                  <a:ext uri="{FF2B5EF4-FFF2-40B4-BE49-F238E27FC236}">
                    <a16:creationId xmlns:a16="http://schemas.microsoft.com/office/drawing/2014/main" id="{8979C383-6382-47AF-9E61-485E36F02F08}"/>
                  </a:ext>
                </a:extLst>
              </p:cNvPr>
              <p:cNvSpPr/>
              <p:nvPr/>
            </p:nvSpPr>
            <p:spPr>
              <a:xfrm>
                <a:off x="5877872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30" name="TextBox 8329">
                <a:extLst>
                  <a:ext uri="{FF2B5EF4-FFF2-40B4-BE49-F238E27FC236}">
                    <a16:creationId xmlns:a16="http://schemas.microsoft.com/office/drawing/2014/main" id="{44E48A7D-0DC6-4B31-87FD-26CE3BCA642F}"/>
                  </a:ext>
                </a:extLst>
              </p:cNvPr>
              <p:cNvSpPr txBox="1"/>
              <p:nvPr/>
            </p:nvSpPr>
            <p:spPr>
              <a:xfrm rot="-3599956">
                <a:off x="5680438" y="6678421"/>
                <a:ext cx="38821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MAY19</a:t>
                </a:r>
              </a:p>
            </p:txBody>
          </p:sp>
          <p:sp>
            <p:nvSpPr>
              <p:cNvPr id="8331" name="자유형: 도형 8330">
                <a:extLst>
                  <a:ext uri="{FF2B5EF4-FFF2-40B4-BE49-F238E27FC236}">
                    <a16:creationId xmlns:a16="http://schemas.microsoft.com/office/drawing/2014/main" id="{0A7E82C8-38E3-40A8-AA07-440B873E9065}"/>
                  </a:ext>
                </a:extLst>
              </p:cNvPr>
              <p:cNvSpPr/>
              <p:nvPr/>
            </p:nvSpPr>
            <p:spPr>
              <a:xfrm>
                <a:off x="606153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32" name="자유형: 도형 8331">
                <a:extLst>
                  <a:ext uri="{FF2B5EF4-FFF2-40B4-BE49-F238E27FC236}">
                    <a16:creationId xmlns:a16="http://schemas.microsoft.com/office/drawing/2014/main" id="{D4DAAA71-B9D2-47A3-9696-0E7989F1D061}"/>
                  </a:ext>
                </a:extLst>
              </p:cNvPr>
              <p:cNvSpPr/>
              <p:nvPr/>
            </p:nvSpPr>
            <p:spPr>
              <a:xfrm>
                <a:off x="6061538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33" name="TextBox 8332">
                <a:extLst>
                  <a:ext uri="{FF2B5EF4-FFF2-40B4-BE49-F238E27FC236}">
                    <a16:creationId xmlns:a16="http://schemas.microsoft.com/office/drawing/2014/main" id="{0D374F33-DD36-4003-BBDC-C32E65291D7D}"/>
                  </a:ext>
                </a:extLst>
              </p:cNvPr>
              <p:cNvSpPr txBox="1"/>
              <p:nvPr/>
            </p:nvSpPr>
            <p:spPr>
              <a:xfrm rot="-3599956">
                <a:off x="5880371" y="6666374"/>
                <a:ext cx="353993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JUN19</a:t>
                </a:r>
              </a:p>
            </p:txBody>
          </p:sp>
          <p:sp>
            <p:nvSpPr>
              <p:cNvPr id="8334" name="자유형: 도형 8333">
                <a:extLst>
                  <a:ext uri="{FF2B5EF4-FFF2-40B4-BE49-F238E27FC236}">
                    <a16:creationId xmlns:a16="http://schemas.microsoft.com/office/drawing/2014/main" id="{96DA8BAD-1C17-4855-92E9-13609BF994DB}"/>
                  </a:ext>
                </a:extLst>
              </p:cNvPr>
              <p:cNvSpPr/>
              <p:nvPr/>
            </p:nvSpPr>
            <p:spPr>
              <a:xfrm>
                <a:off x="624520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35" name="자유형: 도형 8334">
                <a:extLst>
                  <a:ext uri="{FF2B5EF4-FFF2-40B4-BE49-F238E27FC236}">
                    <a16:creationId xmlns:a16="http://schemas.microsoft.com/office/drawing/2014/main" id="{4FE596C7-ACD5-406F-890D-4BAF13F827A8}"/>
                  </a:ext>
                </a:extLst>
              </p:cNvPr>
              <p:cNvSpPr/>
              <p:nvPr/>
            </p:nvSpPr>
            <p:spPr>
              <a:xfrm>
                <a:off x="6245204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36" name="TextBox 8335">
                <a:extLst>
                  <a:ext uri="{FF2B5EF4-FFF2-40B4-BE49-F238E27FC236}">
                    <a16:creationId xmlns:a16="http://schemas.microsoft.com/office/drawing/2014/main" id="{6E6E8899-DFAE-4BFE-9510-FCD42B951F01}"/>
                  </a:ext>
                </a:extLst>
              </p:cNvPr>
              <p:cNvSpPr txBox="1"/>
              <p:nvPr/>
            </p:nvSpPr>
            <p:spPr>
              <a:xfrm rot="-3599956">
                <a:off x="6070312" y="6659393"/>
                <a:ext cx="342586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JUL19</a:t>
                </a:r>
              </a:p>
            </p:txBody>
          </p:sp>
          <p:sp>
            <p:nvSpPr>
              <p:cNvPr id="8337" name="자유형: 도형 8336">
                <a:extLst>
                  <a:ext uri="{FF2B5EF4-FFF2-40B4-BE49-F238E27FC236}">
                    <a16:creationId xmlns:a16="http://schemas.microsoft.com/office/drawing/2014/main" id="{7697F4AE-C69B-4D3F-A903-A4D9300F0E6C}"/>
                  </a:ext>
                </a:extLst>
              </p:cNvPr>
              <p:cNvSpPr/>
              <p:nvPr/>
            </p:nvSpPr>
            <p:spPr>
              <a:xfrm>
                <a:off x="6428299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38" name="자유형: 도형 8337">
                <a:extLst>
                  <a:ext uri="{FF2B5EF4-FFF2-40B4-BE49-F238E27FC236}">
                    <a16:creationId xmlns:a16="http://schemas.microsoft.com/office/drawing/2014/main" id="{B43E23F1-EF56-4DE1-9BB0-09DF573171FC}"/>
                  </a:ext>
                </a:extLst>
              </p:cNvPr>
              <p:cNvSpPr/>
              <p:nvPr/>
            </p:nvSpPr>
            <p:spPr>
              <a:xfrm>
                <a:off x="6428299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39" name="TextBox 8338">
                <a:extLst>
                  <a:ext uri="{FF2B5EF4-FFF2-40B4-BE49-F238E27FC236}">
                    <a16:creationId xmlns:a16="http://schemas.microsoft.com/office/drawing/2014/main" id="{D43D773D-C4B9-42FB-AB4F-6C3182062B38}"/>
                  </a:ext>
                </a:extLst>
              </p:cNvPr>
              <p:cNvSpPr txBox="1"/>
              <p:nvPr/>
            </p:nvSpPr>
            <p:spPr>
              <a:xfrm rot="-3599956">
                <a:off x="6235725" y="6677999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AUG19</a:t>
                </a:r>
              </a:p>
            </p:txBody>
          </p:sp>
          <p:sp>
            <p:nvSpPr>
              <p:cNvPr id="8340" name="자유형: 도형 8339">
                <a:extLst>
                  <a:ext uri="{FF2B5EF4-FFF2-40B4-BE49-F238E27FC236}">
                    <a16:creationId xmlns:a16="http://schemas.microsoft.com/office/drawing/2014/main" id="{BF205794-4A53-4323-BBA1-6ECF7FF4355F}"/>
                  </a:ext>
                </a:extLst>
              </p:cNvPr>
              <p:cNvSpPr/>
              <p:nvPr/>
            </p:nvSpPr>
            <p:spPr>
              <a:xfrm>
                <a:off x="6611965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41" name="자유형: 도형 8340">
                <a:extLst>
                  <a:ext uri="{FF2B5EF4-FFF2-40B4-BE49-F238E27FC236}">
                    <a16:creationId xmlns:a16="http://schemas.microsoft.com/office/drawing/2014/main" id="{47673635-87B6-41DF-B04E-7E6921FBF326}"/>
                  </a:ext>
                </a:extLst>
              </p:cNvPr>
              <p:cNvSpPr/>
              <p:nvPr/>
            </p:nvSpPr>
            <p:spPr>
              <a:xfrm>
                <a:off x="6611965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42" name="TextBox 8341">
                <a:extLst>
                  <a:ext uri="{FF2B5EF4-FFF2-40B4-BE49-F238E27FC236}">
                    <a16:creationId xmlns:a16="http://schemas.microsoft.com/office/drawing/2014/main" id="{6B9FDF33-3EC4-4F9C-BF2C-441713101A05}"/>
                  </a:ext>
                </a:extLst>
              </p:cNvPr>
              <p:cNvSpPr txBox="1"/>
              <p:nvPr/>
            </p:nvSpPr>
            <p:spPr>
              <a:xfrm rot="-3599956">
                <a:off x="6434335" y="6663083"/>
                <a:ext cx="348289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SEP19</a:t>
                </a:r>
              </a:p>
            </p:txBody>
          </p:sp>
          <p:sp>
            <p:nvSpPr>
              <p:cNvPr id="8343" name="자유형: 도형 8342">
                <a:extLst>
                  <a:ext uri="{FF2B5EF4-FFF2-40B4-BE49-F238E27FC236}">
                    <a16:creationId xmlns:a16="http://schemas.microsoft.com/office/drawing/2014/main" id="{57F00AE8-7E0C-466F-B31F-F80F98B655F2}"/>
                  </a:ext>
                </a:extLst>
              </p:cNvPr>
              <p:cNvSpPr/>
              <p:nvPr/>
            </p:nvSpPr>
            <p:spPr>
              <a:xfrm>
                <a:off x="6795631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44" name="자유형: 도형 8343">
                <a:extLst>
                  <a:ext uri="{FF2B5EF4-FFF2-40B4-BE49-F238E27FC236}">
                    <a16:creationId xmlns:a16="http://schemas.microsoft.com/office/drawing/2014/main" id="{667A6C26-071B-4B8C-A7CF-B4CEA07E3697}"/>
                  </a:ext>
                </a:extLst>
              </p:cNvPr>
              <p:cNvSpPr/>
              <p:nvPr/>
            </p:nvSpPr>
            <p:spPr>
              <a:xfrm>
                <a:off x="6795631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45" name="TextBox 8344">
                <a:extLst>
                  <a:ext uri="{FF2B5EF4-FFF2-40B4-BE49-F238E27FC236}">
                    <a16:creationId xmlns:a16="http://schemas.microsoft.com/office/drawing/2014/main" id="{C72A0A24-D283-497B-AE42-5922CA73B31C}"/>
                  </a:ext>
                </a:extLst>
              </p:cNvPr>
              <p:cNvSpPr txBox="1"/>
              <p:nvPr/>
            </p:nvSpPr>
            <p:spPr>
              <a:xfrm rot="-3599956">
                <a:off x="6609332" y="6670789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OCT19</a:t>
                </a:r>
              </a:p>
            </p:txBody>
          </p:sp>
          <p:sp>
            <p:nvSpPr>
              <p:cNvPr id="8346" name="자유형: 도형 8345">
                <a:extLst>
                  <a:ext uri="{FF2B5EF4-FFF2-40B4-BE49-F238E27FC236}">
                    <a16:creationId xmlns:a16="http://schemas.microsoft.com/office/drawing/2014/main" id="{8515D8FF-F7A8-4427-B50F-75B997D4D3E6}"/>
                  </a:ext>
                </a:extLst>
              </p:cNvPr>
              <p:cNvSpPr/>
              <p:nvPr/>
            </p:nvSpPr>
            <p:spPr>
              <a:xfrm>
                <a:off x="6979297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47" name="자유형: 도형 8346">
                <a:extLst>
                  <a:ext uri="{FF2B5EF4-FFF2-40B4-BE49-F238E27FC236}">
                    <a16:creationId xmlns:a16="http://schemas.microsoft.com/office/drawing/2014/main" id="{7DEBED59-332A-47F5-BC9C-F3280665E9A4}"/>
                  </a:ext>
                </a:extLst>
              </p:cNvPr>
              <p:cNvSpPr/>
              <p:nvPr/>
            </p:nvSpPr>
            <p:spPr>
              <a:xfrm>
                <a:off x="6979297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48" name="TextBox 8347">
                <a:extLst>
                  <a:ext uri="{FF2B5EF4-FFF2-40B4-BE49-F238E27FC236}">
                    <a16:creationId xmlns:a16="http://schemas.microsoft.com/office/drawing/2014/main" id="{D31CC5FC-9B44-4BD1-A8AD-DE1EB0DA47C9}"/>
                  </a:ext>
                </a:extLst>
              </p:cNvPr>
              <p:cNvSpPr txBox="1"/>
              <p:nvPr/>
            </p:nvSpPr>
            <p:spPr>
              <a:xfrm rot="-3599956">
                <a:off x="6787579" y="6674519"/>
                <a:ext cx="376808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NOV19</a:t>
                </a:r>
              </a:p>
            </p:txBody>
          </p:sp>
          <p:sp>
            <p:nvSpPr>
              <p:cNvPr id="8349" name="자유형: 도형 8348">
                <a:extLst>
                  <a:ext uri="{FF2B5EF4-FFF2-40B4-BE49-F238E27FC236}">
                    <a16:creationId xmlns:a16="http://schemas.microsoft.com/office/drawing/2014/main" id="{78755B56-D9A8-4115-9B9E-D0ABAC25383E}"/>
                  </a:ext>
                </a:extLst>
              </p:cNvPr>
              <p:cNvSpPr/>
              <p:nvPr/>
            </p:nvSpPr>
            <p:spPr>
              <a:xfrm>
                <a:off x="7162963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5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50" name="자유형: 도형 8349">
                <a:extLst>
                  <a:ext uri="{FF2B5EF4-FFF2-40B4-BE49-F238E27FC236}">
                    <a16:creationId xmlns:a16="http://schemas.microsoft.com/office/drawing/2014/main" id="{2F3234CC-4DED-4740-BDF8-CB18E1E3A55B}"/>
                  </a:ext>
                </a:extLst>
              </p:cNvPr>
              <p:cNvSpPr/>
              <p:nvPr/>
            </p:nvSpPr>
            <p:spPr>
              <a:xfrm>
                <a:off x="7162963" y="6616724"/>
                <a:ext cx="5703" cy="19963"/>
              </a:xfrm>
              <a:custGeom>
                <a:avLst/>
                <a:gdLst>
                  <a:gd name="connsiteX0" fmla="*/ 0 w 5703"/>
                  <a:gd name="connsiteY0" fmla="*/ 0 h 19963"/>
                  <a:gd name="connsiteX1" fmla="*/ 0 w 5703"/>
                  <a:gd name="connsiteY1" fmla="*/ 19963 h 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" h="19963">
                    <a:moveTo>
                      <a:pt x="0" y="0"/>
                    </a:moveTo>
                    <a:lnTo>
                      <a:pt x="0" y="19963"/>
                    </a:lnTo>
                  </a:path>
                </a:pathLst>
              </a:custGeom>
              <a:ln w="4558" cap="flat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51" name="TextBox 8350">
                <a:extLst>
                  <a:ext uri="{FF2B5EF4-FFF2-40B4-BE49-F238E27FC236}">
                    <a16:creationId xmlns:a16="http://schemas.microsoft.com/office/drawing/2014/main" id="{AD4B0241-D2E4-4839-8DD9-0F252D3F9F72}"/>
                  </a:ext>
                </a:extLst>
              </p:cNvPr>
              <p:cNvSpPr txBox="1"/>
              <p:nvPr/>
            </p:nvSpPr>
            <p:spPr>
              <a:xfrm rot="-3599956">
                <a:off x="6976949" y="6669306"/>
                <a:ext cx="365401" cy="15418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DEC19</a:t>
                </a:r>
              </a:p>
            </p:txBody>
          </p:sp>
          <p:sp>
            <p:nvSpPr>
              <p:cNvPr id="8352" name="자유형: 도형 8351">
                <a:extLst>
                  <a:ext uri="{FF2B5EF4-FFF2-40B4-BE49-F238E27FC236}">
                    <a16:creationId xmlns:a16="http://schemas.microsoft.com/office/drawing/2014/main" id="{9DF29F2A-EF01-4C5C-996C-751B0494ACEF}"/>
                  </a:ext>
                </a:extLst>
              </p:cNvPr>
              <p:cNvSpPr/>
              <p:nvPr/>
            </p:nvSpPr>
            <p:spPr>
              <a:xfrm>
                <a:off x="607456" y="6616724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53" name="TextBox 8352">
                <a:extLst>
                  <a:ext uri="{FF2B5EF4-FFF2-40B4-BE49-F238E27FC236}">
                    <a16:creationId xmlns:a16="http://schemas.microsoft.com/office/drawing/2014/main" id="{8C63742D-7A11-4B66-955D-27F675EFD038}"/>
                  </a:ext>
                </a:extLst>
              </p:cNvPr>
              <p:cNvSpPr txBox="1"/>
              <p:nvPr/>
            </p:nvSpPr>
            <p:spPr>
              <a:xfrm>
                <a:off x="441794" y="6541001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</a:t>
                </a:r>
              </a:p>
            </p:txBody>
          </p:sp>
          <p:sp>
            <p:nvSpPr>
              <p:cNvPr id="8354" name="자유형: 도형 8353">
                <a:extLst>
                  <a:ext uri="{FF2B5EF4-FFF2-40B4-BE49-F238E27FC236}">
                    <a16:creationId xmlns:a16="http://schemas.microsoft.com/office/drawing/2014/main" id="{0A88B308-5647-42D1-BB24-22173E10B0EC}"/>
                  </a:ext>
                </a:extLst>
              </p:cNvPr>
              <p:cNvSpPr/>
              <p:nvPr/>
            </p:nvSpPr>
            <p:spPr>
              <a:xfrm>
                <a:off x="607456" y="6461578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55" name="TextBox 8354">
                <a:extLst>
                  <a:ext uri="{FF2B5EF4-FFF2-40B4-BE49-F238E27FC236}">
                    <a16:creationId xmlns:a16="http://schemas.microsoft.com/office/drawing/2014/main" id="{E224DB37-C3E1-4C60-BA44-C0A561A14255}"/>
                  </a:ext>
                </a:extLst>
              </p:cNvPr>
              <p:cNvSpPr txBox="1"/>
              <p:nvPr/>
            </p:nvSpPr>
            <p:spPr>
              <a:xfrm>
                <a:off x="441794" y="6385969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</a:t>
                </a:r>
              </a:p>
            </p:txBody>
          </p:sp>
          <p:sp>
            <p:nvSpPr>
              <p:cNvPr id="8356" name="자유형: 도형 8355">
                <a:extLst>
                  <a:ext uri="{FF2B5EF4-FFF2-40B4-BE49-F238E27FC236}">
                    <a16:creationId xmlns:a16="http://schemas.microsoft.com/office/drawing/2014/main" id="{E66D6D7E-A881-4F50-A883-84469161B1F5}"/>
                  </a:ext>
                </a:extLst>
              </p:cNvPr>
              <p:cNvSpPr/>
              <p:nvPr/>
            </p:nvSpPr>
            <p:spPr>
              <a:xfrm>
                <a:off x="607456" y="6306431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57" name="TextBox 8356">
                <a:extLst>
                  <a:ext uri="{FF2B5EF4-FFF2-40B4-BE49-F238E27FC236}">
                    <a16:creationId xmlns:a16="http://schemas.microsoft.com/office/drawing/2014/main" id="{1B3CEED9-76AF-4AE1-B7F1-2D5FB0CE2F92}"/>
                  </a:ext>
                </a:extLst>
              </p:cNvPr>
              <p:cNvSpPr txBox="1"/>
              <p:nvPr/>
            </p:nvSpPr>
            <p:spPr>
              <a:xfrm>
                <a:off x="441794" y="6230937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</a:t>
                </a:r>
              </a:p>
            </p:txBody>
          </p:sp>
          <p:sp>
            <p:nvSpPr>
              <p:cNvPr id="8358" name="자유형: 도형 8357">
                <a:extLst>
                  <a:ext uri="{FF2B5EF4-FFF2-40B4-BE49-F238E27FC236}">
                    <a16:creationId xmlns:a16="http://schemas.microsoft.com/office/drawing/2014/main" id="{85FEEE8B-0252-49FB-9996-FD26E0209699}"/>
                  </a:ext>
                </a:extLst>
              </p:cNvPr>
              <p:cNvSpPr/>
              <p:nvPr/>
            </p:nvSpPr>
            <p:spPr>
              <a:xfrm>
                <a:off x="607456" y="6151285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59" name="TextBox 8358">
                <a:extLst>
                  <a:ext uri="{FF2B5EF4-FFF2-40B4-BE49-F238E27FC236}">
                    <a16:creationId xmlns:a16="http://schemas.microsoft.com/office/drawing/2014/main" id="{6EB838B1-B48A-4F6F-8C5F-C244E75179C6}"/>
                  </a:ext>
                </a:extLst>
              </p:cNvPr>
              <p:cNvSpPr txBox="1"/>
              <p:nvPr/>
            </p:nvSpPr>
            <p:spPr>
              <a:xfrm>
                <a:off x="441794" y="6075904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</a:t>
                </a:r>
              </a:p>
            </p:txBody>
          </p:sp>
          <p:sp>
            <p:nvSpPr>
              <p:cNvPr id="8360" name="자유형: 도형 8359">
                <a:extLst>
                  <a:ext uri="{FF2B5EF4-FFF2-40B4-BE49-F238E27FC236}">
                    <a16:creationId xmlns:a16="http://schemas.microsoft.com/office/drawing/2014/main" id="{E03A9B1F-A861-4F75-9E99-6B31728EC32F}"/>
                  </a:ext>
                </a:extLst>
              </p:cNvPr>
              <p:cNvSpPr/>
              <p:nvPr/>
            </p:nvSpPr>
            <p:spPr>
              <a:xfrm>
                <a:off x="607456" y="5996709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61" name="TextBox 8360">
                <a:extLst>
                  <a:ext uri="{FF2B5EF4-FFF2-40B4-BE49-F238E27FC236}">
                    <a16:creationId xmlns:a16="http://schemas.microsoft.com/office/drawing/2014/main" id="{A95B41A2-7227-47C2-B47B-5B49C6E977CA}"/>
                  </a:ext>
                </a:extLst>
              </p:cNvPr>
              <p:cNvSpPr txBox="1"/>
              <p:nvPr/>
            </p:nvSpPr>
            <p:spPr>
              <a:xfrm>
                <a:off x="441794" y="5920872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</a:t>
                </a:r>
              </a:p>
            </p:txBody>
          </p:sp>
          <p:sp>
            <p:nvSpPr>
              <p:cNvPr id="8362" name="자유형: 도형 8361">
                <a:extLst>
                  <a:ext uri="{FF2B5EF4-FFF2-40B4-BE49-F238E27FC236}">
                    <a16:creationId xmlns:a16="http://schemas.microsoft.com/office/drawing/2014/main" id="{0F786C5B-BBFA-4256-97D0-7019EDBB217E}"/>
                  </a:ext>
                </a:extLst>
              </p:cNvPr>
              <p:cNvSpPr/>
              <p:nvPr/>
            </p:nvSpPr>
            <p:spPr>
              <a:xfrm>
                <a:off x="607456" y="5841562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63" name="TextBox 8362">
                <a:extLst>
                  <a:ext uri="{FF2B5EF4-FFF2-40B4-BE49-F238E27FC236}">
                    <a16:creationId xmlns:a16="http://schemas.microsoft.com/office/drawing/2014/main" id="{8DA7C7A4-2BD6-4538-B1E2-05C8DBA8A942}"/>
                  </a:ext>
                </a:extLst>
              </p:cNvPr>
              <p:cNvSpPr txBox="1"/>
              <p:nvPr/>
            </p:nvSpPr>
            <p:spPr>
              <a:xfrm>
                <a:off x="441794" y="5765840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</a:t>
                </a:r>
              </a:p>
            </p:txBody>
          </p:sp>
          <p:sp>
            <p:nvSpPr>
              <p:cNvPr id="8364" name="자유형: 도형 8363">
                <a:extLst>
                  <a:ext uri="{FF2B5EF4-FFF2-40B4-BE49-F238E27FC236}">
                    <a16:creationId xmlns:a16="http://schemas.microsoft.com/office/drawing/2014/main" id="{5DFC6F48-35C8-4876-A3AB-A11755BAB239}"/>
                  </a:ext>
                </a:extLst>
              </p:cNvPr>
              <p:cNvSpPr/>
              <p:nvPr/>
            </p:nvSpPr>
            <p:spPr>
              <a:xfrm>
                <a:off x="607456" y="5686416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65" name="TextBox 8364">
                <a:extLst>
                  <a:ext uri="{FF2B5EF4-FFF2-40B4-BE49-F238E27FC236}">
                    <a16:creationId xmlns:a16="http://schemas.microsoft.com/office/drawing/2014/main" id="{BFC576A4-8443-448E-AFD2-25B193B17B25}"/>
                  </a:ext>
                </a:extLst>
              </p:cNvPr>
              <p:cNvSpPr txBox="1"/>
              <p:nvPr/>
            </p:nvSpPr>
            <p:spPr>
              <a:xfrm>
                <a:off x="441794" y="5610807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</a:t>
                </a:r>
              </a:p>
            </p:txBody>
          </p:sp>
          <p:sp>
            <p:nvSpPr>
              <p:cNvPr id="8366" name="자유형: 도형 8365">
                <a:extLst>
                  <a:ext uri="{FF2B5EF4-FFF2-40B4-BE49-F238E27FC236}">
                    <a16:creationId xmlns:a16="http://schemas.microsoft.com/office/drawing/2014/main" id="{122F63A8-731E-4DC2-BC18-BAAA1D5D1EB5}"/>
                  </a:ext>
                </a:extLst>
              </p:cNvPr>
              <p:cNvSpPr/>
              <p:nvPr/>
            </p:nvSpPr>
            <p:spPr>
              <a:xfrm>
                <a:off x="607456" y="5531269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67" name="TextBox 8366">
                <a:extLst>
                  <a:ext uri="{FF2B5EF4-FFF2-40B4-BE49-F238E27FC236}">
                    <a16:creationId xmlns:a16="http://schemas.microsoft.com/office/drawing/2014/main" id="{82E2DD96-92B7-484B-899D-1E6137D18462}"/>
                  </a:ext>
                </a:extLst>
              </p:cNvPr>
              <p:cNvSpPr txBox="1"/>
              <p:nvPr/>
            </p:nvSpPr>
            <p:spPr>
              <a:xfrm>
                <a:off x="441794" y="5455775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</a:t>
                </a:r>
              </a:p>
            </p:txBody>
          </p:sp>
          <p:sp>
            <p:nvSpPr>
              <p:cNvPr id="8368" name="자유형: 도형 8367">
                <a:extLst>
                  <a:ext uri="{FF2B5EF4-FFF2-40B4-BE49-F238E27FC236}">
                    <a16:creationId xmlns:a16="http://schemas.microsoft.com/office/drawing/2014/main" id="{ADD744A4-49C3-4269-A1BD-99626E9133A4}"/>
                  </a:ext>
                </a:extLst>
              </p:cNvPr>
              <p:cNvSpPr/>
              <p:nvPr/>
            </p:nvSpPr>
            <p:spPr>
              <a:xfrm>
                <a:off x="607456" y="5376123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2849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69" name="TextBox 8368">
                <a:extLst>
                  <a:ext uri="{FF2B5EF4-FFF2-40B4-BE49-F238E27FC236}">
                    <a16:creationId xmlns:a16="http://schemas.microsoft.com/office/drawing/2014/main" id="{BEE72FB3-CE02-4EA9-BF81-C1193B1E4197}"/>
                  </a:ext>
                </a:extLst>
              </p:cNvPr>
              <p:cNvSpPr txBox="1"/>
              <p:nvPr/>
            </p:nvSpPr>
            <p:spPr>
              <a:xfrm>
                <a:off x="441794" y="5300743"/>
                <a:ext cx="217103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</a:t>
                </a:r>
              </a:p>
            </p:txBody>
          </p:sp>
          <p:grpSp>
            <p:nvGrpSpPr>
              <p:cNvPr id="837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6616724"/>
                <a:ext cx="165413" cy="5703"/>
                <a:chOff x="653658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71" name="자유형: 도형 8370">
                  <a:extLst>
                    <a:ext uri="{FF2B5EF4-FFF2-40B4-BE49-F238E27FC236}">
                      <a16:creationId xmlns:a16="http://schemas.microsoft.com/office/drawing/2014/main" id="{4820A3BB-A94E-4C6C-AD9F-B2750D2B5026}"/>
                    </a:ext>
                  </a:extLst>
                </p:cNvPr>
                <p:cNvSpPr/>
                <p:nvPr/>
              </p:nvSpPr>
              <p:spPr>
                <a:xfrm>
                  <a:off x="65365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72" name="자유형: 도형 8371">
                  <a:extLst>
                    <a:ext uri="{FF2B5EF4-FFF2-40B4-BE49-F238E27FC236}">
                      <a16:creationId xmlns:a16="http://schemas.microsoft.com/office/drawing/2014/main" id="{5CDBC4F8-9273-433E-B92C-1E2075F4A120}"/>
                    </a:ext>
                  </a:extLst>
                </p:cNvPr>
                <p:cNvSpPr/>
                <p:nvPr/>
              </p:nvSpPr>
              <p:spPr>
                <a:xfrm>
                  <a:off x="65365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37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6616724"/>
                <a:ext cx="165413" cy="5703"/>
                <a:chOff x="837324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74" name="자유형: 도형 8373">
                  <a:extLst>
                    <a:ext uri="{FF2B5EF4-FFF2-40B4-BE49-F238E27FC236}">
                      <a16:creationId xmlns:a16="http://schemas.microsoft.com/office/drawing/2014/main" id="{5CB3B886-07B9-43F5-890B-3DC7CDFF1D24}"/>
                    </a:ext>
                  </a:extLst>
                </p:cNvPr>
                <p:cNvSpPr/>
                <p:nvPr/>
              </p:nvSpPr>
              <p:spPr>
                <a:xfrm>
                  <a:off x="837324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75" name="자유형: 도형 8374">
                  <a:extLst>
                    <a:ext uri="{FF2B5EF4-FFF2-40B4-BE49-F238E27FC236}">
                      <a16:creationId xmlns:a16="http://schemas.microsoft.com/office/drawing/2014/main" id="{AAAF56AD-EE58-4539-AF1B-A9E29B54CE01}"/>
                    </a:ext>
                  </a:extLst>
                </p:cNvPr>
                <p:cNvSpPr/>
                <p:nvPr/>
              </p:nvSpPr>
              <p:spPr>
                <a:xfrm>
                  <a:off x="837324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37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6616724"/>
                <a:ext cx="165413" cy="5703"/>
                <a:chOff x="1020990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77" name="자유형: 도형 8376">
                  <a:extLst>
                    <a:ext uri="{FF2B5EF4-FFF2-40B4-BE49-F238E27FC236}">
                      <a16:creationId xmlns:a16="http://schemas.microsoft.com/office/drawing/2014/main" id="{9141667D-2516-4C74-875F-DD7135063383}"/>
                    </a:ext>
                  </a:extLst>
                </p:cNvPr>
                <p:cNvSpPr/>
                <p:nvPr/>
              </p:nvSpPr>
              <p:spPr>
                <a:xfrm>
                  <a:off x="1020990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78" name="자유형: 도형 8377">
                  <a:extLst>
                    <a:ext uri="{FF2B5EF4-FFF2-40B4-BE49-F238E27FC236}">
                      <a16:creationId xmlns:a16="http://schemas.microsoft.com/office/drawing/2014/main" id="{4F02B703-BC9C-4E1C-B890-26499D620659}"/>
                    </a:ext>
                  </a:extLst>
                </p:cNvPr>
                <p:cNvSpPr/>
                <p:nvPr/>
              </p:nvSpPr>
              <p:spPr>
                <a:xfrm>
                  <a:off x="1020990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37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6616724"/>
                <a:ext cx="165413" cy="5703"/>
                <a:chOff x="1204656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80" name="자유형: 도형 8379">
                  <a:extLst>
                    <a:ext uri="{FF2B5EF4-FFF2-40B4-BE49-F238E27FC236}">
                      <a16:creationId xmlns:a16="http://schemas.microsoft.com/office/drawing/2014/main" id="{B8BF5341-E272-4EB6-BEE4-F33D96AD4DDF}"/>
                    </a:ext>
                  </a:extLst>
                </p:cNvPr>
                <p:cNvSpPr/>
                <p:nvPr/>
              </p:nvSpPr>
              <p:spPr>
                <a:xfrm>
                  <a:off x="12046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81" name="자유형: 도형 8380">
                  <a:extLst>
                    <a:ext uri="{FF2B5EF4-FFF2-40B4-BE49-F238E27FC236}">
                      <a16:creationId xmlns:a16="http://schemas.microsoft.com/office/drawing/2014/main" id="{1EF2CFE1-2AE2-43B3-B06E-BEED02E739CA}"/>
                    </a:ext>
                  </a:extLst>
                </p:cNvPr>
                <p:cNvSpPr/>
                <p:nvPr/>
              </p:nvSpPr>
              <p:spPr>
                <a:xfrm>
                  <a:off x="12046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38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6616724"/>
                <a:ext cx="165413" cy="5703"/>
                <a:chOff x="1388322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83" name="자유형: 도형 8382">
                  <a:extLst>
                    <a:ext uri="{FF2B5EF4-FFF2-40B4-BE49-F238E27FC236}">
                      <a16:creationId xmlns:a16="http://schemas.microsoft.com/office/drawing/2014/main" id="{8F3E544D-171F-4ADD-A17A-D9A2B2AF43F8}"/>
                    </a:ext>
                  </a:extLst>
                </p:cNvPr>
                <p:cNvSpPr/>
                <p:nvPr/>
              </p:nvSpPr>
              <p:spPr>
                <a:xfrm>
                  <a:off x="138832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84" name="자유형: 도형 8383">
                  <a:extLst>
                    <a:ext uri="{FF2B5EF4-FFF2-40B4-BE49-F238E27FC236}">
                      <a16:creationId xmlns:a16="http://schemas.microsoft.com/office/drawing/2014/main" id="{57A0B7F1-49A7-45E8-80A3-09E6F07A7A1A}"/>
                    </a:ext>
                  </a:extLst>
                </p:cNvPr>
                <p:cNvSpPr/>
                <p:nvPr/>
              </p:nvSpPr>
              <p:spPr>
                <a:xfrm>
                  <a:off x="138832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38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6616724"/>
                <a:ext cx="165413" cy="5703"/>
                <a:chOff x="1571988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86" name="자유형: 도형 8385">
                  <a:extLst>
                    <a:ext uri="{FF2B5EF4-FFF2-40B4-BE49-F238E27FC236}">
                      <a16:creationId xmlns:a16="http://schemas.microsoft.com/office/drawing/2014/main" id="{F6202CC6-A9E2-446B-96FD-38C6064AED92}"/>
                    </a:ext>
                  </a:extLst>
                </p:cNvPr>
                <p:cNvSpPr/>
                <p:nvPr/>
              </p:nvSpPr>
              <p:spPr>
                <a:xfrm>
                  <a:off x="157198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87" name="자유형: 도형 8386">
                  <a:extLst>
                    <a:ext uri="{FF2B5EF4-FFF2-40B4-BE49-F238E27FC236}">
                      <a16:creationId xmlns:a16="http://schemas.microsoft.com/office/drawing/2014/main" id="{C3D346F6-A05B-4B22-A808-0859F9894B0A}"/>
                    </a:ext>
                  </a:extLst>
                </p:cNvPr>
                <p:cNvSpPr/>
                <p:nvPr/>
              </p:nvSpPr>
              <p:spPr>
                <a:xfrm>
                  <a:off x="157198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38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6616724"/>
                <a:ext cx="165413" cy="5703"/>
                <a:chOff x="1755654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89" name="자유형: 도형 8388">
                  <a:extLst>
                    <a:ext uri="{FF2B5EF4-FFF2-40B4-BE49-F238E27FC236}">
                      <a16:creationId xmlns:a16="http://schemas.microsoft.com/office/drawing/2014/main" id="{E73E1D3A-4A5E-46C7-A8E9-622A4396399D}"/>
                    </a:ext>
                  </a:extLst>
                </p:cNvPr>
                <p:cNvSpPr/>
                <p:nvPr/>
              </p:nvSpPr>
              <p:spPr>
                <a:xfrm>
                  <a:off x="1755654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90" name="자유형: 도형 8389">
                  <a:extLst>
                    <a:ext uri="{FF2B5EF4-FFF2-40B4-BE49-F238E27FC236}">
                      <a16:creationId xmlns:a16="http://schemas.microsoft.com/office/drawing/2014/main" id="{A8C5A22F-6233-400A-AB62-3CDB1DD7691C}"/>
                    </a:ext>
                  </a:extLst>
                </p:cNvPr>
                <p:cNvSpPr/>
                <p:nvPr/>
              </p:nvSpPr>
              <p:spPr>
                <a:xfrm>
                  <a:off x="1755654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39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6616724"/>
                <a:ext cx="165413" cy="5703"/>
                <a:chOff x="1938750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92" name="자유형: 도형 8391">
                  <a:extLst>
                    <a:ext uri="{FF2B5EF4-FFF2-40B4-BE49-F238E27FC236}">
                      <a16:creationId xmlns:a16="http://schemas.microsoft.com/office/drawing/2014/main" id="{CFF88D80-5701-4C84-9509-F274A4F90887}"/>
                    </a:ext>
                  </a:extLst>
                </p:cNvPr>
                <p:cNvSpPr/>
                <p:nvPr/>
              </p:nvSpPr>
              <p:spPr>
                <a:xfrm>
                  <a:off x="1938750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93" name="자유형: 도형 8392">
                  <a:extLst>
                    <a:ext uri="{FF2B5EF4-FFF2-40B4-BE49-F238E27FC236}">
                      <a16:creationId xmlns:a16="http://schemas.microsoft.com/office/drawing/2014/main" id="{EDAF9762-9941-42EF-9D3A-0D4C9B4FF1E1}"/>
                    </a:ext>
                  </a:extLst>
                </p:cNvPr>
                <p:cNvSpPr/>
                <p:nvPr/>
              </p:nvSpPr>
              <p:spPr>
                <a:xfrm>
                  <a:off x="1938750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39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6616724"/>
                <a:ext cx="165413" cy="5703"/>
                <a:chOff x="2122416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95" name="자유형: 도형 8394">
                  <a:extLst>
                    <a:ext uri="{FF2B5EF4-FFF2-40B4-BE49-F238E27FC236}">
                      <a16:creationId xmlns:a16="http://schemas.microsoft.com/office/drawing/2014/main" id="{2D26BF8B-D785-442B-A545-596722B98F53}"/>
                    </a:ext>
                  </a:extLst>
                </p:cNvPr>
                <p:cNvSpPr/>
                <p:nvPr/>
              </p:nvSpPr>
              <p:spPr>
                <a:xfrm>
                  <a:off x="212241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96" name="자유형: 도형 8395">
                  <a:extLst>
                    <a:ext uri="{FF2B5EF4-FFF2-40B4-BE49-F238E27FC236}">
                      <a16:creationId xmlns:a16="http://schemas.microsoft.com/office/drawing/2014/main" id="{3E3F591E-A6A1-49AC-BF9E-9436B937C5E9}"/>
                    </a:ext>
                  </a:extLst>
                </p:cNvPr>
                <p:cNvSpPr/>
                <p:nvPr/>
              </p:nvSpPr>
              <p:spPr>
                <a:xfrm>
                  <a:off x="212241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39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6616724"/>
                <a:ext cx="165413" cy="5703"/>
                <a:chOff x="2306082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398" name="자유형: 도형 8397">
                  <a:extLst>
                    <a:ext uri="{FF2B5EF4-FFF2-40B4-BE49-F238E27FC236}">
                      <a16:creationId xmlns:a16="http://schemas.microsoft.com/office/drawing/2014/main" id="{221A2FB9-AEE2-4EA5-9CD3-B3C58D8E5E9C}"/>
                    </a:ext>
                  </a:extLst>
                </p:cNvPr>
                <p:cNvSpPr/>
                <p:nvPr/>
              </p:nvSpPr>
              <p:spPr>
                <a:xfrm>
                  <a:off x="230608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99" name="자유형: 도형 8398">
                  <a:extLst>
                    <a:ext uri="{FF2B5EF4-FFF2-40B4-BE49-F238E27FC236}">
                      <a16:creationId xmlns:a16="http://schemas.microsoft.com/office/drawing/2014/main" id="{34D1AC1C-F336-4FFA-A019-176DE2A373DB}"/>
                    </a:ext>
                  </a:extLst>
                </p:cNvPr>
                <p:cNvSpPr/>
                <p:nvPr/>
              </p:nvSpPr>
              <p:spPr>
                <a:xfrm>
                  <a:off x="230608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0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6616724"/>
                <a:ext cx="165413" cy="5703"/>
                <a:chOff x="2489748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01" name="자유형: 도형 8400">
                  <a:extLst>
                    <a:ext uri="{FF2B5EF4-FFF2-40B4-BE49-F238E27FC236}">
                      <a16:creationId xmlns:a16="http://schemas.microsoft.com/office/drawing/2014/main" id="{67042DED-12C8-4F31-B935-690DCC045693}"/>
                    </a:ext>
                  </a:extLst>
                </p:cNvPr>
                <p:cNvSpPr/>
                <p:nvPr/>
              </p:nvSpPr>
              <p:spPr>
                <a:xfrm>
                  <a:off x="248974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02" name="자유형: 도형 8401">
                  <a:extLst>
                    <a:ext uri="{FF2B5EF4-FFF2-40B4-BE49-F238E27FC236}">
                      <a16:creationId xmlns:a16="http://schemas.microsoft.com/office/drawing/2014/main" id="{F1F9E09D-277E-40BC-8A14-14CF9CB73C64}"/>
                    </a:ext>
                  </a:extLst>
                </p:cNvPr>
                <p:cNvSpPr/>
                <p:nvPr/>
              </p:nvSpPr>
              <p:spPr>
                <a:xfrm>
                  <a:off x="248974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0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6616724"/>
                <a:ext cx="165413" cy="5703"/>
                <a:chOff x="2673414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04" name="자유형: 도형 8403">
                  <a:extLst>
                    <a:ext uri="{FF2B5EF4-FFF2-40B4-BE49-F238E27FC236}">
                      <a16:creationId xmlns:a16="http://schemas.microsoft.com/office/drawing/2014/main" id="{EE0018ED-9FB9-49B7-85BB-860112ABAB5C}"/>
                    </a:ext>
                  </a:extLst>
                </p:cNvPr>
                <p:cNvSpPr/>
                <p:nvPr/>
              </p:nvSpPr>
              <p:spPr>
                <a:xfrm>
                  <a:off x="2673414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05" name="자유형: 도형 8404">
                  <a:extLst>
                    <a:ext uri="{FF2B5EF4-FFF2-40B4-BE49-F238E27FC236}">
                      <a16:creationId xmlns:a16="http://schemas.microsoft.com/office/drawing/2014/main" id="{E83F3958-15DE-4DF0-A7C7-31957A52B7FD}"/>
                    </a:ext>
                  </a:extLst>
                </p:cNvPr>
                <p:cNvSpPr/>
                <p:nvPr/>
              </p:nvSpPr>
              <p:spPr>
                <a:xfrm>
                  <a:off x="2673414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0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6616724"/>
                <a:ext cx="165413" cy="5703"/>
                <a:chOff x="2857080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07" name="자유형: 도형 8406">
                  <a:extLst>
                    <a:ext uri="{FF2B5EF4-FFF2-40B4-BE49-F238E27FC236}">
                      <a16:creationId xmlns:a16="http://schemas.microsoft.com/office/drawing/2014/main" id="{42E1376D-BC55-43CC-8C57-F0819948724B}"/>
                    </a:ext>
                  </a:extLst>
                </p:cNvPr>
                <p:cNvSpPr/>
                <p:nvPr/>
              </p:nvSpPr>
              <p:spPr>
                <a:xfrm>
                  <a:off x="2857080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08" name="자유형: 도형 8407">
                  <a:extLst>
                    <a:ext uri="{FF2B5EF4-FFF2-40B4-BE49-F238E27FC236}">
                      <a16:creationId xmlns:a16="http://schemas.microsoft.com/office/drawing/2014/main" id="{57D5F2D1-0495-472E-A2E5-E80F71C43BD6}"/>
                    </a:ext>
                  </a:extLst>
                </p:cNvPr>
                <p:cNvSpPr/>
                <p:nvPr/>
              </p:nvSpPr>
              <p:spPr>
                <a:xfrm>
                  <a:off x="2857080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0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6616724"/>
                <a:ext cx="165413" cy="5703"/>
                <a:chOff x="3040746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10" name="자유형: 도형 8409">
                  <a:extLst>
                    <a:ext uri="{FF2B5EF4-FFF2-40B4-BE49-F238E27FC236}">
                      <a16:creationId xmlns:a16="http://schemas.microsoft.com/office/drawing/2014/main" id="{3AFE1109-20EB-4529-97FE-7477DB3CB447}"/>
                    </a:ext>
                  </a:extLst>
                </p:cNvPr>
                <p:cNvSpPr/>
                <p:nvPr/>
              </p:nvSpPr>
              <p:spPr>
                <a:xfrm>
                  <a:off x="304074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11" name="자유형: 도형 8410">
                  <a:extLst>
                    <a:ext uri="{FF2B5EF4-FFF2-40B4-BE49-F238E27FC236}">
                      <a16:creationId xmlns:a16="http://schemas.microsoft.com/office/drawing/2014/main" id="{43F6DF18-C52C-49B2-BCAB-D0CD7EF5770E}"/>
                    </a:ext>
                  </a:extLst>
                </p:cNvPr>
                <p:cNvSpPr/>
                <p:nvPr/>
              </p:nvSpPr>
              <p:spPr>
                <a:xfrm>
                  <a:off x="304074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1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6616724"/>
                <a:ext cx="165413" cy="5703"/>
                <a:chOff x="3224412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13" name="자유형: 도형 8412">
                  <a:extLst>
                    <a:ext uri="{FF2B5EF4-FFF2-40B4-BE49-F238E27FC236}">
                      <a16:creationId xmlns:a16="http://schemas.microsoft.com/office/drawing/2014/main" id="{B81FCDD1-78A7-4C0C-B719-1C3AAE88E549}"/>
                    </a:ext>
                  </a:extLst>
                </p:cNvPr>
                <p:cNvSpPr/>
                <p:nvPr/>
              </p:nvSpPr>
              <p:spPr>
                <a:xfrm>
                  <a:off x="322441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14" name="자유형: 도형 8413">
                  <a:extLst>
                    <a:ext uri="{FF2B5EF4-FFF2-40B4-BE49-F238E27FC236}">
                      <a16:creationId xmlns:a16="http://schemas.microsoft.com/office/drawing/2014/main" id="{39178ADB-E800-4AF7-B27D-EF5D91DD7237}"/>
                    </a:ext>
                  </a:extLst>
                </p:cNvPr>
                <p:cNvSpPr/>
                <p:nvPr/>
              </p:nvSpPr>
              <p:spPr>
                <a:xfrm>
                  <a:off x="322441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1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6616724"/>
                <a:ext cx="165413" cy="5703"/>
                <a:chOff x="3408078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16" name="자유형: 도형 8415">
                  <a:extLst>
                    <a:ext uri="{FF2B5EF4-FFF2-40B4-BE49-F238E27FC236}">
                      <a16:creationId xmlns:a16="http://schemas.microsoft.com/office/drawing/2014/main" id="{FB22A1EA-2A01-4846-9997-32B10D31C160}"/>
                    </a:ext>
                  </a:extLst>
                </p:cNvPr>
                <p:cNvSpPr/>
                <p:nvPr/>
              </p:nvSpPr>
              <p:spPr>
                <a:xfrm>
                  <a:off x="340807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17" name="자유형: 도형 8416">
                  <a:extLst>
                    <a:ext uri="{FF2B5EF4-FFF2-40B4-BE49-F238E27FC236}">
                      <a16:creationId xmlns:a16="http://schemas.microsoft.com/office/drawing/2014/main" id="{0D1DBD54-9E56-42BE-82F9-7468C2AE3FBB}"/>
                    </a:ext>
                  </a:extLst>
                </p:cNvPr>
                <p:cNvSpPr/>
                <p:nvPr/>
              </p:nvSpPr>
              <p:spPr>
                <a:xfrm>
                  <a:off x="340807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1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3" y="6616724"/>
                <a:ext cx="165413" cy="5703"/>
                <a:chOff x="3591743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19" name="자유형: 도형 8418">
                  <a:extLst>
                    <a:ext uri="{FF2B5EF4-FFF2-40B4-BE49-F238E27FC236}">
                      <a16:creationId xmlns:a16="http://schemas.microsoft.com/office/drawing/2014/main" id="{33B1AA6C-2460-45E1-A8ED-38DCC110173B}"/>
                    </a:ext>
                  </a:extLst>
                </p:cNvPr>
                <p:cNvSpPr/>
                <p:nvPr/>
              </p:nvSpPr>
              <p:spPr>
                <a:xfrm>
                  <a:off x="359174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20" name="자유형: 도형 8419">
                  <a:extLst>
                    <a:ext uri="{FF2B5EF4-FFF2-40B4-BE49-F238E27FC236}">
                      <a16:creationId xmlns:a16="http://schemas.microsoft.com/office/drawing/2014/main" id="{5AB63ABA-E334-4FC0-B093-6E53D3C44A7B}"/>
                    </a:ext>
                  </a:extLst>
                </p:cNvPr>
                <p:cNvSpPr/>
                <p:nvPr/>
              </p:nvSpPr>
              <p:spPr>
                <a:xfrm>
                  <a:off x="359174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2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09" y="6616724"/>
                <a:ext cx="165413" cy="5703"/>
                <a:chOff x="3775409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22" name="자유형: 도형 8421">
                  <a:extLst>
                    <a:ext uri="{FF2B5EF4-FFF2-40B4-BE49-F238E27FC236}">
                      <a16:creationId xmlns:a16="http://schemas.microsoft.com/office/drawing/2014/main" id="{837588D3-E256-42F2-B472-8195BBE0C466}"/>
                    </a:ext>
                  </a:extLst>
                </p:cNvPr>
                <p:cNvSpPr/>
                <p:nvPr/>
              </p:nvSpPr>
              <p:spPr>
                <a:xfrm>
                  <a:off x="377540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23" name="자유형: 도형 8422">
                  <a:extLst>
                    <a:ext uri="{FF2B5EF4-FFF2-40B4-BE49-F238E27FC236}">
                      <a16:creationId xmlns:a16="http://schemas.microsoft.com/office/drawing/2014/main" id="{59CB669F-3217-4C01-93BC-6624058DEB73}"/>
                    </a:ext>
                  </a:extLst>
                </p:cNvPr>
                <p:cNvSpPr/>
                <p:nvPr/>
              </p:nvSpPr>
              <p:spPr>
                <a:xfrm>
                  <a:off x="377540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2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6616724"/>
                <a:ext cx="165413" cy="5703"/>
                <a:chOff x="3959076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25" name="자유형: 도형 8424">
                  <a:extLst>
                    <a:ext uri="{FF2B5EF4-FFF2-40B4-BE49-F238E27FC236}">
                      <a16:creationId xmlns:a16="http://schemas.microsoft.com/office/drawing/2014/main" id="{192C35D4-69B5-4EC8-BD64-5968DC5035CC}"/>
                    </a:ext>
                  </a:extLst>
                </p:cNvPr>
                <p:cNvSpPr/>
                <p:nvPr/>
              </p:nvSpPr>
              <p:spPr>
                <a:xfrm>
                  <a:off x="395907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26" name="자유형: 도형 8425">
                  <a:extLst>
                    <a:ext uri="{FF2B5EF4-FFF2-40B4-BE49-F238E27FC236}">
                      <a16:creationId xmlns:a16="http://schemas.microsoft.com/office/drawing/2014/main" id="{DC7E3A7D-5151-40B6-BAB7-EDD721007CE4}"/>
                    </a:ext>
                  </a:extLst>
                </p:cNvPr>
                <p:cNvSpPr/>
                <p:nvPr/>
              </p:nvSpPr>
              <p:spPr>
                <a:xfrm>
                  <a:off x="395907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2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6535728"/>
                <a:ext cx="165413" cy="80995"/>
                <a:chOff x="4142742" y="6535728"/>
                <a:chExt cx="165413" cy="80995"/>
              </a:xfrm>
              <a:solidFill>
                <a:srgbClr val="000000"/>
              </a:solidFill>
            </p:grpSpPr>
            <p:sp>
              <p:nvSpPr>
                <p:cNvPr id="8428" name="자유형: 도형 8427">
                  <a:extLst>
                    <a:ext uri="{FF2B5EF4-FFF2-40B4-BE49-F238E27FC236}">
                      <a16:creationId xmlns:a16="http://schemas.microsoft.com/office/drawing/2014/main" id="{084ECA45-B6FC-4A88-B860-FD93438AFB1F}"/>
                    </a:ext>
                  </a:extLst>
                </p:cNvPr>
                <p:cNvSpPr/>
                <p:nvPr/>
              </p:nvSpPr>
              <p:spPr>
                <a:xfrm>
                  <a:off x="4142742" y="6535728"/>
                  <a:ext cx="165413" cy="80995"/>
                </a:xfrm>
                <a:custGeom>
                  <a:avLst/>
                  <a:gdLst>
                    <a:gd name="connsiteX0" fmla="*/ 0 w 165413"/>
                    <a:gd name="connsiteY0" fmla="*/ 0 h 80995"/>
                    <a:gd name="connsiteX1" fmla="*/ 165414 w 165413"/>
                    <a:gd name="connsiteY1" fmla="*/ 0 h 80995"/>
                    <a:gd name="connsiteX2" fmla="*/ 165414 w 165413"/>
                    <a:gd name="connsiteY2" fmla="*/ 80995 h 80995"/>
                    <a:gd name="connsiteX3" fmla="*/ 0 w 165413"/>
                    <a:gd name="connsiteY3" fmla="*/ 80995 h 8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099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0995"/>
                      </a:lnTo>
                      <a:lnTo>
                        <a:pt x="0" y="8099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29" name="자유형: 도형 8428">
                  <a:extLst>
                    <a:ext uri="{FF2B5EF4-FFF2-40B4-BE49-F238E27FC236}">
                      <a16:creationId xmlns:a16="http://schemas.microsoft.com/office/drawing/2014/main" id="{400ED767-EACD-450C-9EAF-0D8A1E25AB99}"/>
                    </a:ext>
                  </a:extLst>
                </p:cNvPr>
                <p:cNvSpPr/>
                <p:nvPr/>
              </p:nvSpPr>
              <p:spPr>
                <a:xfrm>
                  <a:off x="4142742" y="6535728"/>
                  <a:ext cx="165413" cy="80995"/>
                </a:xfrm>
                <a:custGeom>
                  <a:avLst/>
                  <a:gdLst>
                    <a:gd name="connsiteX0" fmla="*/ 0 w 165413"/>
                    <a:gd name="connsiteY0" fmla="*/ 0 h 80995"/>
                    <a:gd name="connsiteX1" fmla="*/ 165414 w 165413"/>
                    <a:gd name="connsiteY1" fmla="*/ 0 h 80995"/>
                    <a:gd name="connsiteX2" fmla="*/ 165414 w 165413"/>
                    <a:gd name="connsiteY2" fmla="*/ 80995 h 80995"/>
                    <a:gd name="connsiteX3" fmla="*/ 0 w 165413"/>
                    <a:gd name="connsiteY3" fmla="*/ 80995 h 8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099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80995"/>
                      </a:lnTo>
                      <a:lnTo>
                        <a:pt x="0" y="80995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3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6499794"/>
                <a:ext cx="165413" cy="116930"/>
                <a:chOff x="4325837" y="6499794"/>
                <a:chExt cx="165413" cy="116930"/>
              </a:xfrm>
              <a:solidFill>
                <a:srgbClr val="000000"/>
              </a:solidFill>
            </p:grpSpPr>
            <p:sp>
              <p:nvSpPr>
                <p:cNvPr id="8431" name="자유형: 도형 8430">
                  <a:extLst>
                    <a:ext uri="{FF2B5EF4-FFF2-40B4-BE49-F238E27FC236}">
                      <a16:creationId xmlns:a16="http://schemas.microsoft.com/office/drawing/2014/main" id="{C6D46AC3-7A3D-44CE-B190-A61A1A751F34}"/>
                    </a:ext>
                  </a:extLst>
                </p:cNvPr>
                <p:cNvSpPr/>
                <p:nvPr/>
              </p:nvSpPr>
              <p:spPr>
                <a:xfrm>
                  <a:off x="4325837" y="6499794"/>
                  <a:ext cx="165413" cy="116930"/>
                </a:xfrm>
                <a:custGeom>
                  <a:avLst/>
                  <a:gdLst>
                    <a:gd name="connsiteX0" fmla="*/ 0 w 165413"/>
                    <a:gd name="connsiteY0" fmla="*/ 0 h 116930"/>
                    <a:gd name="connsiteX1" fmla="*/ 165413 w 165413"/>
                    <a:gd name="connsiteY1" fmla="*/ 0 h 116930"/>
                    <a:gd name="connsiteX2" fmla="*/ 165413 w 165413"/>
                    <a:gd name="connsiteY2" fmla="*/ 116930 h 116930"/>
                    <a:gd name="connsiteX3" fmla="*/ 0 w 165413"/>
                    <a:gd name="connsiteY3" fmla="*/ 116930 h 116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693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6930"/>
                      </a:lnTo>
                      <a:lnTo>
                        <a:pt x="0" y="11693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32" name="자유형: 도형 8431">
                  <a:extLst>
                    <a:ext uri="{FF2B5EF4-FFF2-40B4-BE49-F238E27FC236}">
                      <a16:creationId xmlns:a16="http://schemas.microsoft.com/office/drawing/2014/main" id="{85B8F401-47AD-4A1D-8543-1EDDD4A5CBEB}"/>
                    </a:ext>
                  </a:extLst>
                </p:cNvPr>
                <p:cNvSpPr/>
                <p:nvPr/>
              </p:nvSpPr>
              <p:spPr>
                <a:xfrm>
                  <a:off x="4325837" y="6499794"/>
                  <a:ext cx="165413" cy="116930"/>
                </a:xfrm>
                <a:custGeom>
                  <a:avLst/>
                  <a:gdLst>
                    <a:gd name="connsiteX0" fmla="*/ 0 w 165413"/>
                    <a:gd name="connsiteY0" fmla="*/ 0 h 116930"/>
                    <a:gd name="connsiteX1" fmla="*/ 165413 w 165413"/>
                    <a:gd name="connsiteY1" fmla="*/ 0 h 116930"/>
                    <a:gd name="connsiteX2" fmla="*/ 165413 w 165413"/>
                    <a:gd name="connsiteY2" fmla="*/ 116930 h 116930"/>
                    <a:gd name="connsiteX3" fmla="*/ 0 w 165413"/>
                    <a:gd name="connsiteY3" fmla="*/ 116930 h 116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693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6930"/>
                      </a:lnTo>
                      <a:lnTo>
                        <a:pt x="0" y="11693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3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6362329"/>
                <a:ext cx="165413" cy="254394"/>
                <a:chOff x="4509503" y="6362329"/>
                <a:chExt cx="165413" cy="254394"/>
              </a:xfrm>
              <a:solidFill>
                <a:srgbClr val="000000"/>
              </a:solidFill>
            </p:grpSpPr>
            <p:sp>
              <p:nvSpPr>
                <p:cNvPr id="8434" name="자유형: 도형 8433">
                  <a:extLst>
                    <a:ext uri="{FF2B5EF4-FFF2-40B4-BE49-F238E27FC236}">
                      <a16:creationId xmlns:a16="http://schemas.microsoft.com/office/drawing/2014/main" id="{576195AD-D582-4D74-8937-15D48721F03C}"/>
                    </a:ext>
                  </a:extLst>
                </p:cNvPr>
                <p:cNvSpPr/>
                <p:nvPr/>
              </p:nvSpPr>
              <p:spPr>
                <a:xfrm>
                  <a:off x="4509503" y="6362329"/>
                  <a:ext cx="165413" cy="254394"/>
                </a:xfrm>
                <a:custGeom>
                  <a:avLst/>
                  <a:gdLst>
                    <a:gd name="connsiteX0" fmla="*/ 0 w 165413"/>
                    <a:gd name="connsiteY0" fmla="*/ 0 h 254394"/>
                    <a:gd name="connsiteX1" fmla="*/ 165413 w 165413"/>
                    <a:gd name="connsiteY1" fmla="*/ 0 h 254394"/>
                    <a:gd name="connsiteX2" fmla="*/ 165413 w 165413"/>
                    <a:gd name="connsiteY2" fmla="*/ 254394 h 254394"/>
                    <a:gd name="connsiteX3" fmla="*/ 0 w 165413"/>
                    <a:gd name="connsiteY3" fmla="*/ 254394 h 254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439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4394"/>
                      </a:lnTo>
                      <a:lnTo>
                        <a:pt x="0" y="25439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35" name="자유형: 도형 8434">
                  <a:extLst>
                    <a:ext uri="{FF2B5EF4-FFF2-40B4-BE49-F238E27FC236}">
                      <a16:creationId xmlns:a16="http://schemas.microsoft.com/office/drawing/2014/main" id="{581998AC-A08A-49E3-A6CB-6200D16F4211}"/>
                    </a:ext>
                  </a:extLst>
                </p:cNvPr>
                <p:cNvSpPr/>
                <p:nvPr/>
              </p:nvSpPr>
              <p:spPr>
                <a:xfrm>
                  <a:off x="4509503" y="6362329"/>
                  <a:ext cx="165413" cy="254394"/>
                </a:xfrm>
                <a:custGeom>
                  <a:avLst/>
                  <a:gdLst>
                    <a:gd name="connsiteX0" fmla="*/ 0 w 165413"/>
                    <a:gd name="connsiteY0" fmla="*/ 0 h 254394"/>
                    <a:gd name="connsiteX1" fmla="*/ 165413 w 165413"/>
                    <a:gd name="connsiteY1" fmla="*/ 0 h 254394"/>
                    <a:gd name="connsiteX2" fmla="*/ 165413 w 165413"/>
                    <a:gd name="connsiteY2" fmla="*/ 254394 h 254394"/>
                    <a:gd name="connsiteX3" fmla="*/ 0 w 165413"/>
                    <a:gd name="connsiteY3" fmla="*/ 254394 h 254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439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4394"/>
                      </a:lnTo>
                      <a:lnTo>
                        <a:pt x="0" y="254394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3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6443325"/>
                <a:ext cx="165413" cy="172828"/>
                <a:chOff x="4693169" y="6443325"/>
                <a:chExt cx="165413" cy="172828"/>
              </a:xfrm>
              <a:solidFill>
                <a:srgbClr val="000000"/>
              </a:solidFill>
            </p:grpSpPr>
            <p:sp>
              <p:nvSpPr>
                <p:cNvPr id="8437" name="자유형: 도형 8436">
                  <a:extLst>
                    <a:ext uri="{FF2B5EF4-FFF2-40B4-BE49-F238E27FC236}">
                      <a16:creationId xmlns:a16="http://schemas.microsoft.com/office/drawing/2014/main" id="{07E89082-A64D-44E9-951F-F9F1B4E78E42}"/>
                    </a:ext>
                  </a:extLst>
                </p:cNvPr>
                <p:cNvSpPr/>
                <p:nvPr/>
              </p:nvSpPr>
              <p:spPr>
                <a:xfrm>
                  <a:off x="4693169" y="6443325"/>
                  <a:ext cx="165413" cy="172828"/>
                </a:xfrm>
                <a:custGeom>
                  <a:avLst/>
                  <a:gdLst>
                    <a:gd name="connsiteX0" fmla="*/ 0 w 165413"/>
                    <a:gd name="connsiteY0" fmla="*/ 0 h 172828"/>
                    <a:gd name="connsiteX1" fmla="*/ 165414 w 165413"/>
                    <a:gd name="connsiteY1" fmla="*/ 0 h 172828"/>
                    <a:gd name="connsiteX2" fmla="*/ 165414 w 165413"/>
                    <a:gd name="connsiteY2" fmla="*/ 172828 h 172828"/>
                    <a:gd name="connsiteX3" fmla="*/ 0 w 165413"/>
                    <a:gd name="connsiteY3" fmla="*/ 172828 h 172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282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2828"/>
                      </a:lnTo>
                      <a:lnTo>
                        <a:pt x="0" y="17282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38" name="자유형: 도형 8437">
                  <a:extLst>
                    <a:ext uri="{FF2B5EF4-FFF2-40B4-BE49-F238E27FC236}">
                      <a16:creationId xmlns:a16="http://schemas.microsoft.com/office/drawing/2014/main" id="{30343E68-519D-4502-87CD-F75AFF03C005}"/>
                    </a:ext>
                  </a:extLst>
                </p:cNvPr>
                <p:cNvSpPr/>
                <p:nvPr/>
              </p:nvSpPr>
              <p:spPr>
                <a:xfrm>
                  <a:off x="4693169" y="6443325"/>
                  <a:ext cx="165413" cy="172828"/>
                </a:xfrm>
                <a:custGeom>
                  <a:avLst/>
                  <a:gdLst>
                    <a:gd name="connsiteX0" fmla="*/ 0 w 165413"/>
                    <a:gd name="connsiteY0" fmla="*/ 0 h 172828"/>
                    <a:gd name="connsiteX1" fmla="*/ 165414 w 165413"/>
                    <a:gd name="connsiteY1" fmla="*/ 0 h 172828"/>
                    <a:gd name="connsiteX2" fmla="*/ 165414 w 165413"/>
                    <a:gd name="connsiteY2" fmla="*/ 172828 h 172828"/>
                    <a:gd name="connsiteX3" fmla="*/ 0 w 165413"/>
                    <a:gd name="connsiteY3" fmla="*/ 172828 h 172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282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72828"/>
                      </a:lnTo>
                      <a:lnTo>
                        <a:pt x="0" y="172828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3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6432488"/>
                <a:ext cx="165413" cy="184236"/>
                <a:chOff x="4876835" y="6432488"/>
                <a:chExt cx="165413" cy="184236"/>
              </a:xfrm>
              <a:solidFill>
                <a:srgbClr val="000000"/>
              </a:solidFill>
            </p:grpSpPr>
            <p:sp>
              <p:nvSpPr>
                <p:cNvPr id="8440" name="자유형: 도형 8439">
                  <a:extLst>
                    <a:ext uri="{FF2B5EF4-FFF2-40B4-BE49-F238E27FC236}">
                      <a16:creationId xmlns:a16="http://schemas.microsoft.com/office/drawing/2014/main" id="{CB0B3C30-4D01-42FC-B09B-4B9CC2D7A014}"/>
                    </a:ext>
                  </a:extLst>
                </p:cNvPr>
                <p:cNvSpPr/>
                <p:nvPr/>
              </p:nvSpPr>
              <p:spPr>
                <a:xfrm>
                  <a:off x="4876835" y="6432488"/>
                  <a:ext cx="165413" cy="184236"/>
                </a:xfrm>
                <a:custGeom>
                  <a:avLst/>
                  <a:gdLst>
                    <a:gd name="connsiteX0" fmla="*/ 0 w 165413"/>
                    <a:gd name="connsiteY0" fmla="*/ 0 h 184236"/>
                    <a:gd name="connsiteX1" fmla="*/ 165414 w 165413"/>
                    <a:gd name="connsiteY1" fmla="*/ 0 h 184236"/>
                    <a:gd name="connsiteX2" fmla="*/ 165414 w 165413"/>
                    <a:gd name="connsiteY2" fmla="*/ 184237 h 184236"/>
                    <a:gd name="connsiteX3" fmla="*/ 0 w 165413"/>
                    <a:gd name="connsiteY3" fmla="*/ 184237 h 18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423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4237"/>
                      </a:lnTo>
                      <a:lnTo>
                        <a:pt x="0" y="18423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41" name="자유형: 도형 8440">
                  <a:extLst>
                    <a:ext uri="{FF2B5EF4-FFF2-40B4-BE49-F238E27FC236}">
                      <a16:creationId xmlns:a16="http://schemas.microsoft.com/office/drawing/2014/main" id="{FED0D8DA-2635-4EE8-832E-0E0DB5CC5466}"/>
                    </a:ext>
                  </a:extLst>
                </p:cNvPr>
                <p:cNvSpPr/>
                <p:nvPr/>
              </p:nvSpPr>
              <p:spPr>
                <a:xfrm>
                  <a:off x="4876835" y="6432488"/>
                  <a:ext cx="165413" cy="184236"/>
                </a:xfrm>
                <a:custGeom>
                  <a:avLst/>
                  <a:gdLst>
                    <a:gd name="connsiteX0" fmla="*/ 0 w 165413"/>
                    <a:gd name="connsiteY0" fmla="*/ 0 h 184236"/>
                    <a:gd name="connsiteX1" fmla="*/ 165414 w 165413"/>
                    <a:gd name="connsiteY1" fmla="*/ 0 h 184236"/>
                    <a:gd name="connsiteX2" fmla="*/ 165414 w 165413"/>
                    <a:gd name="connsiteY2" fmla="*/ 184237 h 184236"/>
                    <a:gd name="connsiteX3" fmla="*/ 0 w 165413"/>
                    <a:gd name="connsiteY3" fmla="*/ 184237 h 18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4236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4237"/>
                      </a:lnTo>
                      <a:lnTo>
                        <a:pt x="0" y="184237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4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6430206"/>
                <a:ext cx="165413" cy="185947"/>
                <a:chOff x="5060501" y="6430206"/>
                <a:chExt cx="165413" cy="185947"/>
              </a:xfrm>
              <a:solidFill>
                <a:srgbClr val="000000"/>
              </a:solidFill>
            </p:grpSpPr>
            <p:sp>
              <p:nvSpPr>
                <p:cNvPr id="8443" name="자유형: 도형 8442">
                  <a:extLst>
                    <a:ext uri="{FF2B5EF4-FFF2-40B4-BE49-F238E27FC236}">
                      <a16:creationId xmlns:a16="http://schemas.microsoft.com/office/drawing/2014/main" id="{7A3A4482-22DA-4332-8373-EBC5271003A4}"/>
                    </a:ext>
                  </a:extLst>
                </p:cNvPr>
                <p:cNvSpPr/>
                <p:nvPr/>
              </p:nvSpPr>
              <p:spPr>
                <a:xfrm>
                  <a:off x="5060501" y="6430206"/>
                  <a:ext cx="165413" cy="185947"/>
                </a:xfrm>
                <a:custGeom>
                  <a:avLst/>
                  <a:gdLst>
                    <a:gd name="connsiteX0" fmla="*/ 0 w 165413"/>
                    <a:gd name="connsiteY0" fmla="*/ 0 h 185947"/>
                    <a:gd name="connsiteX1" fmla="*/ 165413 w 165413"/>
                    <a:gd name="connsiteY1" fmla="*/ 0 h 185947"/>
                    <a:gd name="connsiteX2" fmla="*/ 165413 w 165413"/>
                    <a:gd name="connsiteY2" fmla="*/ 185947 h 185947"/>
                    <a:gd name="connsiteX3" fmla="*/ 0 w 165413"/>
                    <a:gd name="connsiteY3" fmla="*/ 185947 h 185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59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5947"/>
                      </a:lnTo>
                      <a:lnTo>
                        <a:pt x="0" y="18594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44" name="자유형: 도형 8443">
                  <a:extLst>
                    <a:ext uri="{FF2B5EF4-FFF2-40B4-BE49-F238E27FC236}">
                      <a16:creationId xmlns:a16="http://schemas.microsoft.com/office/drawing/2014/main" id="{17DBC1B2-E22B-43AE-8729-C79BA0F034DE}"/>
                    </a:ext>
                  </a:extLst>
                </p:cNvPr>
                <p:cNvSpPr/>
                <p:nvPr/>
              </p:nvSpPr>
              <p:spPr>
                <a:xfrm>
                  <a:off x="5060501" y="6430206"/>
                  <a:ext cx="165413" cy="185947"/>
                </a:xfrm>
                <a:custGeom>
                  <a:avLst/>
                  <a:gdLst>
                    <a:gd name="connsiteX0" fmla="*/ 0 w 165413"/>
                    <a:gd name="connsiteY0" fmla="*/ 0 h 185947"/>
                    <a:gd name="connsiteX1" fmla="*/ 165413 w 165413"/>
                    <a:gd name="connsiteY1" fmla="*/ 0 h 185947"/>
                    <a:gd name="connsiteX2" fmla="*/ 165413 w 165413"/>
                    <a:gd name="connsiteY2" fmla="*/ 185947 h 185947"/>
                    <a:gd name="connsiteX3" fmla="*/ 0 w 165413"/>
                    <a:gd name="connsiteY3" fmla="*/ 185947 h 185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59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5947"/>
                      </a:lnTo>
                      <a:lnTo>
                        <a:pt x="0" y="185947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4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6449029"/>
                <a:ext cx="165413" cy="167695"/>
                <a:chOff x="5244167" y="6449029"/>
                <a:chExt cx="165413" cy="167695"/>
              </a:xfrm>
              <a:solidFill>
                <a:srgbClr val="000000"/>
              </a:solidFill>
            </p:grpSpPr>
            <p:sp>
              <p:nvSpPr>
                <p:cNvPr id="8446" name="자유형: 도형 8445">
                  <a:extLst>
                    <a:ext uri="{FF2B5EF4-FFF2-40B4-BE49-F238E27FC236}">
                      <a16:creationId xmlns:a16="http://schemas.microsoft.com/office/drawing/2014/main" id="{6779DCC2-56FA-4C3C-911D-571D79449AFE}"/>
                    </a:ext>
                  </a:extLst>
                </p:cNvPr>
                <p:cNvSpPr/>
                <p:nvPr/>
              </p:nvSpPr>
              <p:spPr>
                <a:xfrm>
                  <a:off x="5244167" y="6449029"/>
                  <a:ext cx="165413" cy="167695"/>
                </a:xfrm>
                <a:custGeom>
                  <a:avLst/>
                  <a:gdLst>
                    <a:gd name="connsiteX0" fmla="*/ 0 w 165413"/>
                    <a:gd name="connsiteY0" fmla="*/ 0 h 167695"/>
                    <a:gd name="connsiteX1" fmla="*/ 165413 w 165413"/>
                    <a:gd name="connsiteY1" fmla="*/ 0 h 167695"/>
                    <a:gd name="connsiteX2" fmla="*/ 165413 w 165413"/>
                    <a:gd name="connsiteY2" fmla="*/ 167695 h 167695"/>
                    <a:gd name="connsiteX3" fmla="*/ 0 w 165413"/>
                    <a:gd name="connsiteY3" fmla="*/ 167695 h 167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6769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67695"/>
                      </a:lnTo>
                      <a:lnTo>
                        <a:pt x="0" y="16769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47" name="자유형: 도형 8446">
                  <a:extLst>
                    <a:ext uri="{FF2B5EF4-FFF2-40B4-BE49-F238E27FC236}">
                      <a16:creationId xmlns:a16="http://schemas.microsoft.com/office/drawing/2014/main" id="{C291BAAE-A437-42CF-B93A-097DD6020149}"/>
                    </a:ext>
                  </a:extLst>
                </p:cNvPr>
                <p:cNvSpPr/>
                <p:nvPr/>
              </p:nvSpPr>
              <p:spPr>
                <a:xfrm>
                  <a:off x="5244167" y="6449029"/>
                  <a:ext cx="165413" cy="167695"/>
                </a:xfrm>
                <a:custGeom>
                  <a:avLst/>
                  <a:gdLst>
                    <a:gd name="connsiteX0" fmla="*/ 0 w 165413"/>
                    <a:gd name="connsiteY0" fmla="*/ 0 h 167695"/>
                    <a:gd name="connsiteX1" fmla="*/ 165413 w 165413"/>
                    <a:gd name="connsiteY1" fmla="*/ 0 h 167695"/>
                    <a:gd name="connsiteX2" fmla="*/ 165413 w 165413"/>
                    <a:gd name="connsiteY2" fmla="*/ 167695 h 167695"/>
                    <a:gd name="connsiteX3" fmla="*/ 0 w 165413"/>
                    <a:gd name="connsiteY3" fmla="*/ 167695 h 167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6769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67695"/>
                      </a:lnTo>
                      <a:lnTo>
                        <a:pt x="0" y="167695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4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6253385"/>
                <a:ext cx="165413" cy="362768"/>
                <a:chOff x="5427833" y="6253385"/>
                <a:chExt cx="165413" cy="362768"/>
              </a:xfrm>
              <a:solidFill>
                <a:srgbClr val="000000"/>
              </a:solidFill>
            </p:grpSpPr>
            <p:sp>
              <p:nvSpPr>
                <p:cNvPr id="8449" name="자유형: 도형 8448">
                  <a:extLst>
                    <a:ext uri="{FF2B5EF4-FFF2-40B4-BE49-F238E27FC236}">
                      <a16:creationId xmlns:a16="http://schemas.microsoft.com/office/drawing/2014/main" id="{291B674C-D29B-4E4E-A76A-AB06F5C6E361}"/>
                    </a:ext>
                  </a:extLst>
                </p:cNvPr>
                <p:cNvSpPr/>
                <p:nvPr/>
              </p:nvSpPr>
              <p:spPr>
                <a:xfrm>
                  <a:off x="5427833" y="6253385"/>
                  <a:ext cx="165413" cy="362768"/>
                </a:xfrm>
                <a:custGeom>
                  <a:avLst/>
                  <a:gdLst>
                    <a:gd name="connsiteX0" fmla="*/ 0 w 165413"/>
                    <a:gd name="connsiteY0" fmla="*/ 0 h 362768"/>
                    <a:gd name="connsiteX1" fmla="*/ 165413 w 165413"/>
                    <a:gd name="connsiteY1" fmla="*/ 0 h 362768"/>
                    <a:gd name="connsiteX2" fmla="*/ 165413 w 165413"/>
                    <a:gd name="connsiteY2" fmla="*/ 362769 h 362768"/>
                    <a:gd name="connsiteX3" fmla="*/ 0 w 165413"/>
                    <a:gd name="connsiteY3" fmla="*/ 362769 h 36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6276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62769"/>
                      </a:lnTo>
                      <a:lnTo>
                        <a:pt x="0" y="36276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50" name="자유형: 도형 8449">
                  <a:extLst>
                    <a:ext uri="{FF2B5EF4-FFF2-40B4-BE49-F238E27FC236}">
                      <a16:creationId xmlns:a16="http://schemas.microsoft.com/office/drawing/2014/main" id="{AB59390F-787F-4A03-B2E2-C9E5E8A20EBC}"/>
                    </a:ext>
                  </a:extLst>
                </p:cNvPr>
                <p:cNvSpPr/>
                <p:nvPr/>
              </p:nvSpPr>
              <p:spPr>
                <a:xfrm>
                  <a:off x="5427833" y="6253385"/>
                  <a:ext cx="165413" cy="362768"/>
                </a:xfrm>
                <a:custGeom>
                  <a:avLst/>
                  <a:gdLst>
                    <a:gd name="connsiteX0" fmla="*/ 0 w 165413"/>
                    <a:gd name="connsiteY0" fmla="*/ 0 h 362768"/>
                    <a:gd name="connsiteX1" fmla="*/ 165413 w 165413"/>
                    <a:gd name="connsiteY1" fmla="*/ 0 h 362768"/>
                    <a:gd name="connsiteX2" fmla="*/ 165413 w 165413"/>
                    <a:gd name="connsiteY2" fmla="*/ 362769 h 362768"/>
                    <a:gd name="connsiteX3" fmla="*/ 0 w 165413"/>
                    <a:gd name="connsiteY3" fmla="*/ 362769 h 36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6276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62769"/>
                      </a:lnTo>
                      <a:lnTo>
                        <a:pt x="0" y="362769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5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6346929"/>
                <a:ext cx="165413" cy="269795"/>
                <a:chOff x="5611499" y="6346929"/>
                <a:chExt cx="165413" cy="269795"/>
              </a:xfrm>
              <a:solidFill>
                <a:srgbClr val="000000"/>
              </a:solidFill>
            </p:grpSpPr>
            <p:sp>
              <p:nvSpPr>
                <p:cNvPr id="8452" name="자유형: 도형 8451">
                  <a:extLst>
                    <a:ext uri="{FF2B5EF4-FFF2-40B4-BE49-F238E27FC236}">
                      <a16:creationId xmlns:a16="http://schemas.microsoft.com/office/drawing/2014/main" id="{4A0B9E9C-4D9A-4427-BADC-35DF167CC123}"/>
                    </a:ext>
                  </a:extLst>
                </p:cNvPr>
                <p:cNvSpPr/>
                <p:nvPr/>
              </p:nvSpPr>
              <p:spPr>
                <a:xfrm>
                  <a:off x="5611499" y="6346929"/>
                  <a:ext cx="165413" cy="269795"/>
                </a:xfrm>
                <a:custGeom>
                  <a:avLst/>
                  <a:gdLst>
                    <a:gd name="connsiteX0" fmla="*/ 0 w 165413"/>
                    <a:gd name="connsiteY0" fmla="*/ 0 h 269795"/>
                    <a:gd name="connsiteX1" fmla="*/ 165414 w 165413"/>
                    <a:gd name="connsiteY1" fmla="*/ 0 h 269795"/>
                    <a:gd name="connsiteX2" fmla="*/ 165414 w 165413"/>
                    <a:gd name="connsiteY2" fmla="*/ 269796 h 269795"/>
                    <a:gd name="connsiteX3" fmla="*/ 0 w 165413"/>
                    <a:gd name="connsiteY3" fmla="*/ 269796 h 26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979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69796"/>
                      </a:lnTo>
                      <a:lnTo>
                        <a:pt x="0" y="26979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53" name="자유형: 도형 8452">
                  <a:extLst>
                    <a:ext uri="{FF2B5EF4-FFF2-40B4-BE49-F238E27FC236}">
                      <a16:creationId xmlns:a16="http://schemas.microsoft.com/office/drawing/2014/main" id="{5A898A66-DD3E-4D7F-8543-F1BEB2EDC8A6}"/>
                    </a:ext>
                  </a:extLst>
                </p:cNvPr>
                <p:cNvSpPr/>
                <p:nvPr/>
              </p:nvSpPr>
              <p:spPr>
                <a:xfrm>
                  <a:off x="5611499" y="6346929"/>
                  <a:ext cx="165413" cy="269795"/>
                </a:xfrm>
                <a:custGeom>
                  <a:avLst/>
                  <a:gdLst>
                    <a:gd name="connsiteX0" fmla="*/ 0 w 165413"/>
                    <a:gd name="connsiteY0" fmla="*/ 0 h 269795"/>
                    <a:gd name="connsiteX1" fmla="*/ 165414 w 165413"/>
                    <a:gd name="connsiteY1" fmla="*/ 0 h 269795"/>
                    <a:gd name="connsiteX2" fmla="*/ 165414 w 165413"/>
                    <a:gd name="connsiteY2" fmla="*/ 269796 h 269795"/>
                    <a:gd name="connsiteX3" fmla="*/ 0 w 165413"/>
                    <a:gd name="connsiteY3" fmla="*/ 269796 h 26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979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69796"/>
                      </a:lnTo>
                      <a:lnTo>
                        <a:pt x="0" y="269796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5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6429065"/>
                <a:ext cx="165413" cy="187658"/>
                <a:chOff x="5795165" y="6429065"/>
                <a:chExt cx="165413" cy="187658"/>
              </a:xfrm>
              <a:solidFill>
                <a:srgbClr val="000000"/>
              </a:solidFill>
            </p:grpSpPr>
            <p:sp>
              <p:nvSpPr>
                <p:cNvPr id="8455" name="자유형: 도형 8454">
                  <a:extLst>
                    <a:ext uri="{FF2B5EF4-FFF2-40B4-BE49-F238E27FC236}">
                      <a16:creationId xmlns:a16="http://schemas.microsoft.com/office/drawing/2014/main" id="{38809B7E-6C63-4BA0-B7DC-CA9E10CE6379}"/>
                    </a:ext>
                  </a:extLst>
                </p:cNvPr>
                <p:cNvSpPr/>
                <p:nvPr/>
              </p:nvSpPr>
              <p:spPr>
                <a:xfrm>
                  <a:off x="5795165" y="6429065"/>
                  <a:ext cx="165413" cy="187658"/>
                </a:xfrm>
                <a:custGeom>
                  <a:avLst/>
                  <a:gdLst>
                    <a:gd name="connsiteX0" fmla="*/ 0 w 165413"/>
                    <a:gd name="connsiteY0" fmla="*/ 0 h 187658"/>
                    <a:gd name="connsiteX1" fmla="*/ 165414 w 165413"/>
                    <a:gd name="connsiteY1" fmla="*/ 0 h 187658"/>
                    <a:gd name="connsiteX2" fmla="*/ 165414 w 165413"/>
                    <a:gd name="connsiteY2" fmla="*/ 187658 h 187658"/>
                    <a:gd name="connsiteX3" fmla="*/ 0 w 165413"/>
                    <a:gd name="connsiteY3" fmla="*/ 187658 h 187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765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7658"/>
                      </a:lnTo>
                      <a:lnTo>
                        <a:pt x="0" y="18765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56" name="자유형: 도형 8455">
                  <a:extLst>
                    <a:ext uri="{FF2B5EF4-FFF2-40B4-BE49-F238E27FC236}">
                      <a16:creationId xmlns:a16="http://schemas.microsoft.com/office/drawing/2014/main" id="{C428DB4F-0D86-4B08-9E59-9565483C9B5B}"/>
                    </a:ext>
                  </a:extLst>
                </p:cNvPr>
                <p:cNvSpPr/>
                <p:nvPr/>
              </p:nvSpPr>
              <p:spPr>
                <a:xfrm>
                  <a:off x="5795165" y="6429065"/>
                  <a:ext cx="165413" cy="187658"/>
                </a:xfrm>
                <a:custGeom>
                  <a:avLst/>
                  <a:gdLst>
                    <a:gd name="connsiteX0" fmla="*/ 0 w 165413"/>
                    <a:gd name="connsiteY0" fmla="*/ 0 h 187658"/>
                    <a:gd name="connsiteX1" fmla="*/ 165414 w 165413"/>
                    <a:gd name="connsiteY1" fmla="*/ 0 h 187658"/>
                    <a:gd name="connsiteX2" fmla="*/ 165414 w 165413"/>
                    <a:gd name="connsiteY2" fmla="*/ 187658 h 187658"/>
                    <a:gd name="connsiteX3" fmla="*/ 0 w 165413"/>
                    <a:gd name="connsiteY3" fmla="*/ 187658 h 187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765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7658"/>
                      </a:lnTo>
                      <a:lnTo>
                        <a:pt x="0" y="187658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5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6380582"/>
                <a:ext cx="165413" cy="236142"/>
                <a:chOff x="5978831" y="6380582"/>
                <a:chExt cx="165413" cy="236142"/>
              </a:xfrm>
              <a:solidFill>
                <a:srgbClr val="000000"/>
              </a:solidFill>
            </p:grpSpPr>
            <p:sp>
              <p:nvSpPr>
                <p:cNvPr id="8458" name="자유형: 도형 8457">
                  <a:extLst>
                    <a:ext uri="{FF2B5EF4-FFF2-40B4-BE49-F238E27FC236}">
                      <a16:creationId xmlns:a16="http://schemas.microsoft.com/office/drawing/2014/main" id="{981594E4-726E-48DA-B997-2EA7F2A76FC3}"/>
                    </a:ext>
                  </a:extLst>
                </p:cNvPr>
                <p:cNvSpPr/>
                <p:nvPr/>
              </p:nvSpPr>
              <p:spPr>
                <a:xfrm>
                  <a:off x="5978831" y="6380582"/>
                  <a:ext cx="165413" cy="236142"/>
                </a:xfrm>
                <a:custGeom>
                  <a:avLst/>
                  <a:gdLst>
                    <a:gd name="connsiteX0" fmla="*/ 0 w 165413"/>
                    <a:gd name="connsiteY0" fmla="*/ 0 h 236142"/>
                    <a:gd name="connsiteX1" fmla="*/ 165413 w 165413"/>
                    <a:gd name="connsiteY1" fmla="*/ 0 h 236142"/>
                    <a:gd name="connsiteX2" fmla="*/ 165413 w 165413"/>
                    <a:gd name="connsiteY2" fmla="*/ 236142 h 236142"/>
                    <a:gd name="connsiteX3" fmla="*/ 0 w 165413"/>
                    <a:gd name="connsiteY3" fmla="*/ 236142 h 236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614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6142"/>
                      </a:lnTo>
                      <a:lnTo>
                        <a:pt x="0" y="23614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59" name="자유형: 도형 8458">
                  <a:extLst>
                    <a:ext uri="{FF2B5EF4-FFF2-40B4-BE49-F238E27FC236}">
                      <a16:creationId xmlns:a16="http://schemas.microsoft.com/office/drawing/2014/main" id="{6DE75754-7BC3-4E27-9009-6154D7159A54}"/>
                    </a:ext>
                  </a:extLst>
                </p:cNvPr>
                <p:cNvSpPr/>
                <p:nvPr/>
              </p:nvSpPr>
              <p:spPr>
                <a:xfrm>
                  <a:off x="5978831" y="6380582"/>
                  <a:ext cx="165413" cy="236142"/>
                </a:xfrm>
                <a:custGeom>
                  <a:avLst/>
                  <a:gdLst>
                    <a:gd name="connsiteX0" fmla="*/ 0 w 165413"/>
                    <a:gd name="connsiteY0" fmla="*/ 0 h 236142"/>
                    <a:gd name="connsiteX1" fmla="*/ 165413 w 165413"/>
                    <a:gd name="connsiteY1" fmla="*/ 0 h 236142"/>
                    <a:gd name="connsiteX2" fmla="*/ 165413 w 165413"/>
                    <a:gd name="connsiteY2" fmla="*/ 236142 h 236142"/>
                    <a:gd name="connsiteX3" fmla="*/ 0 w 165413"/>
                    <a:gd name="connsiteY3" fmla="*/ 236142 h 236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614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6142"/>
                      </a:lnTo>
                      <a:lnTo>
                        <a:pt x="0" y="236142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6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6383434"/>
                <a:ext cx="165413" cy="232719"/>
                <a:chOff x="6162497" y="6383434"/>
                <a:chExt cx="165413" cy="232719"/>
              </a:xfrm>
              <a:solidFill>
                <a:srgbClr val="000000"/>
              </a:solidFill>
            </p:grpSpPr>
            <p:sp>
              <p:nvSpPr>
                <p:cNvPr id="8461" name="자유형: 도형 8460">
                  <a:extLst>
                    <a:ext uri="{FF2B5EF4-FFF2-40B4-BE49-F238E27FC236}">
                      <a16:creationId xmlns:a16="http://schemas.microsoft.com/office/drawing/2014/main" id="{02421358-86CA-489B-9B1C-9B96B783740F}"/>
                    </a:ext>
                  </a:extLst>
                </p:cNvPr>
                <p:cNvSpPr/>
                <p:nvPr/>
              </p:nvSpPr>
              <p:spPr>
                <a:xfrm>
                  <a:off x="6162497" y="6383434"/>
                  <a:ext cx="165413" cy="232719"/>
                </a:xfrm>
                <a:custGeom>
                  <a:avLst/>
                  <a:gdLst>
                    <a:gd name="connsiteX0" fmla="*/ 0 w 165413"/>
                    <a:gd name="connsiteY0" fmla="*/ 0 h 232719"/>
                    <a:gd name="connsiteX1" fmla="*/ 165413 w 165413"/>
                    <a:gd name="connsiteY1" fmla="*/ 0 h 232719"/>
                    <a:gd name="connsiteX2" fmla="*/ 165413 w 165413"/>
                    <a:gd name="connsiteY2" fmla="*/ 232720 h 232719"/>
                    <a:gd name="connsiteX3" fmla="*/ 0 w 165413"/>
                    <a:gd name="connsiteY3" fmla="*/ 232720 h 232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27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2720"/>
                      </a:lnTo>
                      <a:lnTo>
                        <a:pt x="0" y="23272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62" name="자유형: 도형 8461">
                  <a:extLst>
                    <a:ext uri="{FF2B5EF4-FFF2-40B4-BE49-F238E27FC236}">
                      <a16:creationId xmlns:a16="http://schemas.microsoft.com/office/drawing/2014/main" id="{BADEB214-07FE-4388-850D-741CE87BD615}"/>
                    </a:ext>
                  </a:extLst>
                </p:cNvPr>
                <p:cNvSpPr/>
                <p:nvPr/>
              </p:nvSpPr>
              <p:spPr>
                <a:xfrm>
                  <a:off x="6162497" y="6383434"/>
                  <a:ext cx="165413" cy="232719"/>
                </a:xfrm>
                <a:custGeom>
                  <a:avLst/>
                  <a:gdLst>
                    <a:gd name="connsiteX0" fmla="*/ 0 w 165413"/>
                    <a:gd name="connsiteY0" fmla="*/ 0 h 232719"/>
                    <a:gd name="connsiteX1" fmla="*/ 165413 w 165413"/>
                    <a:gd name="connsiteY1" fmla="*/ 0 h 232719"/>
                    <a:gd name="connsiteX2" fmla="*/ 165413 w 165413"/>
                    <a:gd name="connsiteY2" fmla="*/ 232720 h 232719"/>
                    <a:gd name="connsiteX3" fmla="*/ 0 w 165413"/>
                    <a:gd name="connsiteY3" fmla="*/ 232720 h 232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27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2720"/>
                      </a:lnTo>
                      <a:lnTo>
                        <a:pt x="0" y="232720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6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6428495"/>
                <a:ext cx="165413" cy="188229"/>
                <a:chOff x="6346163" y="6428495"/>
                <a:chExt cx="165413" cy="188229"/>
              </a:xfrm>
              <a:solidFill>
                <a:srgbClr val="000000"/>
              </a:solidFill>
            </p:grpSpPr>
            <p:sp>
              <p:nvSpPr>
                <p:cNvPr id="8464" name="자유형: 도형 8463">
                  <a:extLst>
                    <a:ext uri="{FF2B5EF4-FFF2-40B4-BE49-F238E27FC236}">
                      <a16:creationId xmlns:a16="http://schemas.microsoft.com/office/drawing/2014/main" id="{1A771720-D0D6-44BC-AD0C-725DAF3EB10D}"/>
                    </a:ext>
                  </a:extLst>
                </p:cNvPr>
                <p:cNvSpPr/>
                <p:nvPr/>
              </p:nvSpPr>
              <p:spPr>
                <a:xfrm>
                  <a:off x="6346163" y="6428495"/>
                  <a:ext cx="165413" cy="188229"/>
                </a:xfrm>
                <a:custGeom>
                  <a:avLst/>
                  <a:gdLst>
                    <a:gd name="connsiteX0" fmla="*/ 0 w 165413"/>
                    <a:gd name="connsiteY0" fmla="*/ 0 h 188229"/>
                    <a:gd name="connsiteX1" fmla="*/ 165413 w 165413"/>
                    <a:gd name="connsiteY1" fmla="*/ 0 h 188229"/>
                    <a:gd name="connsiteX2" fmla="*/ 165413 w 165413"/>
                    <a:gd name="connsiteY2" fmla="*/ 188229 h 188229"/>
                    <a:gd name="connsiteX3" fmla="*/ 0 w 165413"/>
                    <a:gd name="connsiteY3" fmla="*/ 188229 h 188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29"/>
                      </a:lnTo>
                      <a:lnTo>
                        <a:pt x="0" y="18822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65" name="자유형: 도형 8464">
                  <a:extLst>
                    <a:ext uri="{FF2B5EF4-FFF2-40B4-BE49-F238E27FC236}">
                      <a16:creationId xmlns:a16="http://schemas.microsoft.com/office/drawing/2014/main" id="{93697D03-CA6E-4712-9B71-852BE5695CD5}"/>
                    </a:ext>
                  </a:extLst>
                </p:cNvPr>
                <p:cNvSpPr/>
                <p:nvPr/>
              </p:nvSpPr>
              <p:spPr>
                <a:xfrm>
                  <a:off x="6346163" y="6428495"/>
                  <a:ext cx="165413" cy="188229"/>
                </a:xfrm>
                <a:custGeom>
                  <a:avLst/>
                  <a:gdLst>
                    <a:gd name="connsiteX0" fmla="*/ 0 w 165413"/>
                    <a:gd name="connsiteY0" fmla="*/ 0 h 188229"/>
                    <a:gd name="connsiteX1" fmla="*/ 165413 w 165413"/>
                    <a:gd name="connsiteY1" fmla="*/ 0 h 188229"/>
                    <a:gd name="connsiteX2" fmla="*/ 165413 w 165413"/>
                    <a:gd name="connsiteY2" fmla="*/ 188229 h 188229"/>
                    <a:gd name="connsiteX3" fmla="*/ 0 w 165413"/>
                    <a:gd name="connsiteY3" fmla="*/ 188229 h 188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29"/>
                      </a:lnTo>
                      <a:lnTo>
                        <a:pt x="0" y="188229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6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6531165"/>
                <a:ext cx="165413" cy="85558"/>
                <a:chOff x="6529829" y="6531165"/>
                <a:chExt cx="165413" cy="85558"/>
              </a:xfrm>
              <a:solidFill>
                <a:srgbClr val="000000"/>
              </a:solidFill>
            </p:grpSpPr>
            <p:sp>
              <p:nvSpPr>
                <p:cNvPr id="8467" name="자유형: 도형 8466">
                  <a:extLst>
                    <a:ext uri="{FF2B5EF4-FFF2-40B4-BE49-F238E27FC236}">
                      <a16:creationId xmlns:a16="http://schemas.microsoft.com/office/drawing/2014/main" id="{6BE667AD-60B7-4D21-9E2E-3E5C91AD6875}"/>
                    </a:ext>
                  </a:extLst>
                </p:cNvPr>
                <p:cNvSpPr/>
                <p:nvPr/>
              </p:nvSpPr>
              <p:spPr>
                <a:xfrm>
                  <a:off x="6529829" y="6531165"/>
                  <a:ext cx="165413" cy="85558"/>
                </a:xfrm>
                <a:custGeom>
                  <a:avLst/>
                  <a:gdLst>
                    <a:gd name="connsiteX0" fmla="*/ 0 w 165413"/>
                    <a:gd name="connsiteY0" fmla="*/ 0 h 85558"/>
                    <a:gd name="connsiteX1" fmla="*/ 165413 w 165413"/>
                    <a:gd name="connsiteY1" fmla="*/ 0 h 85558"/>
                    <a:gd name="connsiteX2" fmla="*/ 165413 w 165413"/>
                    <a:gd name="connsiteY2" fmla="*/ 85558 h 85558"/>
                    <a:gd name="connsiteX3" fmla="*/ 0 w 165413"/>
                    <a:gd name="connsiteY3" fmla="*/ 85558 h 8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555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5558"/>
                      </a:lnTo>
                      <a:lnTo>
                        <a:pt x="0" y="8555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68" name="자유형: 도형 8467">
                  <a:extLst>
                    <a:ext uri="{FF2B5EF4-FFF2-40B4-BE49-F238E27FC236}">
                      <a16:creationId xmlns:a16="http://schemas.microsoft.com/office/drawing/2014/main" id="{B6BA9B9B-945C-42AB-98DC-7B5E4381BBC7}"/>
                    </a:ext>
                  </a:extLst>
                </p:cNvPr>
                <p:cNvSpPr/>
                <p:nvPr/>
              </p:nvSpPr>
              <p:spPr>
                <a:xfrm>
                  <a:off x="6529829" y="6531165"/>
                  <a:ext cx="165413" cy="85558"/>
                </a:xfrm>
                <a:custGeom>
                  <a:avLst/>
                  <a:gdLst>
                    <a:gd name="connsiteX0" fmla="*/ 0 w 165413"/>
                    <a:gd name="connsiteY0" fmla="*/ 0 h 85558"/>
                    <a:gd name="connsiteX1" fmla="*/ 165413 w 165413"/>
                    <a:gd name="connsiteY1" fmla="*/ 0 h 85558"/>
                    <a:gd name="connsiteX2" fmla="*/ 165413 w 165413"/>
                    <a:gd name="connsiteY2" fmla="*/ 85558 h 85558"/>
                    <a:gd name="connsiteX3" fmla="*/ 0 w 165413"/>
                    <a:gd name="connsiteY3" fmla="*/ 85558 h 8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8555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85558"/>
                      </a:lnTo>
                      <a:lnTo>
                        <a:pt x="0" y="85558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6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6429065"/>
                <a:ext cx="165413" cy="187658"/>
                <a:chOff x="6712925" y="6429065"/>
                <a:chExt cx="165413" cy="187658"/>
              </a:xfrm>
              <a:solidFill>
                <a:srgbClr val="000000"/>
              </a:solidFill>
            </p:grpSpPr>
            <p:sp>
              <p:nvSpPr>
                <p:cNvPr id="8470" name="자유형: 도형 8469">
                  <a:extLst>
                    <a:ext uri="{FF2B5EF4-FFF2-40B4-BE49-F238E27FC236}">
                      <a16:creationId xmlns:a16="http://schemas.microsoft.com/office/drawing/2014/main" id="{11380475-D8C7-49F5-B1F1-4E8139D01481}"/>
                    </a:ext>
                  </a:extLst>
                </p:cNvPr>
                <p:cNvSpPr/>
                <p:nvPr/>
              </p:nvSpPr>
              <p:spPr>
                <a:xfrm>
                  <a:off x="6712925" y="6429065"/>
                  <a:ext cx="165413" cy="187658"/>
                </a:xfrm>
                <a:custGeom>
                  <a:avLst/>
                  <a:gdLst>
                    <a:gd name="connsiteX0" fmla="*/ 0 w 165413"/>
                    <a:gd name="connsiteY0" fmla="*/ 0 h 187658"/>
                    <a:gd name="connsiteX1" fmla="*/ 165414 w 165413"/>
                    <a:gd name="connsiteY1" fmla="*/ 0 h 187658"/>
                    <a:gd name="connsiteX2" fmla="*/ 165414 w 165413"/>
                    <a:gd name="connsiteY2" fmla="*/ 187658 h 187658"/>
                    <a:gd name="connsiteX3" fmla="*/ 0 w 165413"/>
                    <a:gd name="connsiteY3" fmla="*/ 187658 h 187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765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7658"/>
                      </a:lnTo>
                      <a:lnTo>
                        <a:pt x="0" y="18765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71" name="자유형: 도형 8470">
                  <a:extLst>
                    <a:ext uri="{FF2B5EF4-FFF2-40B4-BE49-F238E27FC236}">
                      <a16:creationId xmlns:a16="http://schemas.microsoft.com/office/drawing/2014/main" id="{FA42455C-84FF-4FA3-BBC1-330829EB9E0D}"/>
                    </a:ext>
                  </a:extLst>
                </p:cNvPr>
                <p:cNvSpPr/>
                <p:nvPr/>
              </p:nvSpPr>
              <p:spPr>
                <a:xfrm>
                  <a:off x="6712925" y="6429065"/>
                  <a:ext cx="165413" cy="187658"/>
                </a:xfrm>
                <a:custGeom>
                  <a:avLst/>
                  <a:gdLst>
                    <a:gd name="connsiteX0" fmla="*/ 0 w 165413"/>
                    <a:gd name="connsiteY0" fmla="*/ 0 h 187658"/>
                    <a:gd name="connsiteX1" fmla="*/ 165414 w 165413"/>
                    <a:gd name="connsiteY1" fmla="*/ 0 h 187658"/>
                    <a:gd name="connsiteX2" fmla="*/ 165414 w 165413"/>
                    <a:gd name="connsiteY2" fmla="*/ 187658 h 187658"/>
                    <a:gd name="connsiteX3" fmla="*/ 0 w 165413"/>
                    <a:gd name="connsiteY3" fmla="*/ 187658 h 187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765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7658"/>
                      </a:lnTo>
                      <a:lnTo>
                        <a:pt x="0" y="187658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7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6515765"/>
                <a:ext cx="165413" cy="100959"/>
                <a:chOff x="6896591" y="6515765"/>
                <a:chExt cx="165413" cy="100959"/>
              </a:xfrm>
              <a:solidFill>
                <a:srgbClr val="000000"/>
              </a:solidFill>
            </p:grpSpPr>
            <p:sp>
              <p:nvSpPr>
                <p:cNvPr id="8473" name="자유형: 도형 8472">
                  <a:extLst>
                    <a:ext uri="{FF2B5EF4-FFF2-40B4-BE49-F238E27FC236}">
                      <a16:creationId xmlns:a16="http://schemas.microsoft.com/office/drawing/2014/main" id="{C166CCAD-57FA-45AF-8D78-522AAF5EEB82}"/>
                    </a:ext>
                  </a:extLst>
                </p:cNvPr>
                <p:cNvSpPr/>
                <p:nvPr/>
              </p:nvSpPr>
              <p:spPr>
                <a:xfrm>
                  <a:off x="6896591" y="6515765"/>
                  <a:ext cx="165413" cy="100959"/>
                </a:xfrm>
                <a:custGeom>
                  <a:avLst/>
                  <a:gdLst>
                    <a:gd name="connsiteX0" fmla="*/ 0 w 165413"/>
                    <a:gd name="connsiteY0" fmla="*/ 0 h 100959"/>
                    <a:gd name="connsiteX1" fmla="*/ 165413 w 165413"/>
                    <a:gd name="connsiteY1" fmla="*/ 0 h 100959"/>
                    <a:gd name="connsiteX2" fmla="*/ 165413 w 165413"/>
                    <a:gd name="connsiteY2" fmla="*/ 100959 h 100959"/>
                    <a:gd name="connsiteX3" fmla="*/ 0 w 165413"/>
                    <a:gd name="connsiteY3" fmla="*/ 100959 h 100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09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00959"/>
                      </a:lnTo>
                      <a:lnTo>
                        <a:pt x="0" y="10095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74" name="자유형: 도형 8473">
                  <a:extLst>
                    <a:ext uri="{FF2B5EF4-FFF2-40B4-BE49-F238E27FC236}">
                      <a16:creationId xmlns:a16="http://schemas.microsoft.com/office/drawing/2014/main" id="{9388C857-6E0F-417F-B32F-4D7153E2881D}"/>
                    </a:ext>
                  </a:extLst>
                </p:cNvPr>
                <p:cNvSpPr/>
                <p:nvPr/>
              </p:nvSpPr>
              <p:spPr>
                <a:xfrm>
                  <a:off x="6896591" y="6515765"/>
                  <a:ext cx="165413" cy="100959"/>
                </a:xfrm>
                <a:custGeom>
                  <a:avLst/>
                  <a:gdLst>
                    <a:gd name="connsiteX0" fmla="*/ 0 w 165413"/>
                    <a:gd name="connsiteY0" fmla="*/ 0 h 100959"/>
                    <a:gd name="connsiteX1" fmla="*/ 165413 w 165413"/>
                    <a:gd name="connsiteY1" fmla="*/ 0 h 100959"/>
                    <a:gd name="connsiteX2" fmla="*/ 165413 w 165413"/>
                    <a:gd name="connsiteY2" fmla="*/ 100959 h 100959"/>
                    <a:gd name="connsiteX3" fmla="*/ 0 w 165413"/>
                    <a:gd name="connsiteY3" fmla="*/ 100959 h 100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009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00959"/>
                      </a:lnTo>
                      <a:lnTo>
                        <a:pt x="0" y="100959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7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6524321"/>
                <a:ext cx="165413" cy="92403"/>
                <a:chOff x="7080257" y="6524321"/>
                <a:chExt cx="165413" cy="92403"/>
              </a:xfrm>
              <a:solidFill>
                <a:srgbClr val="000000"/>
              </a:solidFill>
            </p:grpSpPr>
            <p:sp>
              <p:nvSpPr>
                <p:cNvPr id="8476" name="자유형: 도형 8475">
                  <a:extLst>
                    <a:ext uri="{FF2B5EF4-FFF2-40B4-BE49-F238E27FC236}">
                      <a16:creationId xmlns:a16="http://schemas.microsoft.com/office/drawing/2014/main" id="{101B233B-E11A-4589-A8F4-9C68EB3ECC4D}"/>
                    </a:ext>
                  </a:extLst>
                </p:cNvPr>
                <p:cNvSpPr/>
                <p:nvPr/>
              </p:nvSpPr>
              <p:spPr>
                <a:xfrm>
                  <a:off x="7080257" y="6524321"/>
                  <a:ext cx="165413" cy="92403"/>
                </a:xfrm>
                <a:custGeom>
                  <a:avLst/>
                  <a:gdLst>
                    <a:gd name="connsiteX0" fmla="*/ 0 w 165413"/>
                    <a:gd name="connsiteY0" fmla="*/ 0 h 92403"/>
                    <a:gd name="connsiteX1" fmla="*/ 165413 w 165413"/>
                    <a:gd name="connsiteY1" fmla="*/ 0 h 92403"/>
                    <a:gd name="connsiteX2" fmla="*/ 165413 w 165413"/>
                    <a:gd name="connsiteY2" fmla="*/ 92403 h 92403"/>
                    <a:gd name="connsiteX3" fmla="*/ 0 w 165413"/>
                    <a:gd name="connsiteY3" fmla="*/ 92403 h 92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24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2403"/>
                      </a:lnTo>
                      <a:lnTo>
                        <a:pt x="0" y="9240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77" name="자유형: 도형 8476">
                  <a:extLst>
                    <a:ext uri="{FF2B5EF4-FFF2-40B4-BE49-F238E27FC236}">
                      <a16:creationId xmlns:a16="http://schemas.microsoft.com/office/drawing/2014/main" id="{C1453FD3-E253-492C-8117-751AFD32A0DB}"/>
                    </a:ext>
                  </a:extLst>
                </p:cNvPr>
                <p:cNvSpPr/>
                <p:nvPr/>
              </p:nvSpPr>
              <p:spPr>
                <a:xfrm>
                  <a:off x="7080257" y="6524321"/>
                  <a:ext cx="165413" cy="92403"/>
                </a:xfrm>
                <a:custGeom>
                  <a:avLst/>
                  <a:gdLst>
                    <a:gd name="connsiteX0" fmla="*/ 0 w 165413"/>
                    <a:gd name="connsiteY0" fmla="*/ 0 h 92403"/>
                    <a:gd name="connsiteX1" fmla="*/ 165413 w 165413"/>
                    <a:gd name="connsiteY1" fmla="*/ 0 h 92403"/>
                    <a:gd name="connsiteX2" fmla="*/ 165413 w 165413"/>
                    <a:gd name="connsiteY2" fmla="*/ 92403 h 92403"/>
                    <a:gd name="connsiteX3" fmla="*/ 0 w 165413"/>
                    <a:gd name="connsiteY3" fmla="*/ 92403 h 92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24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2403"/>
                      </a:lnTo>
                      <a:lnTo>
                        <a:pt x="0" y="92403"/>
                      </a:lnTo>
                      <a:close/>
                    </a:path>
                  </a:pathLst>
                </a:custGeom>
                <a:solidFill>
                  <a:srgbClr val="9DCD82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7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6616724"/>
                <a:ext cx="165413" cy="5703"/>
                <a:chOff x="653658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79" name="자유형: 도형 8478">
                  <a:extLst>
                    <a:ext uri="{FF2B5EF4-FFF2-40B4-BE49-F238E27FC236}">
                      <a16:creationId xmlns:a16="http://schemas.microsoft.com/office/drawing/2014/main" id="{0B5DBC09-5BAB-44DB-BD7F-D02EA3D33D1A}"/>
                    </a:ext>
                  </a:extLst>
                </p:cNvPr>
                <p:cNvSpPr/>
                <p:nvPr/>
              </p:nvSpPr>
              <p:spPr>
                <a:xfrm>
                  <a:off x="65365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80" name="자유형: 도형 8479">
                  <a:extLst>
                    <a:ext uri="{FF2B5EF4-FFF2-40B4-BE49-F238E27FC236}">
                      <a16:creationId xmlns:a16="http://schemas.microsoft.com/office/drawing/2014/main" id="{8F018843-3F9D-42C4-BB3B-C26D4837CF7F}"/>
                    </a:ext>
                  </a:extLst>
                </p:cNvPr>
                <p:cNvSpPr/>
                <p:nvPr/>
              </p:nvSpPr>
              <p:spPr>
                <a:xfrm>
                  <a:off x="65365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8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6616724"/>
                <a:ext cx="165413" cy="5703"/>
                <a:chOff x="837324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82" name="자유형: 도형 8481">
                  <a:extLst>
                    <a:ext uri="{FF2B5EF4-FFF2-40B4-BE49-F238E27FC236}">
                      <a16:creationId xmlns:a16="http://schemas.microsoft.com/office/drawing/2014/main" id="{09C9937C-2B93-4CCD-8267-8C3D844D03EF}"/>
                    </a:ext>
                  </a:extLst>
                </p:cNvPr>
                <p:cNvSpPr/>
                <p:nvPr/>
              </p:nvSpPr>
              <p:spPr>
                <a:xfrm>
                  <a:off x="837324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83" name="자유형: 도형 8482">
                  <a:extLst>
                    <a:ext uri="{FF2B5EF4-FFF2-40B4-BE49-F238E27FC236}">
                      <a16:creationId xmlns:a16="http://schemas.microsoft.com/office/drawing/2014/main" id="{3A5C800E-4AB1-4ED7-9985-83743E973009}"/>
                    </a:ext>
                  </a:extLst>
                </p:cNvPr>
                <p:cNvSpPr/>
                <p:nvPr/>
              </p:nvSpPr>
              <p:spPr>
                <a:xfrm>
                  <a:off x="837324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8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6616724"/>
                <a:ext cx="165413" cy="5703"/>
                <a:chOff x="1020990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85" name="자유형: 도형 8484">
                  <a:extLst>
                    <a:ext uri="{FF2B5EF4-FFF2-40B4-BE49-F238E27FC236}">
                      <a16:creationId xmlns:a16="http://schemas.microsoft.com/office/drawing/2014/main" id="{01C0AC00-E94A-4E8C-AD2C-1A6FD4BF837C}"/>
                    </a:ext>
                  </a:extLst>
                </p:cNvPr>
                <p:cNvSpPr/>
                <p:nvPr/>
              </p:nvSpPr>
              <p:spPr>
                <a:xfrm>
                  <a:off x="1020990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86" name="자유형: 도형 8485">
                  <a:extLst>
                    <a:ext uri="{FF2B5EF4-FFF2-40B4-BE49-F238E27FC236}">
                      <a16:creationId xmlns:a16="http://schemas.microsoft.com/office/drawing/2014/main" id="{6CC9B471-0F2E-44C2-AB33-8C2D425659ED}"/>
                    </a:ext>
                  </a:extLst>
                </p:cNvPr>
                <p:cNvSpPr/>
                <p:nvPr/>
              </p:nvSpPr>
              <p:spPr>
                <a:xfrm>
                  <a:off x="1020990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8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6616724"/>
                <a:ext cx="165413" cy="5703"/>
                <a:chOff x="1204656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88" name="자유형: 도형 8487">
                  <a:extLst>
                    <a:ext uri="{FF2B5EF4-FFF2-40B4-BE49-F238E27FC236}">
                      <a16:creationId xmlns:a16="http://schemas.microsoft.com/office/drawing/2014/main" id="{3D05F3E9-8BB6-40D6-8730-0D12E27BD834}"/>
                    </a:ext>
                  </a:extLst>
                </p:cNvPr>
                <p:cNvSpPr/>
                <p:nvPr/>
              </p:nvSpPr>
              <p:spPr>
                <a:xfrm>
                  <a:off x="12046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89" name="자유형: 도형 8488">
                  <a:extLst>
                    <a:ext uri="{FF2B5EF4-FFF2-40B4-BE49-F238E27FC236}">
                      <a16:creationId xmlns:a16="http://schemas.microsoft.com/office/drawing/2014/main" id="{83B1B26D-2319-4E99-903A-0514211BB69B}"/>
                    </a:ext>
                  </a:extLst>
                </p:cNvPr>
                <p:cNvSpPr/>
                <p:nvPr/>
              </p:nvSpPr>
              <p:spPr>
                <a:xfrm>
                  <a:off x="12046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9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6616724"/>
                <a:ext cx="165413" cy="5703"/>
                <a:chOff x="1388322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91" name="자유형: 도형 8490">
                  <a:extLst>
                    <a:ext uri="{FF2B5EF4-FFF2-40B4-BE49-F238E27FC236}">
                      <a16:creationId xmlns:a16="http://schemas.microsoft.com/office/drawing/2014/main" id="{2FBA048B-B28E-4201-A92F-F040CE314546}"/>
                    </a:ext>
                  </a:extLst>
                </p:cNvPr>
                <p:cNvSpPr/>
                <p:nvPr/>
              </p:nvSpPr>
              <p:spPr>
                <a:xfrm>
                  <a:off x="138832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92" name="자유형: 도형 8491">
                  <a:extLst>
                    <a:ext uri="{FF2B5EF4-FFF2-40B4-BE49-F238E27FC236}">
                      <a16:creationId xmlns:a16="http://schemas.microsoft.com/office/drawing/2014/main" id="{B6000258-4DBF-4D2D-85FB-0589C36E7F91}"/>
                    </a:ext>
                  </a:extLst>
                </p:cNvPr>
                <p:cNvSpPr/>
                <p:nvPr/>
              </p:nvSpPr>
              <p:spPr>
                <a:xfrm>
                  <a:off x="138832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9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6616724"/>
                <a:ext cx="165413" cy="5703"/>
                <a:chOff x="1571988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494" name="자유형: 도형 8493">
                  <a:extLst>
                    <a:ext uri="{FF2B5EF4-FFF2-40B4-BE49-F238E27FC236}">
                      <a16:creationId xmlns:a16="http://schemas.microsoft.com/office/drawing/2014/main" id="{D7EDC6CD-6646-45E9-8091-2A29FCB3E8C5}"/>
                    </a:ext>
                  </a:extLst>
                </p:cNvPr>
                <p:cNvSpPr/>
                <p:nvPr/>
              </p:nvSpPr>
              <p:spPr>
                <a:xfrm>
                  <a:off x="157198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95" name="자유형: 도형 8494">
                  <a:extLst>
                    <a:ext uri="{FF2B5EF4-FFF2-40B4-BE49-F238E27FC236}">
                      <a16:creationId xmlns:a16="http://schemas.microsoft.com/office/drawing/2014/main" id="{53F66CB2-794A-4AB7-9006-DD8661289139}"/>
                    </a:ext>
                  </a:extLst>
                </p:cNvPr>
                <p:cNvSpPr/>
                <p:nvPr/>
              </p:nvSpPr>
              <p:spPr>
                <a:xfrm>
                  <a:off x="157198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9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6549988"/>
                <a:ext cx="165413" cy="66165"/>
                <a:chOff x="1755654" y="6549988"/>
                <a:chExt cx="165413" cy="66165"/>
              </a:xfrm>
              <a:solidFill>
                <a:srgbClr val="000000"/>
              </a:solidFill>
            </p:grpSpPr>
            <p:sp>
              <p:nvSpPr>
                <p:cNvPr id="8497" name="자유형: 도형 8496">
                  <a:extLst>
                    <a:ext uri="{FF2B5EF4-FFF2-40B4-BE49-F238E27FC236}">
                      <a16:creationId xmlns:a16="http://schemas.microsoft.com/office/drawing/2014/main" id="{63BFE971-9610-495E-A2BF-92FFE49C2D26}"/>
                    </a:ext>
                  </a:extLst>
                </p:cNvPr>
                <p:cNvSpPr/>
                <p:nvPr/>
              </p:nvSpPr>
              <p:spPr>
                <a:xfrm>
                  <a:off x="1755654" y="6549988"/>
                  <a:ext cx="165413" cy="66165"/>
                </a:xfrm>
                <a:custGeom>
                  <a:avLst/>
                  <a:gdLst>
                    <a:gd name="connsiteX0" fmla="*/ 0 w 165413"/>
                    <a:gd name="connsiteY0" fmla="*/ 0 h 66165"/>
                    <a:gd name="connsiteX1" fmla="*/ 165413 w 165413"/>
                    <a:gd name="connsiteY1" fmla="*/ 0 h 66165"/>
                    <a:gd name="connsiteX2" fmla="*/ 165413 w 165413"/>
                    <a:gd name="connsiteY2" fmla="*/ 66165 h 66165"/>
                    <a:gd name="connsiteX3" fmla="*/ 0 w 165413"/>
                    <a:gd name="connsiteY3" fmla="*/ 66165 h 66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16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6165"/>
                      </a:lnTo>
                      <a:lnTo>
                        <a:pt x="0" y="6616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98" name="자유형: 도형 8497">
                  <a:extLst>
                    <a:ext uri="{FF2B5EF4-FFF2-40B4-BE49-F238E27FC236}">
                      <a16:creationId xmlns:a16="http://schemas.microsoft.com/office/drawing/2014/main" id="{2C3C36A8-4297-44E9-902C-5586B890C8A3}"/>
                    </a:ext>
                  </a:extLst>
                </p:cNvPr>
                <p:cNvSpPr/>
                <p:nvPr/>
              </p:nvSpPr>
              <p:spPr>
                <a:xfrm>
                  <a:off x="1755654" y="6549988"/>
                  <a:ext cx="165413" cy="66165"/>
                </a:xfrm>
                <a:custGeom>
                  <a:avLst/>
                  <a:gdLst>
                    <a:gd name="connsiteX0" fmla="*/ 0 w 165413"/>
                    <a:gd name="connsiteY0" fmla="*/ 0 h 66165"/>
                    <a:gd name="connsiteX1" fmla="*/ 165413 w 165413"/>
                    <a:gd name="connsiteY1" fmla="*/ 0 h 66165"/>
                    <a:gd name="connsiteX2" fmla="*/ 165413 w 165413"/>
                    <a:gd name="connsiteY2" fmla="*/ 66165 h 66165"/>
                    <a:gd name="connsiteX3" fmla="*/ 0 w 165413"/>
                    <a:gd name="connsiteY3" fmla="*/ 66165 h 66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16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6165"/>
                      </a:lnTo>
                      <a:lnTo>
                        <a:pt x="0" y="6616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49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6591056"/>
                <a:ext cx="165413" cy="25667"/>
                <a:chOff x="1938750" y="6591056"/>
                <a:chExt cx="165413" cy="25667"/>
              </a:xfrm>
              <a:solidFill>
                <a:srgbClr val="000000"/>
              </a:solidFill>
            </p:grpSpPr>
            <p:sp>
              <p:nvSpPr>
                <p:cNvPr id="8500" name="자유형: 도형 8499">
                  <a:extLst>
                    <a:ext uri="{FF2B5EF4-FFF2-40B4-BE49-F238E27FC236}">
                      <a16:creationId xmlns:a16="http://schemas.microsoft.com/office/drawing/2014/main" id="{678F9DD2-154B-4AEB-A72B-62A8CDD90E37}"/>
                    </a:ext>
                  </a:extLst>
                </p:cNvPr>
                <p:cNvSpPr/>
                <p:nvPr/>
              </p:nvSpPr>
              <p:spPr>
                <a:xfrm>
                  <a:off x="1938750" y="6591056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3 w 165413"/>
                    <a:gd name="connsiteY1" fmla="*/ 0 h 25667"/>
                    <a:gd name="connsiteX2" fmla="*/ 165413 w 165413"/>
                    <a:gd name="connsiteY2" fmla="*/ 25667 h 25667"/>
                    <a:gd name="connsiteX3" fmla="*/ 0 w 165413"/>
                    <a:gd name="connsiteY3" fmla="*/ 25667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667"/>
                      </a:lnTo>
                      <a:lnTo>
                        <a:pt x="0" y="2566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01" name="자유형: 도형 8500">
                  <a:extLst>
                    <a:ext uri="{FF2B5EF4-FFF2-40B4-BE49-F238E27FC236}">
                      <a16:creationId xmlns:a16="http://schemas.microsoft.com/office/drawing/2014/main" id="{4D1E6130-0904-42BC-B810-3B1F8895C5A7}"/>
                    </a:ext>
                  </a:extLst>
                </p:cNvPr>
                <p:cNvSpPr/>
                <p:nvPr/>
              </p:nvSpPr>
              <p:spPr>
                <a:xfrm>
                  <a:off x="1938750" y="6591056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3 w 165413"/>
                    <a:gd name="connsiteY1" fmla="*/ 0 h 25667"/>
                    <a:gd name="connsiteX2" fmla="*/ 165413 w 165413"/>
                    <a:gd name="connsiteY2" fmla="*/ 25667 h 25667"/>
                    <a:gd name="connsiteX3" fmla="*/ 0 w 165413"/>
                    <a:gd name="connsiteY3" fmla="*/ 25667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667"/>
                      </a:lnTo>
                      <a:lnTo>
                        <a:pt x="0" y="2566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0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6594479"/>
                <a:ext cx="165413" cy="22245"/>
                <a:chOff x="2122416" y="6594479"/>
                <a:chExt cx="165413" cy="22245"/>
              </a:xfrm>
              <a:solidFill>
                <a:srgbClr val="000000"/>
              </a:solidFill>
            </p:grpSpPr>
            <p:sp>
              <p:nvSpPr>
                <p:cNvPr id="8503" name="자유형: 도형 8502">
                  <a:extLst>
                    <a:ext uri="{FF2B5EF4-FFF2-40B4-BE49-F238E27FC236}">
                      <a16:creationId xmlns:a16="http://schemas.microsoft.com/office/drawing/2014/main" id="{EF510F46-A06B-4E91-BF3B-087F574A2209}"/>
                    </a:ext>
                  </a:extLst>
                </p:cNvPr>
                <p:cNvSpPr/>
                <p:nvPr/>
              </p:nvSpPr>
              <p:spPr>
                <a:xfrm>
                  <a:off x="2122416" y="6594479"/>
                  <a:ext cx="165413" cy="22245"/>
                </a:xfrm>
                <a:custGeom>
                  <a:avLst/>
                  <a:gdLst>
                    <a:gd name="connsiteX0" fmla="*/ 0 w 165413"/>
                    <a:gd name="connsiteY0" fmla="*/ 0 h 22245"/>
                    <a:gd name="connsiteX1" fmla="*/ 165413 w 165413"/>
                    <a:gd name="connsiteY1" fmla="*/ 0 h 22245"/>
                    <a:gd name="connsiteX2" fmla="*/ 165413 w 165413"/>
                    <a:gd name="connsiteY2" fmla="*/ 22246 h 22245"/>
                    <a:gd name="connsiteX3" fmla="*/ 0 w 165413"/>
                    <a:gd name="connsiteY3" fmla="*/ 22246 h 22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24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246"/>
                      </a:lnTo>
                      <a:lnTo>
                        <a:pt x="0" y="2224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04" name="자유형: 도형 8503">
                  <a:extLst>
                    <a:ext uri="{FF2B5EF4-FFF2-40B4-BE49-F238E27FC236}">
                      <a16:creationId xmlns:a16="http://schemas.microsoft.com/office/drawing/2014/main" id="{5A5C47D2-FB73-4CA4-9A55-AF6920ACA913}"/>
                    </a:ext>
                  </a:extLst>
                </p:cNvPr>
                <p:cNvSpPr/>
                <p:nvPr/>
              </p:nvSpPr>
              <p:spPr>
                <a:xfrm>
                  <a:off x="2122416" y="6594479"/>
                  <a:ext cx="165413" cy="22245"/>
                </a:xfrm>
                <a:custGeom>
                  <a:avLst/>
                  <a:gdLst>
                    <a:gd name="connsiteX0" fmla="*/ 0 w 165413"/>
                    <a:gd name="connsiteY0" fmla="*/ 0 h 22245"/>
                    <a:gd name="connsiteX1" fmla="*/ 165413 w 165413"/>
                    <a:gd name="connsiteY1" fmla="*/ 0 h 22245"/>
                    <a:gd name="connsiteX2" fmla="*/ 165413 w 165413"/>
                    <a:gd name="connsiteY2" fmla="*/ 22246 h 22245"/>
                    <a:gd name="connsiteX3" fmla="*/ 0 w 165413"/>
                    <a:gd name="connsiteY3" fmla="*/ 22246 h 22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24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246"/>
                      </a:lnTo>
                      <a:lnTo>
                        <a:pt x="0" y="2224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0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6593908"/>
                <a:ext cx="165413" cy="22815"/>
                <a:chOff x="2306082" y="6593908"/>
                <a:chExt cx="165413" cy="22815"/>
              </a:xfrm>
              <a:solidFill>
                <a:srgbClr val="000000"/>
              </a:solidFill>
            </p:grpSpPr>
            <p:sp>
              <p:nvSpPr>
                <p:cNvPr id="8506" name="자유형: 도형 8505">
                  <a:extLst>
                    <a:ext uri="{FF2B5EF4-FFF2-40B4-BE49-F238E27FC236}">
                      <a16:creationId xmlns:a16="http://schemas.microsoft.com/office/drawing/2014/main" id="{027D1A87-8E15-4CD9-8048-013D42278FDB}"/>
                    </a:ext>
                  </a:extLst>
                </p:cNvPr>
                <p:cNvSpPr/>
                <p:nvPr/>
              </p:nvSpPr>
              <p:spPr>
                <a:xfrm>
                  <a:off x="2306082" y="6593908"/>
                  <a:ext cx="165413" cy="22815"/>
                </a:xfrm>
                <a:custGeom>
                  <a:avLst/>
                  <a:gdLst>
                    <a:gd name="connsiteX0" fmla="*/ 0 w 165413"/>
                    <a:gd name="connsiteY0" fmla="*/ 0 h 22815"/>
                    <a:gd name="connsiteX1" fmla="*/ 165414 w 165413"/>
                    <a:gd name="connsiteY1" fmla="*/ 0 h 22815"/>
                    <a:gd name="connsiteX2" fmla="*/ 165414 w 165413"/>
                    <a:gd name="connsiteY2" fmla="*/ 22815 h 22815"/>
                    <a:gd name="connsiteX3" fmla="*/ 0 w 165413"/>
                    <a:gd name="connsiteY3" fmla="*/ 22815 h 22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815"/>
                      </a:lnTo>
                      <a:lnTo>
                        <a:pt x="0" y="2281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07" name="자유형: 도형 8506">
                  <a:extLst>
                    <a:ext uri="{FF2B5EF4-FFF2-40B4-BE49-F238E27FC236}">
                      <a16:creationId xmlns:a16="http://schemas.microsoft.com/office/drawing/2014/main" id="{33E9E10B-F903-480D-8FA6-05B4D05B88F0}"/>
                    </a:ext>
                  </a:extLst>
                </p:cNvPr>
                <p:cNvSpPr/>
                <p:nvPr/>
              </p:nvSpPr>
              <p:spPr>
                <a:xfrm>
                  <a:off x="2306082" y="6593908"/>
                  <a:ext cx="165413" cy="22815"/>
                </a:xfrm>
                <a:custGeom>
                  <a:avLst/>
                  <a:gdLst>
                    <a:gd name="connsiteX0" fmla="*/ 0 w 165413"/>
                    <a:gd name="connsiteY0" fmla="*/ 0 h 22815"/>
                    <a:gd name="connsiteX1" fmla="*/ 165414 w 165413"/>
                    <a:gd name="connsiteY1" fmla="*/ 0 h 22815"/>
                    <a:gd name="connsiteX2" fmla="*/ 165414 w 165413"/>
                    <a:gd name="connsiteY2" fmla="*/ 22815 h 22815"/>
                    <a:gd name="connsiteX3" fmla="*/ 0 w 165413"/>
                    <a:gd name="connsiteY3" fmla="*/ 22815 h 22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815"/>
                      </a:lnTo>
                      <a:lnTo>
                        <a:pt x="0" y="22815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0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6584212"/>
                <a:ext cx="165413" cy="32512"/>
                <a:chOff x="2489748" y="6584212"/>
                <a:chExt cx="165413" cy="32512"/>
              </a:xfrm>
              <a:solidFill>
                <a:srgbClr val="000000"/>
              </a:solidFill>
            </p:grpSpPr>
            <p:sp>
              <p:nvSpPr>
                <p:cNvPr id="8509" name="자유형: 도형 8508">
                  <a:extLst>
                    <a:ext uri="{FF2B5EF4-FFF2-40B4-BE49-F238E27FC236}">
                      <a16:creationId xmlns:a16="http://schemas.microsoft.com/office/drawing/2014/main" id="{CAD9A84C-F477-43EC-967D-9F9F30584BDD}"/>
                    </a:ext>
                  </a:extLst>
                </p:cNvPr>
                <p:cNvSpPr/>
                <p:nvPr/>
              </p:nvSpPr>
              <p:spPr>
                <a:xfrm>
                  <a:off x="2489748" y="6584212"/>
                  <a:ext cx="165413" cy="32512"/>
                </a:xfrm>
                <a:custGeom>
                  <a:avLst/>
                  <a:gdLst>
                    <a:gd name="connsiteX0" fmla="*/ 0 w 165413"/>
                    <a:gd name="connsiteY0" fmla="*/ 0 h 32512"/>
                    <a:gd name="connsiteX1" fmla="*/ 165413 w 165413"/>
                    <a:gd name="connsiteY1" fmla="*/ 0 h 32512"/>
                    <a:gd name="connsiteX2" fmla="*/ 165413 w 165413"/>
                    <a:gd name="connsiteY2" fmla="*/ 32512 h 32512"/>
                    <a:gd name="connsiteX3" fmla="*/ 0 w 165413"/>
                    <a:gd name="connsiteY3" fmla="*/ 32512 h 32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251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2512"/>
                      </a:lnTo>
                      <a:lnTo>
                        <a:pt x="0" y="3251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10" name="자유형: 도형 8509">
                  <a:extLst>
                    <a:ext uri="{FF2B5EF4-FFF2-40B4-BE49-F238E27FC236}">
                      <a16:creationId xmlns:a16="http://schemas.microsoft.com/office/drawing/2014/main" id="{ED24A732-2C0C-4F72-896C-51D5337763EC}"/>
                    </a:ext>
                  </a:extLst>
                </p:cNvPr>
                <p:cNvSpPr/>
                <p:nvPr/>
              </p:nvSpPr>
              <p:spPr>
                <a:xfrm>
                  <a:off x="2489748" y="6584212"/>
                  <a:ext cx="165413" cy="32512"/>
                </a:xfrm>
                <a:custGeom>
                  <a:avLst/>
                  <a:gdLst>
                    <a:gd name="connsiteX0" fmla="*/ 0 w 165413"/>
                    <a:gd name="connsiteY0" fmla="*/ 0 h 32512"/>
                    <a:gd name="connsiteX1" fmla="*/ 165413 w 165413"/>
                    <a:gd name="connsiteY1" fmla="*/ 0 h 32512"/>
                    <a:gd name="connsiteX2" fmla="*/ 165413 w 165413"/>
                    <a:gd name="connsiteY2" fmla="*/ 32512 h 32512"/>
                    <a:gd name="connsiteX3" fmla="*/ 0 w 165413"/>
                    <a:gd name="connsiteY3" fmla="*/ 32512 h 32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251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2512"/>
                      </a:lnTo>
                      <a:lnTo>
                        <a:pt x="0" y="3251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1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6577367"/>
                <a:ext cx="165413" cy="39357"/>
                <a:chOff x="2673414" y="6577367"/>
                <a:chExt cx="165413" cy="39357"/>
              </a:xfrm>
              <a:solidFill>
                <a:srgbClr val="000000"/>
              </a:solidFill>
            </p:grpSpPr>
            <p:sp>
              <p:nvSpPr>
                <p:cNvPr id="8512" name="자유형: 도형 8511">
                  <a:extLst>
                    <a:ext uri="{FF2B5EF4-FFF2-40B4-BE49-F238E27FC236}">
                      <a16:creationId xmlns:a16="http://schemas.microsoft.com/office/drawing/2014/main" id="{DBC77C2D-E5E6-405B-8646-6FFE6085F82E}"/>
                    </a:ext>
                  </a:extLst>
                </p:cNvPr>
                <p:cNvSpPr/>
                <p:nvPr/>
              </p:nvSpPr>
              <p:spPr>
                <a:xfrm>
                  <a:off x="2673414" y="6577367"/>
                  <a:ext cx="165413" cy="39357"/>
                </a:xfrm>
                <a:custGeom>
                  <a:avLst/>
                  <a:gdLst>
                    <a:gd name="connsiteX0" fmla="*/ 0 w 165413"/>
                    <a:gd name="connsiteY0" fmla="*/ 0 h 39357"/>
                    <a:gd name="connsiteX1" fmla="*/ 165414 w 165413"/>
                    <a:gd name="connsiteY1" fmla="*/ 0 h 39357"/>
                    <a:gd name="connsiteX2" fmla="*/ 165414 w 165413"/>
                    <a:gd name="connsiteY2" fmla="*/ 39357 h 39357"/>
                    <a:gd name="connsiteX3" fmla="*/ 0 w 165413"/>
                    <a:gd name="connsiteY3" fmla="*/ 39357 h 39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35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9357"/>
                      </a:lnTo>
                      <a:lnTo>
                        <a:pt x="0" y="3935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13" name="자유형: 도형 8512">
                  <a:extLst>
                    <a:ext uri="{FF2B5EF4-FFF2-40B4-BE49-F238E27FC236}">
                      <a16:creationId xmlns:a16="http://schemas.microsoft.com/office/drawing/2014/main" id="{0B42B014-30A1-48F0-984A-C1CFF5884E88}"/>
                    </a:ext>
                  </a:extLst>
                </p:cNvPr>
                <p:cNvSpPr/>
                <p:nvPr/>
              </p:nvSpPr>
              <p:spPr>
                <a:xfrm>
                  <a:off x="2673414" y="6577367"/>
                  <a:ext cx="165413" cy="39357"/>
                </a:xfrm>
                <a:custGeom>
                  <a:avLst/>
                  <a:gdLst>
                    <a:gd name="connsiteX0" fmla="*/ 0 w 165413"/>
                    <a:gd name="connsiteY0" fmla="*/ 0 h 39357"/>
                    <a:gd name="connsiteX1" fmla="*/ 165414 w 165413"/>
                    <a:gd name="connsiteY1" fmla="*/ 0 h 39357"/>
                    <a:gd name="connsiteX2" fmla="*/ 165414 w 165413"/>
                    <a:gd name="connsiteY2" fmla="*/ 39357 h 39357"/>
                    <a:gd name="connsiteX3" fmla="*/ 0 w 165413"/>
                    <a:gd name="connsiteY3" fmla="*/ 39357 h 39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35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9357"/>
                      </a:lnTo>
                      <a:lnTo>
                        <a:pt x="0" y="39357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1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6594479"/>
                <a:ext cx="165413" cy="22245"/>
                <a:chOff x="2857080" y="6594479"/>
                <a:chExt cx="165413" cy="22245"/>
              </a:xfrm>
              <a:solidFill>
                <a:srgbClr val="000000"/>
              </a:solidFill>
            </p:grpSpPr>
            <p:sp>
              <p:nvSpPr>
                <p:cNvPr id="8515" name="자유형: 도형 8514">
                  <a:extLst>
                    <a:ext uri="{FF2B5EF4-FFF2-40B4-BE49-F238E27FC236}">
                      <a16:creationId xmlns:a16="http://schemas.microsoft.com/office/drawing/2014/main" id="{C3B2366B-D37C-47CE-8628-1B1587239632}"/>
                    </a:ext>
                  </a:extLst>
                </p:cNvPr>
                <p:cNvSpPr/>
                <p:nvPr/>
              </p:nvSpPr>
              <p:spPr>
                <a:xfrm>
                  <a:off x="2857080" y="6594479"/>
                  <a:ext cx="165413" cy="22245"/>
                </a:xfrm>
                <a:custGeom>
                  <a:avLst/>
                  <a:gdLst>
                    <a:gd name="connsiteX0" fmla="*/ 0 w 165413"/>
                    <a:gd name="connsiteY0" fmla="*/ 0 h 22245"/>
                    <a:gd name="connsiteX1" fmla="*/ 165413 w 165413"/>
                    <a:gd name="connsiteY1" fmla="*/ 0 h 22245"/>
                    <a:gd name="connsiteX2" fmla="*/ 165413 w 165413"/>
                    <a:gd name="connsiteY2" fmla="*/ 22246 h 22245"/>
                    <a:gd name="connsiteX3" fmla="*/ 0 w 165413"/>
                    <a:gd name="connsiteY3" fmla="*/ 22246 h 22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24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246"/>
                      </a:lnTo>
                      <a:lnTo>
                        <a:pt x="0" y="2224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16" name="자유형: 도형 8515">
                  <a:extLst>
                    <a:ext uri="{FF2B5EF4-FFF2-40B4-BE49-F238E27FC236}">
                      <a16:creationId xmlns:a16="http://schemas.microsoft.com/office/drawing/2014/main" id="{D1AEFF75-72E2-48A6-8DC7-68DDD78C55D8}"/>
                    </a:ext>
                  </a:extLst>
                </p:cNvPr>
                <p:cNvSpPr/>
                <p:nvPr/>
              </p:nvSpPr>
              <p:spPr>
                <a:xfrm>
                  <a:off x="2857080" y="6594479"/>
                  <a:ext cx="165413" cy="22245"/>
                </a:xfrm>
                <a:custGeom>
                  <a:avLst/>
                  <a:gdLst>
                    <a:gd name="connsiteX0" fmla="*/ 0 w 165413"/>
                    <a:gd name="connsiteY0" fmla="*/ 0 h 22245"/>
                    <a:gd name="connsiteX1" fmla="*/ 165413 w 165413"/>
                    <a:gd name="connsiteY1" fmla="*/ 0 h 22245"/>
                    <a:gd name="connsiteX2" fmla="*/ 165413 w 165413"/>
                    <a:gd name="connsiteY2" fmla="*/ 22246 h 22245"/>
                    <a:gd name="connsiteX3" fmla="*/ 0 w 165413"/>
                    <a:gd name="connsiteY3" fmla="*/ 22246 h 22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24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246"/>
                      </a:lnTo>
                      <a:lnTo>
                        <a:pt x="0" y="22246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1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6595619"/>
                <a:ext cx="165413" cy="20534"/>
                <a:chOff x="3040746" y="6595619"/>
                <a:chExt cx="165413" cy="20534"/>
              </a:xfrm>
              <a:solidFill>
                <a:srgbClr val="000000"/>
              </a:solidFill>
            </p:grpSpPr>
            <p:sp>
              <p:nvSpPr>
                <p:cNvPr id="8518" name="자유형: 도형 8517">
                  <a:extLst>
                    <a:ext uri="{FF2B5EF4-FFF2-40B4-BE49-F238E27FC236}">
                      <a16:creationId xmlns:a16="http://schemas.microsoft.com/office/drawing/2014/main" id="{3D1F947B-74C0-4E96-9A58-6C6040B61E96}"/>
                    </a:ext>
                  </a:extLst>
                </p:cNvPr>
                <p:cNvSpPr/>
                <p:nvPr/>
              </p:nvSpPr>
              <p:spPr>
                <a:xfrm>
                  <a:off x="3040746" y="6595619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19" name="자유형: 도형 8518">
                  <a:extLst>
                    <a:ext uri="{FF2B5EF4-FFF2-40B4-BE49-F238E27FC236}">
                      <a16:creationId xmlns:a16="http://schemas.microsoft.com/office/drawing/2014/main" id="{62823445-59E8-4F90-928D-9B949EACD321}"/>
                    </a:ext>
                  </a:extLst>
                </p:cNvPr>
                <p:cNvSpPr/>
                <p:nvPr/>
              </p:nvSpPr>
              <p:spPr>
                <a:xfrm>
                  <a:off x="3040746" y="6595619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2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6591627"/>
                <a:ext cx="165413" cy="25097"/>
                <a:chOff x="3224412" y="6591627"/>
                <a:chExt cx="165413" cy="25097"/>
              </a:xfrm>
              <a:solidFill>
                <a:srgbClr val="000000"/>
              </a:solidFill>
            </p:grpSpPr>
            <p:sp>
              <p:nvSpPr>
                <p:cNvPr id="8521" name="자유형: 도형 8520">
                  <a:extLst>
                    <a:ext uri="{FF2B5EF4-FFF2-40B4-BE49-F238E27FC236}">
                      <a16:creationId xmlns:a16="http://schemas.microsoft.com/office/drawing/2014/main" id="{41B01DA2-8018-43F9-BA94-B75AD76E840B}"/>
                    </a:ext>
                  </a:extLst>
                </p:cNvPr>
                <p:cNvSpPr/>
                <p:nvPr/>
              </p:nvSpPr>
              <p:spPr>
                <a:xfrm>
                  <a:off x="3224412" y="6591627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4 w 165413"/>
                    <a:gd name="connsiteY1" fmla="*/ 0 h 25097"/>
                    <a:gd name="connsiteX2" fmla="*/ 165414 w 165413"/>
                    <a:gd name="connsiteY2" fmla="*/ 25098 h 25097"/>
                    <a:gd name="connsiteX3" fmla="*/ 0 w 165413"/>
                    <a:gd name="connsiteY3" fmla="*/ 25098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5098"/>
                      </a:lnTo>
                      <a:lnTo>
                        <a:pt x="0" y="2509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22" name="자유형: 도형 8521">
                  <a:extLst>
                    <a:ext uri="{FF2B5EF4-FFF2-40B4-BE49-F238E27FC236}">
                      <a16:creationId xmlns:a16="http://schemas.microsoft.com/office/drawing/2014/main" id="{89A78A10-D6E1-4ED5-BA86-C521668C41BF}"/>
                    </a:ext>
                  </a:extLst>
                </p:cNvPr>
                <p:cNvSpPr/>
                <p:nvPr/>
              </p:nvSpPr>
              <p:spPr>
                <a:xfrm>
                  <a:off x="3224412" y="6591627"/>
                  <a:ext cx="165413" cy="25097"/>
                </a:xfrm>
                <a:custGeom>
                  <a:avLst/>
                  <a:gdLst>
                    <a:gd name="connsiteX0" fmla="*/ 0 w 165413"/>
                    <a:gd name="connsiteY0" fmla="*/ 0 h 25097"/>
                    <a:gd name="connsiteX1" fmla="*/ 165414 w 165413"/>
                    <a:gd name="connsiteY1" fmla="*/ 0 h 25097"/>
                    <a:gd name="connsiteX2" fmla="*/ 165414 w 165413"/>
                    <a:gd name="connsiteY2" fmla="*/ 25098 h 25097"/>
                    <a:gd name="connsiteX3" fmla="*/ 0 w 165413"/>
                    <a:gd name="connsiteY3" fmla="*/ 25098 h 2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9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5098"/>
                      </a:lnTo>
                      <a:lnTo>
                        <a:pt x="0" y="25098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2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6597901"/>
                <a:ext cx="165413" cy="18822"/>
                <a:chOff x="3408078" y="6597901"/>
                <a:chExt cx="165413" cy="18822"/>
              </a:xfrm>
              <a:solidFill>
                <a:srgbClr val="000000"/>
              </a:solidFill>
            </p:grpSpPr>
            <p:sp>
              <p:nvSpPr>
                <p:cNvPr id="8524" name="자유형: 도형 8523">
                  <a:extLst>
                    <a:ext uri="{FF2B5EF4-FFF2-40B4-BE49-F238E27FC236}">
                      <a16:creationId xmlns:a16="http://schemas.microsoft.com/office/drawing/2014/main" id="{B7713889-3950-490D-A89D-DB360470693A}"/>
                    </a:ext>
                  </a:extLst>
                </p:cNvPr>
                <p:cNvSpPr/>
                <p:nvPr/>
              </p:nvSpPr>
              <p:spPr>
                <a:xfrm>
                  <a:off x="3408078" y="6597901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4 w 165413"/>
                    <a:gd name="connsiteY1" fmla="*/ 0 h 18822"/>
                    <a:gd name="connsiteX2" fmla="*/ 165414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25" name="자유형: 도형 8524">
                  <a:extLst>
                    <a:ext uri="{FF2B5EF4-FFF2-40B4-BE49-F238E27FC236}">
                      <a16:creationId xmlns:a16="http://schemas.microsoft.com/office/drawing/2014/main" id="{A9F7CBB7-C698-40EB-A18A-7FAAAA19E099}"/>
                    </a:ext>
                  </a:extLst>
                </p:cNvPr>
                <p:cNvSpPr/>
                <p:nvPr/>
              </p:nvSpPr>
              <p:spPr>
                <a:xfrm>
                  <a:off x="3408078" y="6597901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4 w 165413"/>
                    <a:gd name="connsiteY1" fmla="*/ 0 h 18822"/>
                    <a:gd name="connsiteX2" fmla="*/ 165414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2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6597331"/>
                <a:ext cx="165413" cy="19393"/>
                <a:chOff x="3591744" y="6597331"/>
                <a:chExt cx="165413" cy="19393"/>
              </a:xfrm>
              <a:solidFill>
                <a:srgbClr val="000000"/>
              </a:solidFill>
            </p:grpSpPr>
            <p:sp>
              <p:nvSpPr>
                <p:cNvPr id="8527" name="자유형: 도형 8526">
                  <a:extLst>
                    <a:ext uri="{FF2B5EF4-FFF2-40B4-BE49-F238E27FC236}">
                      <a16:creationId xmlns:a16="http://schemas.microsoft.com/office/drawing/2014/main" id="{D85C6C38-0069-436B-9467-49E5A934D396}"/>
                    </a:ext>
                  </a:extLst>
                </p:cNvPr>
                <p:cNvSpPr/>
                <p:nvPr/>
              </p:nvSpPr>
              <p:spPr>
                <a:xfrm>
                  <a:off x="3591744" y="6597331"/>
                  <a:ext cx="165413" cy="19393"/>
                </a:xfrm>
                <a:custGeom>
                  <a:avLst/>
                  <a:gdLst>
                    <a:gd name="connsiteX0" fmla="*/ 0 w 165413"/>
                    <a:gd name="connsiteY0" fmla="*/ 0 h 19393"/>
                    <a:gd name="connsiteX1" fmla="*/ 165413 w 165413"/>
                    <a:gd name="connsiteY1" fmla="*/ 0 h 19393"/>
                    <a:gd name="connsiteX2" fmla="*/ 165413 w 165413"/>
                    <a:gd name="connsiteY2" fmla="*/ 19394 h 19393"/>
                    <a:gd name="connsiteX3" fmla="*/ 0 w 165413"/>
                    <a:gd name="connsiteY3" fmla="*/ 19394 h 19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39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394"/>
                      </a:lnTo>
                      <a:lnTo>
                        <a:pt x="0" y="1939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28" name="자유형: 도형 8527">
                  <a:extLst>
                    <a:ext uri="{FF2B5EF4-FFF2-40B4-BE49-F238E27FC236}">
                      <a16:creationId xmlns:a16="http://schemas.microsoft.com/office/drawing/2014/main" id="{2E3E25F9-EBC7-4536-BAD5-1FC0503CFFCE}"/>
                    </a:ext>
                  </a:extLst>
                </p:cNvPr>
                <p:cNvSpPr/>
                <p:nvPr/>
              </p:nvSpPr>
              <p:spPr>
                <a:xfrm>
                  <a:off x="3591744" y="6597331"/>
                  <a:ext cx="165413" cy="19393"/>
                </a:xfrm>
                <a:custGeom>
                  <a:avLst/>
                  <a:gdLst>
                    <a:gd name="connsiteX0" fmla="*/ 0 w 165413"/>
                    <a:gd name="connsiteY0" fmla="*/ 0 h 19393"/>
                    <a:gd name="connsiteX1" fmla="*/ 165413 w 165413"/>
                    <a:gd name="connsiteY1" fmla="*/ 0 h 19393"/>
                    <a:gd name="connsiteX2" fmla="*/ 165413 w 165413"/>
                    <a:gd name="connsiteY2" fmla="*/ 19394 h 19393"/>
                    <a:gd name="connsiteX3" fmla="*/ 0 w 165413"/>
                    <a:gd name="connsiteY3" fmla="*/ 19394 h 19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39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394"/>
                      </a:lnTo>
                      <a:lnTo>
                        <a:pt x="0" y="19394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2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6599042"/>
                <a:ext cx="165413" cy="17682"/>
                <a:chOff x="3775410" y="6599042"/>
                <a:chExt cx="165413" cy="17682"/>
              </a:xfrm>
              <a:solidFill>
                <a:srgbClr val="000000"/>
              </a:solidFill>
            </p:grpSpPr>
            <p:sp>
              <p:nvSpPr>
                <p:cNvPr id="8530" name="자유형: 도형 8529">
                  <a:extLst>
                    <a:ext uri="{FF2B5EF4-FFF2-40B4-BE49-F238E27FC236}">
                      <a16:creationId xmlns:a16="http://schemas.microsoft.com/office/drawing/2014/main" id="{A1D2B3B2-3628-492C-A65F-587632385645}"/>
                    </a:ext>
                  </a:extLst>
                </p:cNvPr>
                <p:cNvSpPr/>
                <p:nvPr/>
              </p:nvSpPr>
              <p:spPr>
                <a:xfrm>
                  <a:off x="3775410" y="6599042"/>
                  <a:ext cx="165413" cy="17682"/>
                </a:xfrm>
                <a:custGeom>
                  <a:avLst/>
                  <a:gdLst>
                    <a:gd name="connsiteX0" fmla="*/ 0 w 165413"/>
                    <a:gd name="connsiteY0" fmla="*/ 0 h 17682"/>
                    <a:gd name="connsiteX1" fmla="*/ 165413 w 165413"/>
                    <a:gd name="connsiteY1" fmla="*/ 0 h 17682"/>
                    <a:gd name="connsiteX2" fmla="*/ 165413 w 165413"/>
                    <a:gd name="connsiteY2" fmla="*/ 17682 h 17682"/>
                    <a:gd name="connsiteX3" fmla="*/ 0 w 165413"/>
                    <a:gd name="connsiteY3" fmla="*/ 17682 h 17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68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682"/>
                      </a:lnTo>
                      <a:lnTo>
                        <a:pt x="0" y="1768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31" name="자유형: 도형 8530">
                  <a:extLst>
                    <a:ext uri="{FF2B5EF4-FFF2-40B4-BE49-F238E27FC236}">
                      <a16:creationId xmlns:a16="http://schemas.microsoft.com/office/drawing/2014/main" id="{62C070C9-6AB7-402F-AF58-31F7C876185F}"/>
                    </a:ext>
                  </a:extLst>
                </p:cNvPr>
                <p:cNvSpPr/>
                <p:nvPr/>
              </p:nvSpPr>
              <p:spPr>
                <a:xfrm>
                  <a:off x="3775410" y="6599042"/>
                  <a:ext cx="165413" cy="17682"/>
                </a:xfrm>
                <a:custGeom>
                  <a:avLst/>
                  <a:gdLst>
                    <a:gd name="connsiteX0" fmla="*/ 0 w 165413"/>
                    <a:gd name="connsiteY0" fmla="*/ 0 h 17682"/>
                    <a:gd name="connsiteX1" fmla="*/ 165413 w 165413"/>
                    <a:gd name="connsiteY1" fmla="*/ 0 h 17682"/>
                    <a:gd name="connsiteX2" fmla="*/ 165413 w 165413"/>
                    <a:gd name="connsiteY2" fmla="*/ 17682 h 17682"/>
                    <a:gd name="connsiteX3" fmla="*/ 0 w 165413"/>
                    <a:gd name="connsiteY3" fmla="*/ 17682 h 17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68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682"/>
                      </a:lnTo>
                      <a:lnTo>
                        <a:pt x="0" y="1768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3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6602464"/>
                <a:ext cx="165413" cy="14259"/>
                <a:chOff x="3959076" y="6602464"/>
                <a:chExt cx="165413" cy="14259"/>
              </a:xfrm>
              <a:solidFill>
                <a:srgbClr val="000000"/>
              </a:solidFill>
            </p:grpSpPr>
            <p:sp>
              <p:nvSpPr>
                <p:cNvPr id="8533" name="자유형: 도형 8532">
                  <a:extLst>
                    <a:ext uri="{FF2B5EF4-FFF2-40B4-BE49-F238E27FC236}">
                      <a16:creationId xmlns:a16="http://schemas.microsoft.com/office/drawing/2014/main" id="{793925F0-2EDD-4948-8956-8F9094F4FE93}"/>
                    </a:ext>
                  </a:extLst>
                </p:cNvPr>
                <p:cNvSpPr/>
                <p:nvPr/>
              </p:nvSpPr>
              <p:spPr>
                <a:xfrm>
                  <a:off x="3959076" y="6602464"/>
                  <a:ext cx="165413" cy="14259"/>
                </a:xfrm>
                <a:custGeom>
                  <a:avLst/>
                  <a:gdLst>
                    <a:gd name="connsiteX0" fmla="*/ 0 w 165413"/>
                    <a:gd name="connsiteY0" fmla="*/ 0 h 14259"/>
                    <a:gd name="connsiteX1" fmla="*/ 165413 w 165413"/>
                    <a:gd name="connsiteY1" fmla="*/ 0 h 14259"/>
                    <a:gd name="connsiteX2" fmla="*/ 165413 w 165413"/>
                    <a:gd name="connsiteY2" fmla="*/ 14260 h 14259"/>
                    <a:gd name="connsiteX3" fmla="*/ 0 w 165413"/>
                    <a:gd name="connsiteY3" fmla="*/ 14260 h 14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2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4260"/>
                      </a:lnTo>
                      <a:lnTo>
                        <a:pt x="0" y="1426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34" name="자유형: 도형 8533">
                  <a:extLst>
                    <a:ext uri="{FF2B5EF4-FFF2-40B4-BE49-F238E27FC236}">
                      <a16:creationId xmlns:a16="http://schemas.microsoft.com/office/drawing/2014/main" id="{3F76D7DA-9F41-4150-9FC9-4F0D99B7939A}"/>
                    </a:ext>
                  </a:extLst>
                </p:cNvPr>
                <p:cNvSpPr/>
                <p:nvPr/>
              </p:nvSpPr>
              <p:spPr>
                <a:xfrm>
                  <a:off x="3959076" y="6602464"/>
                  <a:ext cx="165413" cy="14259"/>
                </a:xfrm>
                <a:custGeom>
                  <a:avLst/>
                  <a:gdLst>
                    <a:gd name="connsiteX0" fmla="*/ 0 w 165413"/>
                    <a:gd name="connsiteY0" fmla="*/ 0 h 14259"/>
                    <a:gd name="connsiteX1" fmla="*/ 165413 w 165413"/>
                    <a:gd name="connsiteY1" fmla="*/ 0 h 14259"/>
                    <a:gd name="connsiteX2" fmla="*/ 165413 w 165413"/>
                    <a:gd name="connsiteY2" fmla="*/ 14260 h 14259"/>
                    <a:gd name="connsiteX3" fmla="*/ 0 w 165413"/>
                    <a:gd name="connsiteY3" fmla="*/ 14260 h 14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25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4260"/>
                      </a:lnTo>
                      <a:lnTo>
                        <a:pt x="0" y="1426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3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6533447"/>
                <a:ext cx="165413" cy="2281"/>
                <a:chOff x="4142742" y="6533447"/>
                <a:chExt cx="165413" cy="2281"/>
              </a:xfrm>
              <a:solidFill>
                <a:srgbClr val="000000"/>
              </a:solidFill>
            </p:grpSpPr>
            <p:sp>
              <p:nvSpPr>
                <p:cNvPr id="8536" name="자유형: 도형 8535">
                  <a:extLst>
                    <a:ext uri="{FF2B5EF4-FFF2-40B4-BE49-F238E27FC236}">
                      <a16:creationId xmlns:a16="http://schemas.microsoft.com/office/drawing/2014/main" id="{1D98EC56-6C70-4A6D-BE78-6A90E1757BE6}"/>
                    </a:ext>
                  </a:extLst>
                </p:cNvPr>
                <p:cNvSpPr/>
                <p:nvPr/>
              </p:nvSpPr>
              <p:spPr>
                <a:xfrm>
                  <a:off x="4142742" y="6533447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4 w 165413"/>
                    <a:gd name="connsiteY1" fmla="*/ 0 h 2281"/>
                    <a:gd name="connsiteX2" fmla="*/ 165414 w 165413"/>
                    <a:gd name="connsiteY2" fmla="*/ 2282 h 2281"/>
                    <a:gd name="connsiteX3" fmla="*/ 0 w 165413"/>
                    <a:gd name="connsiteY3" fmla="*/ 2282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82"/>
                      </a:lnTo>
                      <a:lnTo>
                        <a:pt x="0" y="228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37" name="자유형: 도형 8536">
                  <a:extLst>
                    <a:ext uri="{FF2B5EF4-FFF2-40B4-BE49-F238E27FC236}">
                      <a16:creationId xmlns:a16="http://schemas.microsoft.com/office/drawing/2014/main" id="{7C992A0A-265A-42C9-B5F8-704E42361FE5}"/>
                    </a:ext>
                  </a:extLst>
                </p:cNvPr>
                <p:cNvSpPr/>
                <p:nvPr/>
              </p:nvSpPr>
              <p:spPr>
                <a:xfrm>
                  <a:off x="4142742" y="6533447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4 w 165413"/>
                    <a:gd name="connsiteY1" fmla="*/ 0 h 2281"/>
                    <a:gd name="connsiteX2" fmla="*/ 165414 w 165413"/>
                    <a:gd name="connsiteY2" fmla="*/ 2282 h 2281"/>
                    <a:gd name="connsiteX3" fmla="*/ 0 w 165413"/>
                    <a:gd name="connsiteY3" fmla="*/ 2282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82"/>
                      </a:lnTo>
                      <a:lnTo>
                        <a:pt x="0" y="2282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3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6499223"/>
                <a:ext cx="165413" cy="570"/>
                <a:chOff x="4325837" y="6499223"/>
                <a:chExt cx="165413" cy="570"/>
              </a:xfrm>
              <a:solidFill>
                <a:srgbClr val="000000"/>
              </a:solidFill>
            </p:grpSpPr>
            <p:sp>
              <p:nvSpPr>
                <p:cNvPr id="8539" name="자유형: 도형 8538">
                  <a:extLst>
                    <a:ext uri="{FF2B5EF4-FFF2-40B4-BE49-F238E27FC236}">
                      <a16:creationId xmlns:a16="http://schemas.microsoft.com/office/drawing/2014/main" id="{B1A6B420-A9EA-4FB6-B892-8C3BF5AA2672}"/>
                    </a:ext>
                  </a:extLst>
                </p:cNvPr>
                <p:cNvSpPr/>
                <p:nvPr/>
              </p:nvSpPr>
              <p:spPr>
                <a:xfrm>
                  <a:off x="4325837" y="6499223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40" name="자유형: 도형 8539">
                  <a:extLst>
                    <a:ext uri="{FF2B5EF4-FFF2-40B4-BE49-F238E27FC236}">
                      <a16:creationId xmlns:a16="http://schemas.microsoft.com/office/drawing/2014/main" id="{6A479AA6-2370-4D11-AB36-B956AFAA35E9}"/>
                    </a:ext>
                  </a:extLst>
                </p:cNvPr>
                <p:cNvSpPr/>
                <p:nvPr/>
              </p:nvSpPr>
              <p:spPr>
                <a:xfrm>
                  <a:off x="4325837" y="6499223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4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6360618"/>
                <a:ext cx="165413" cy="1711"/>
                <a:chOff x="4509503" y="6360618"/>
                <a:chExt cx="165413" cy="1711"/>
              </a:xfrm>
              <a:solidFill>
                <a:srgbClr val="000000"/>
              </a:solidFill>
            </p:grpSpPr>
            <p:sp>
              <p:nvSpPr>
                <p:cNvPr id="8542" name="자유형: 도형 8541">
                  <a:extLst>
                    <a:ext uri="{FF2B5EF4-FFF2-40B4-BE49-F238E27FC236}">
                      <a16:creationId xmlns:a16="http://schemas.microsoft.com/office/drawing/2014/main" id="{96F09C6B-7F54-4648-9D30-A4572A80CC49}"/>
                    </a:ext>
                  </a:extLst>
                </p:cNvPr>
                <p:cNvSpPr/>
                <p:nvPr/>
              </p:nvSpPr>
              <p:spPr>
                <a:xfrm>
                  <a:off x="4509503" y="6360618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43" name="자유형: 도형 8542">
                  <a:extLst>
                    <a:ext uri="{FF2B5EF4-FFF2-40B4-BE49-F238E27FC236}">
                      <a16:creationId xmlns:a16="http://schemas.microsoft.com/office/drawing/2014/main" id="{576317E7-0252-4532-B500-153EB34EBEBE}"/>
                    </a:ext>
                  </a:extLst>
                </p:cNvPr>
                <p:cNvSpPr/>
                <p:nvPr/>
              </p:nvSpPr>
              <p:spPr>
                <a:xfrm>
                  <a:off x="4509503" y="6360618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4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6443325"/>
                <a:ext cx="165413" cy="5703"/>
                <a:chOff x="4693169" y="6443325"/>
                <a:chExt cx="165413" cy="5703"/>
              </a:xfrm>
              <a:solidFill>
                <a:srgbClr val="000000"/>
              </a:solidFill>
            </p:grpSpPr>
            <p:sp>
              <p:nvSpPr>
                <p:cNvPr id="8545" name="자유형: 도형 8544">
                  <a:extLst>
                    <a:ext uri="{FF2B5EF4-FFF2-40B4-BE49-F238E27FC236}">
                      <a16:creationId xmlns:a16="http://schemas.microsoft.com/office/drawing/2014/main" id="{AE7AE7FD-CED8-4535-93A5-2AAEE72B1052}"/>
                    </a:ext>
                  </a:extLst>
                </p:cNvPr>
                <p:cNvSpPr/>
                <p:nvPr/>
              </p:nvSpPr>
              <p:spPr>
                <a:xfrm>
                  <a:off x="4693169" y="6443325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46" name="자유형: 도형 8545">
                  <a:extLst>
                    <a:ext uri="{FF2B5EF4-FFF2-40B4-BE49-F238E27FC236}">
                      <a16:creationId xmlns:a16="http://schemas.microsoft.com/office/drawing/2014/main" id="{2AEFBD2B-6B66-4D3A-8468-E21467FF205B}"/>
                    </a:ext>
                  </a:extLst>
                </p:cNvPr>
                <p:cNvSpPr/>
                <p:nvPr/>
              </p:nvSpPr>
              <p:spPr>
                <a:xfrm>
                  <a:off x="4693169" y="6443325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4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6616724"/>
                <a:ext cx="165413" cy="5703"/>
                <a:chOff x="4876835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48" name="자유형: 도형 8547">
                  <a:extLst>
                    <a:ext uri="{FF2B5EF4-FFF2-40B4-BE49-F238E27FC236}">
                      <a16:creationId xmlns:a16="http://schemas.microsoft.com/office/drawing/2014/main" id="{EEE0E534-1BDC-446F-A649-B7C9C860C13B}"/>
                    </a:ext>
                  </a:extLst>
                </p:cNvPr>
                <p:cNvSpPr/>
                <p:nvPr/>
              </p:nvSpPr>
              <p:spPr>
                <a:xfrm>
                  <a:off x="487683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49" name="자유형: 도형 8548">
                  <a:extLst>
                    <a:ext uri="{FF2B5EF4-FFF2-40B4-BE49-F238E27FC236}">
                      <a16:creationId xmlns:a16="http://schemas.microsoft.com/office/drawing/2014/main" id="{88F48D24-671C-4628-92A8-BB54F5FE6D63}"/>
                    </a:ext>
                  </a:extLst>
                </p:cNvPr>
                <p:cNvSpPr/>
                <p:nvPr/>
              </p:nvSpPr>
              <p:spPr>
                <a:xfrm>
                  <a:off x="487683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5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6616724"/>
                <a:ext cx="165413" cy="5703"/>
                <a:chOff x="5060501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51" name="자유형: 도형 8550">
                  <a:extLst>
                    <a:ext uri="{FF2B5EF4-FFF2-40B4-BE49-F238E27FC236}">
                      <a16:creationId xmlns:a16="http://schemas.microsoft.com/office/drawing/2014/main" id="{CECECF4B-DA07-48CD-8421-338BFBE72C42}"/>
                    </a:ext>
                  </a:extLst>
                </p:cNvPr>
                <p:cNvSpPr/>
                <p:nvPr/>
              </p:nvSpPr>
              <p:spPr>
                <a:xfrm>
                  <a:off x="506050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52" name="자유형: 도형 8551">
                  <a:extLst>
                    <a:ext uri="{FF2B5EF4-FFF2-40B4-BE49-F238E27FC236}">
                      <a16:creationId xmlns:a16="http://schemas.microsoft.com/office/drawing/2014/main" id="{873ED65B-B308-470C-8D07-560FBC61E97F}"/>
                    </a:ext>
                  </a:extLst>
                </p:cNvPr>
                <p:cNvSpPr/>
                <p:nvPr/>
              </p:nvSpPr>
              <p:spPr>
                <a:xfrm>
                  <a:off x="506050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5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6616724"/>
                <a:ext cx="165413" cy="5703"/>
                <a:chOff x="5244167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54" name="자유형: 도형 8553">
                  <a:extLst>
                    <a:ext uri="{FF2B5EF4-FFF2-40B4-BE49-F238E27FC236}">
                      <a16:creationId xmlns:a16="http://schemas.microsoft.com/office/drawing/2014/main" id="{5F38B199-2AB3-4C13-844B-E1493F66BFC8}"/>
                    </a:ext>
                  </a:extLst>
                </p:cNvPr>
                <p:cNvSpPr/>
                <p:nvPr/>
              </p:nvSpPr>
              <p:spPr>
                <a:xfrm>
                  <a:off x="524416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55" name="자유형: 도형 8554">
                  <a:extLst>
                    <a:ext uri="{FF2B5EF4-FFF2-40B4-BE49-F238E27FC236}">
                      <a16:creationId xmlns:a16="http://schemas.microsoft.com/office/drawing/2014/main" id="{F7E33ED4-8CB2-49CC-B8E0-C35BCB234786}"/>
                    </a:ext>
                  </a:extLst>
                </p:cNvPr>
                <p:cNvSpPr/>
                <p:nvPr/>
              </p:nvSpPr>
              <p:spPr>
                <a:xfrm>
                  <a:off x="524416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5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6616724"/>
                <a:ext cx="165413" cy="5703"/>
                <a:chOff x="5427833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57" name="자유형: 도형 8556">
                  <a:extLst>
                    <a:ext uri="{FF2B5EF4-FFF2-40B4-BE49-F238E27FC236}">
                      <a16:creationId xmlns:a16="http://schemas.microsoft.com/office/drawing/2014/main" id="{E38F0D97-6F65-4B7B-A4BA-42AC7BFD60E5}"/>
                    </a:ext>
                  </a:extLst>
                </p:cNvPr>
                <p:cNvSpPr/>
                <p:nvPr/>
              </p:nvSpPr>
              <p:spPr>
                <a:xfrm>
                  <a:off x="542783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58" name="자유형: 도형 8557">
                  <a:extLst>
                    <a:ext uri="{FF2B5EF4-FFF2-40B4-BE49-F238E27FC236}">
                      <a16:creationId xmlns:a16="http://schemas.microsoft.com/office/drawing/2014/main" id="{341ABE51-496D-4CA4-9A19-F4319F7632E4}"/>
                    </a:ext>
                  </a:extLst>
                </p:cNvPr>
                <p:cNvSpPr/>
                <p:nvPr/>
              </p:nvSpPr>
              <p:spPr>
                <a:xfrm>
                  <a:off x="542783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5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6616724"/>
                <a:ext cx="165413" cy="5703"/>
                <a:chOff x="5611499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60" name="자유형: 도형 8559">
                  <a:extLst>
                    <a:ext uri="{FF2B5EF4-FFF2-40B4-BE49-F238E27FC236}">
                      <a16:creationId xmlns:a16="http://schemas.microsoft.com/office/drawing/2014/main" id="{7ACAA59D-CD17-4DE1-8777-6052F49A2582}"/>
                    </a:ext>
                  </a:extLst>
                </p:cNvPr>
                <p:cNvSpPr/>
                <p:nvPr/>
              </p:nvSpPr>
              <p:spPr>
                <a:xfrm>
                  <a:off x="561149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61" name="자유형: 도형 8560">
                  <a:extLst>
                    <a:ext uri="{FF2B5EF4-FFF2-40B4-BE49-F238E27FC236}">
                      <a16:creationId xmlns:a16="http://schemas.microsoft.com/office/drawing/2014/main" id="{0B7D7818-4C43-456B-AF26-384A5C4156B5}"/>
                    </a:ext>
                  </a:extLst>
                </p:cNvPr>
                <p:cNvSpPr/>
                <p:nvPr/>
              </p:nvSpPr>
              <p:spPr>
                <a:xfrm>
                  <a:off x="561149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6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6616724"/>
                <a:ext cx="165413" cy="5703"/>
                <a:chOff x="5795165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63" name="자유형: 도형 8562">
                  <a:extLst>
                    <a:ext uri="{FF2B5EF4-FFF2-40B4-BE49-F238E27FC236}">
                      <a16:creationId xmlns:a16="http://schemas.microsoft.com/office/drawing/2014/main" id="{33754B83-2C13-419E-B913-3E623BC8B976}"/>
                    </a:ext>
                  </a:extLst>
                </p:cNvPr>
                <p:cNvSpPr/>
                <p:nvPr/>
              </p:nvSpPr>
              <p:spPr>
                <a:xfrm>
                  <a:off x="579516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64" name="자유형: 도형 8563">
                  <a:extLst>
                    <a:ext uri="{FF2B5EF4-FFF2-40B4-BE49-F238E27FC236}">
                      <a16:creationId xmlns:a16="http://schemas.microsoft.com/office/drawing/2014/main" id="{9CE91A00-24F9-42A8-893F-6689771E3D7A}"/>
                    </a:ext>
                  </a:extLst>
                </p:cNvPr>
                <p:cNvSpPr/>
                <p:nvPr/>
              </p:nvSpPr>
              <p:spPr>
                <a:xfrm>
                  <a:off x="579516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6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6616724"/>
                <a:ext cx="165413" cy="5703"/>
                <a:chOff x="5978831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66" name="자유형: 도형 8565">
                  <a:extLst>
                    <a:ext uri="{FF2B5EF4-FFF2-40B4-BE49-F238E27FC236}">
                      <a16:creationId xmlns:a16="http://schemas.microsoft.com/office/drawing/2014/main" id="{6210CA82-1C5F-49B9-9DB5-7869AC118DAB}"/>
                    </a:ext>
                  </a:extLst>
                </p:cNvPr>
                <p:cNvSpPr/>
                <p:nvPr/>
              </p:nvSpPr>
              <p:spPr>
                <a:xfrm>
                  <a:off x="597883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67" name="자유형: 도형 8566">
                  <a:extLst>
                    <a:ext uri="{FF2B5EF4-FFF2-40B4-BE49-F238E27FC236}">
                      <a16:creationId xmlns:a16="http://schemas.microsoft.com/office/drawing/2014/main" id="{369741CE-6366-46B9-BA10-19744C315E08}"/>
                    </a:ext>
                  </a:extLst>
                </p:cNvPr>
                <p:cNvSpPr/>
                <p:nvPr/>
              </p:nvSpPr>
              <p:spPr>
                <a:xfrm>
                  <a:off x="597883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6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6616724"/>
                <a:ext cx="165413" cy="5703"/>
                <a:chOff x="6162497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69" name="자유형: 도형 8568">
                  <a:extLst>
                    <a:ext uri="{FF2B5EF4-FFF2-40B4-BE49-F238E27FC236}">
                      <a16:creationId xmlns:a16="http://schemas.microsoft.com/office/drawing/2014/main" id="{D3B40188-6217-424C-BCF1-048BC5BB17BD}"/>
                    </a:ext>
                  </a:extLst>
                </p:cNvPr>
                <p:cNvSpPr/>
                <p:nvPr/>
              </p:nvSpPr>
              <p:spPr>
                <a:xfrm>
                  <a:off x="616249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70" name="자유형: 도형 8569">
                  <a:extLst>
                    <a:ext uri="{FF2B5EF4-FFF2-40B4-BE49-F238E27FC236}">
                      <a16:creationId xmlns:a16="http://schemas.microsoft.com/office/drawing/2014/main" id="{555EC56D-3CA5-4873-AE2F-F5F9CD24EEFD}"/>
                    </a:ext>
                  </a:extLst>
                </p:cNvPr>
                <p:cNvSpPr/>
                <p:nvPr/>
              </p:nvSpPr>
              <p:spPr>
                <a:xfrm>
                  <a:off x="616249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7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6616724"/>
                <a:ext cx="165413" cy="5703"/>
                <a:chOff x="6346163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72" name="자유형: 도형 8571">
                  <a:extLst>
                    <a:ext uri="{FF2B5EF4-FFF2-40B4-BE49-F238E27FC236}">
                      <a16:creationId xmlns:a16="http://schemas.microsoft.com/office/drawing/2014/main" id="{25C2E063-EA4D-48E5-A799-23BC6E6D5294}"/>
                    </a:ext>
                  </a:extLst>
                </p:cNvPr>
                <p:cNvSpPr/>
                <p:nvPr/>
              </p:nvSpPr>
              <p:spPr>
                <a:xfrm>
                  <a:off x="634616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73" name="자유형: 도형 8572">
                  <a:extLst>
                    <a:ext uri="{FF2B5EF4-FFF2-40B4-BE49-F238E27FC236}">
                      <a16:creationId xmlns:a16="http://schemas.microsoft.com/office/drawing/2014/main" id="{032C9974-D4EF-46CF-B801-1EBD4E54AA2C}"/>
                    </a:ext>
                  </a:extLst>
                </p:cNvPr>
                <p:cNvSpPr/>
                <p:nvPr/>
              </p:nvSpPr>
              <p:spPr>
                <a:xfrm>
                  <a:off x="634616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7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6616724"/>
                <a:ext cx="165413" cy="5703"/>
                <a:chOff x="6529829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75" name="자유형: 도형 8574">
                  <a:extLst>
                    <a:ext uri="{FF2B5EF4-FFF2-40B4-BE49-F238E27FC236}">
                      <a16:creationId xmlns:a16="http://schemas.microsoft.com/office/drawing/2014/main" id="{0E325F0A-EC76-4FE8-A8A8-79BE49B83267}"/>
                    </a:ext>
                  </a:extLst>
                </p:cNvPr>
                <p:cNvSpPr/>
                <p:nvPr/>
              </p:nvSpPr>
              <p:spPr>
                <a:xfrm>
                  <a:off x="652982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76" name="자유형: 도형 8575">
                  <a:extLst>
                    <a:ext uri="{FF2B5EF4-FFF2-40B4-BE49-F238E27FC236}">
                      <a16:creationId xmlns:a16="http://schemas.microsoft.com/office/drawing/2014/main" id="{B943C86F-F0FB-4371-98B3-F4DD57A44F1B}"/>
                    </a:ext>
                  </a:extLst>
                </p:cNvPr>
                <p:cNvSpPr/>
                <p:nvPr/>
              </p:nvSpPr>
              <p:spPr>
                <a:xfrm>
                  <a:off x="652982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7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6616724"/>
                <a:ext cx="165413" cy="5703"/>
                <a:chOff x="6712925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78" name="자유형: 도형 8577">
                  <a:extLst>
                    <a:ext uri="{FF2B5EF4-FFF2-40B4-BE49-F238E27FC236}">
                      <a16:creationId xmlns:a16="http://schemas.microsoft.com/office/drawing/2014/main" id="{0E48AE68-7059-45F2-AC30-23924E47F174}"/>
                    </a:ext>
                  </a:extLst>
                </p:cNvPr>
                <p:cNvSpPr/>
                <p:nvPr/>
              </p:nvSpPr>
              <p:spPr>
                <a:xfrm>
                  <a:off x="671292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79" name="자유형: 도형 8578">
                  <a:extLst>
                    <a:ext uri="{FF2B5EF4-FFF2-40B4-BE49-F238E27FC236}">
                      <a16:creationId xmlns:a16="http://schemas.microsoft.com/office/drawing/2014/main" id="{588967E7-C10A-43AD-9E18-6FBB11236C19}"/>
                    </a:ext>
                  </a:extLst>
                </p:cNvPr>
                <p:cNvSpPr/>
                <p:nvPr/>
              </p:nvSpPr>
              <p:spPr>
                <a:xfrm>
                  <a:off x="671292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8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6616724"/>
                <a:ext cx="165413" cy="5703"/>
                <a:chOff x="6896591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81" name="자유형: 도형 8580">
                  <a:extLst>
                    <a:ext uri="{FF2B5EF4-FFF2-40B4-BE49-F238E27FC236}">
                      <a16:creationId xmlns:a16="http://schemas.microsoft.com/office/drawing/2014/main" id="{CB04A520-6EE0-4BC5-BFB5-A2E9142C0497}"/>
                    </a:ext>
                  </a:extLst>
                </p:cNvPr>
                <p:cNvSpPr/>
                <p:nvPr/>
              </p:nvSpPr>
              <p:spPr>
                <a:xfrm>
                  <a:off x="689659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82" name="자유형: 도형 8581">
                  <a:extLst>
                    <a:ext uri="{FF2B5EF4-FFF2-40B4-BE49-F238E27FC236}">
                      <a16:creationId xmlns:a16="http://schemas.microsoft.com/office/drawing/2014/main" id="{2C1F81B1-4BA6-4639-848F-DEF8230C7505}"/>
                    </a:ext>
                  </a:extLst>
                </p:cNvPr>
                <p:cNvSpPr/>
                <p:nvPr/>
              </p:nvSpPr>
              <p:spPr>
                <a:xfrm>
                  <a:off x="689659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8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6" y="6616724"/>
                <a:ext cx="165413" cy="5703"/>
                <a:chOff x="7080256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584" name="자유형: 도형 8583">
                  <a:extLst>
                    <a:ext uri="{FF2B5EF4-FFF2-40B4-BE49-F238E27FC236}">
                      <a16:creationId xmlns:a16="http://schemas.microsoft.com/office/drawing/2014/main" id="{20DB6476-296C-45B2-B9BA-8F70AB5EDEAE}"/>
                    </a:ext>
                  </a:extLst>
                </p:cNvPr>
                <p:cNvSpPr/>
                <p:nvPr/>
              </p:nvSpPr>
              <p:spPr>
                <a:xfrm>
                  <a:off x="70802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85" name="자유형: 도형 8584">
                  <a:extLst>
                    <a:ext uri="{FF2B5EF4-FFF2-40B4-BE49-F238E27FC236}">
                      <a16:creationId xmlns:a16="http://schemas.microsoft.com/office/drawing/2014/main" id="{527108C8-8D09-4B38-B53E-11E44FDE4F32}"/>
                    </a:ext>
                  </a:extLst>
                </p:cNvPr>
                <p:cNvSpPr/>
                <p:nvPr/>
              </p:nvSpPr>
              <p:spPr>
                <a:xfrm>
                  <a:off x="70802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471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8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6434199"/>
                <a:ext cx="165413" cy="182525"/>
                <a:chOff x="653658" y="6434199"/>
                <a:chExt cx="165413" cy="182525"/>
              </a:xfrm>
              <a:solidFill>
                <a:srgbClr val="000000"/>
              </a:solidFill>
            </p:grpSpPr>
            <p:sp>
              <p:nvSpPr>
                <p:cNvPr id="8587" name="자유형: 도형 8586">
                  <a:extLst>
                    <a:ext uri="{FF2B5EF4-FFF2-40B4-BE49-F238E27FC236}">
                      <a16:creationId xmlns:a16="http://schemas.microsoft.com/office/drawing/2014/main" id="{5DF3A5FB-DB87-4DD2-BE45-ED36C509836A}"/>
                    </a:ext>
                  </a:extLst>
                </p:cNvPr>
                <p:cNvSpPr/>
                <p:nvPr/>
              </p:nvSpPr>
              <p:spPr>
                <a:xfrm>
                  <a:off x="653658" y="6434199"/>
                  <a:ext cx="165413" cy="182525"/>
                </a:xfrm>
                <a:custGeom>
                  <a:avLst/>
                  <a:gdLst>
                    <a:gd name="connsiteX0" fmla="*/ 0 w 165413"/>
                    <a:gd name="connsiteY0" fmla="*/ 0 h 182525"/>
                    <a:gd name="connsiteX1" fmla="*/ 165413 w 165413"/>
                    <a:gd name="connsiteY1" fmla="*/ 0 h 182525"/>
                    <a:gd name="connsiteX2" fmla="*/ 165413 w 165413"/>
                    <a:gd name="connsiteY2" fmla="*/ 182525 h 182525"/>
                    <a:gd name="connsiteX3" fmla="*/ 0 w 165413"/>
                    <a:gd name="connsiteY3" fmla="*/ 182525 h 182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2525"/>
                      </a:lnTo>
                      <a:lnTo>
                        <a:pt x="0" y="18252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88" name="자유형: 도형 8587">
                  <a:extLst>
                    <a:ext uri="{FF2B5EF4-FFF2-40B4-BE49-F238E27FC236}">
                      <a16:creationId xmlns:a16="http://schemas.microsoft.com/office/drawing/2014/main" id="{2B0C08ED-EBFB-4E15-8303-CDEAE7A28A23}"/>
                    </a:ext>
                  </a:extLst>
                </p:cNvPr>
                <p:cNvSpPr/>
                <p:nvPr/>
              </p:nvSpPr>
              <p:spPr>
                <a:xfrm>
                  <a:off x="653658" y="6434199"/>
                  <a:ext cx="165413" cy="182525"/>
                </a:xfrm>
                <a:custGeom>
                  <a:avLst/>
                  <a:gdLst>
                    <a:gd name="connsiteX0" fmla="*/ 0 w 165413"/>
                    <a:gd name="connsiteY0" fmla="*/ 0 h 182525"/>
                    <a:gd name="connsiteX1" fmla="*/ 165413 w 165413"/>
                    <a:gd name="connsiteY1" fmla="*/ 0 h 182525"/>
                    <a:gd name="connsiteX2" fmla="*/ 165413 w 165413"/>
                    <a:gd name="connsiteY2" fmla="*/ 182525 h 182525"/>
                    <a:gd name="connsiteX3" fmla="*/ 0 w 165413"/>
                    <a:gd name="connsiteY3" fmla="*/ 182525 h 182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25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2525"/>
                      </a:lnTo>
                      <a:lnTo>
                        <a:pt x="0" y="182525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8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6592768"/>
                <a:ext cx="165413" cy="23386"/>
                <a:chOff x="837324" y="6592768"/>
                <a:chExt cx="165413" cy="23386"/>
              </a:xfrm>
              <a:solidFill>
                <a:srgbClr val="000000"/>
              </a:solidFill>
            </p:grpSpPr>
            <p:sp>
              <p:nvSpPr>
                <p:cNvPr id="8590" name="자유형: 도형 8589">
                  <a:extLst>
                    <a:ext uri="{FF2B5EF4-FFF2-40B4-BE49-F238E27FC236}">
                      <a16:creationId xmlns:a16="http://schemas.microsoft.com/office/drawing/2014/main" id="{F6F4835F-DA63-4225-8B63-A6BD3FC34583}"/>
                    </a:ext>
                  </a:extLst>
                </p:cNvPr>
                <p:cNvSpPr/>
                <p:nvPr/>
              </p:nvSpPr>
              <p:spPr>
                <a:xfrm>
                  <a:off x="837324" y="6592768"/>
                  <a:ext cx="165413" cy="23386"/>
                </a:xfrm>
                <a:custGeom>
                  <a:avLst/>
                  <a:gdLst>
                    <a:gd name="connsiteX0" fmla="*/ 0 w 165413"/>
                    <a:gd name="connsiteY0" fmla="*/ 0 h 23386"/>
                    <a:gd name="connsiteX1" fmla="*/ 165413 w 165413"/>
                    <a:gd name="connsiteY1" fmla="*/ 0 h 23386"/>
                    <a:gd name="connsiteX2" fmla="*/ 165413 w 165413"/>
                    <a:gd name="connsiteY2" fmla="*/ 23386 h 23386"/>
                    <a:gd name="connsiteX3" fmla="*/ 0 w 165413"/>
                    <a:gd name="connsiteY3" fmla="*/ 23386 h 23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38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386"/>
                      </a:lnTo>
                      <a:lnTo>
                        <a:pt x="0" y="2338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91" name="자유형: 도형 8590">
                  <a:extLst>
                    <a:ext uri="{FF2B5EF4-FFF2-40B4-BE49-F238E27FC236}">
                      <a16:creationId xmlns:a16="http://schemas.microsoft.com/office/drawing/2014/main" id="{A66267BA-293F-43F8-8384-D153AC70C748}"/>
                    </a:ext>
                  </a:extLst>
                </p:cNvPr>
                <p:cNvSpPr/>
                <p:nvPr/>
              </p:nvSpPr>
              <p:spPr>
                <a:xfrm>
                  <a:off x="837324" y="6592768"/>
                  <a:ext cx="165413" cy="23386"/>
                </a:xfrm>
                <a:custGeom>
                  <a:avLst/>
                  <a:gdLst>
                    <a:gd name="connsiteX0" fmla="*/ 0 w 165413"/>
                    <a:gd name="connsiteY0" fmla="*/ 0 h 23386"/>
                    <a:gd name="connsiteX1" fmla="*/ 165413 w 165413"/>
                    <a:gd name="connsiteY1" fmla="*/ 0 h 23386"/>
                    <a:gd name="connsiteX2" fmla="*/ 165413 w 165413"/>
                    <a:gd name="connsiteY2" fmla="*/ 23386 h 23386"/>
                    <a:gd name="connsiteX3" fmla="*/ 0 w 165413"/>
                    <a:gd name="connsiteY3" fmla="*/ 23386 h 23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38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386"/>
                      </a:lnTo>
                      <a:lnTo>
                        <a:pt x="0" y="23386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9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6386856"/>
                <a:ext cx="165413" cy="229867"/>
                <a:chOff x="1020990" y="6386856"/>
                <a:chExt cx="165413" cy="229867"/>
              </a:xfrm>
              <a:solidFill>
                <a:srgbClr val="000000"/>
              </a:solidFill>
            </p:grpSpPr>
            <p:sp>
              <p:nvSpPr>
                <p:cNvPr id="8593" name="자유형: 도형 8592">
                  <a:extLst>
                    <a:ext uri="{FF2B5EF4-FFF2-40B4-BE49-F238E27FC236}">
                      <a16:creationId xmlns:a16="http://schemas.microsoft.com/office/drawing/2014/main" id="{97F82CFD-AB98-440D-9374-436D8F054F77}"/>
                    </a:ext>
                  </a:extLst>
                </p:cNvPr>
                <p:cNvSpPr/>
                <p:nvPr/>
              </p:nvSpPr>
              <p:spPr>
                <a:xfrm>
                  <a:off x="1020990" y="6386856"/>
                  <a:ext cx="165413" cy="229867"/>
                </a:xfrm>
                <a:custGeom>
                  <a:avLst/>
                  <a:gdLst>
                    <a:gd name="connsiteX0" fmla="*/ 0 w 165413"/>
                    <a:gd name="connsiteY0" fmla="*/ 0 h 229867"/>
                    <a:gd name="connsiteX1" fmla="*/ 165413 w 165413"/>
                    <a:gd name="connsiteY1" fmla="*/ 0 h 229867"/>
                    <a:gd name="connsiteX2" fmla="*/ 165413 w 165413"/>
                    <a:gd name="connsiteY2" fmla="*/ 229868 h 229867"/>
                    <a:gd name="connsiteX3" fmla="*/ 0 w 165413"/>
                    <a:gd name="connsiteY3" fmla="*/ 229868 h 229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98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9868"/>
                      </a:lnTo>
                      <a:lnTo>
                        <a:pt x="0" y="22986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94" name="자유형: 도형 8593">
                  <a:extLst>
                    <a:ext uri="{FF2B5EF4-FFF2-40B4-BE49-F238E27FC236}">
                      <a16:creationId xmlns:a16="http://schemas.microsoft.com/office/drawing/2014/main" id="{C8F56FE8-1655-40B1-8C50-D94882354106}"/>
                    </a:ext>
                  </a:extLst>
                </p:cNvPr>
                <p:cNvSpPr/>
                <p:nvPr/>
              </p:nvSpPr>
              <p:spPr>
                <a:xfrm>
                  <a:off x="1020990" y="6386856"/>
                  <a:ext cx="165413" cy="229867"/>
                </a:xfrm>
                <a:custGeom>
                  <a:avLst/>
                  <a:gdLst>
                    <a:gd name="connsiteX0" fmla="*/ 0 w 165413"/>
                    <a:gd name="connsiteY0" fmla="*/ 0 h 229867"/>
                    <a:gd name="connsiteX1" fmla="*/ 165413 w 165413"/>
                    <a:gd name="connsiteY1" fmla="*/ 0 h 229867"/>
                    <a:gd name="connsiteX2" fmla="*/ 165413 w 165413"/>
                    <a:gd name="connsiteY2" fmla="*/ 229868 h 229867"/>
                    <a:gd name="connsiteX3" fmla="*/ 0 w 165413"/>
                    <a:gd name="connsiteY3" fmla="*/ 229868 h 229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98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9868"/>
                      </a:lnTo>
                      <a:lnTo>
                        <a:pt x="0" y="229868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9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6458726"/>
                <a:ext cx="165413" cy="157998"/>
                <a:chOff x="1204656" y="6458726"/>
                <a:chExt cx="165413" cy="157998"/>
              </a:xfrm>
              <a:solidFill>
                <a:srgbClr val="000000"/>
              </a:solidFill>
            </p:grpSpPr>
            <p:sp>
              <p:nvSpPr>
                <p:cNvPr id="8596" name="자유형: 도형 8595">
                  <a:extLst>
                    <a:ext uri="{FF2B5EF4-FFF2-40B4-BE49-F238E27FC236}">
                      <a16:creationId xmlns:a16="http://schemas.microsoft.com/office/drawing/2014/main" id="{C2EF404E-4D9D-4F32-A2ED-4EC47A687F23}"/>
                    </a:ext>
                  </a:extLst>
                </p:cNvPr>
                <p:cNvSpPr/>
                <p:nvPr/>
              </p:nvSpPr>
              <p:spPr>
                <a:xfrm>
                  <a:off x="1204656" y="6458726"/>
                  <a:ext cx="165413" cy="157998"/>
                </a:xfrm>
                <a:custGeom>
                  <a:avLst/>
                  <a:gdLst>
                    <a:gd name="connsiteX0" fmla="*/ 0 w 165413"/>
                    <a:gd name="connsiteY0" fmla="*/ 0 h 157998"/>
                    <a:gd name="connsiteX1" fmla="*/ 165414 w 165413"/>
                    <a:gd name="connsiteY1" fmla="*/ 0 h 157998"/>
                    <a:gd name="connsiteX2" fmla="*/ 165414 w 165413"/>
                    <a:gd name="connsiteY2" fmla="*/ 157998 h 157998"/>
                    <a:gd name="connsiteX3" fmla="*/ 0 w 165413"/>
                    <a:gd name="connsiteY3" fmla="*/ 157998 h 157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799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57998"/>
                      </a:lnTo>
                      <a:lnTo>
                        <a:pt x="0" y="15799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97" name="자유형: 도형 8596">
                  <a:extLst>
                    <a:ext uri="{FF2B5EF4-FFF2-40B4-BE49-F238E27FC236}">
                      <a16:creationId xmlns:a16="http://schemas.microsoft.com/office/drawing/2014/main" id="{1210F9A0-8996-446C-81E4-8AB052371620}"/>
                    </a:ext>
                  </a:extLst>
                </p:cNvPr>
                <p:cNvSpPr/>
                <p:nvPr/>
              </p:nvSpPr>
              <p:spPr>
                <a:xfrm>
                  <a:off x="1204656" y="6458726"/>
                  <a:ext cx="165413" cy="157998"/>
                </a:xfrm>
                <a:custGeom>
                  <a:avLst/>
                  <a:gdLst>
                    <a:gd name="connsiteX0" fmla="*/ 0 w 165413"/>
                    <a:gd name="connsiteY0" fmla="*/ 0 h 157998"/>
                    <a:gd name="connsiteX1" fmla="*/ 165414 w 165413"/>
                    <a:gd name="connsiteY1" fmla="*/ 0 h 157998"/>
                    <a:gd name="connsiteX2" fmla="*/ 165414 w 165413"/>
                    <a:gd name="connsiteY2" fmla="*/ 157998 h 157998"/>
                    <a:gd name="connsiteX3" fmla="*/ 0 w 165413"/>
                    <a:gd name="connsiteY3" fmla="*/ 157998 h 157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7998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57998"/>
                      </a:lnTo>
                      <a:lnTo>
                        <a:pt x="0" y="157998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59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6160981"/>
                <a:ext cx="165413" cy="455172"/>
                <a:chOff x="1388322" y="6160981"/>
                <a:chExt cx="165413" cy="455172"/>
              </a:xfrm>
              <a:solidFill>
                <a:srgbClr val="000000"/>
              </a:solidFill>
            </p:grpSpPr>
            <p:sp>
              <p:nvSpPr>
                <p:cNvPr id="8599" name="자유형: 도형 8598">
                  <a:extLst>
                    <a:ext uri="{FF2B5EF4-FFF2-40B4-BE49-F238E27FC236}">
                      <a16:creationId xmlns:a16="http://schemas.microsoft.com/office/drawing/2014/main" id="{F3E0ABF3-DABC-4372-AA97-E6FA211A06B7}"/>
                    </a:ext>
                  </a:extLst>
                </p:cNvPr>
                <p:cNvSpPr/>
                <p:nvPr/>
              </p:nvSpPr>
              <p:spPr>
                <a:xfrm>
                  <a:off x="1388322" y="6160981"/>
                  <a:ext cx="165413" cy="455172"/>
                </a:xfrm>
                <a:custGeom>
                  <a:avLst/>
                  <a:gdLst>
                    <a:gd name="connsiteX0" fmla="*/ 0 w 165413"/>
                    <a:gd name="connsiteY0" fmla="*/ 0 h 455172"/>
                    <a:gd name="connsiteX1" fmla="*/ 165413 w 165413"/>
                    <a:gd name="connsiteY1" fmla="*/ 0 h 455172"/>
                    <a:gd name="connsiteX2" fmla="*/ 165413 w 165413"/>
                    <a:gd name="connsiteY2" fmla="*/ 455172 h 455172"/>
                    <a:gd name="connsiteX3" fmla="*/ 0 w 165413"/>
                    <a:gd name="connsiteY3" fmla="*/ 455172 h 455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51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5172"/>
                      </a:lnTo>
                      <a:lnTo>
                        <a:pt x="0" y="45517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00" name="자유형: 도형 8599">
                  <a:extLst>
                    <a:ext uri="{FF2B5EF4-FFF2-40B4-BE49-F238E27FC236}">
                      <a16:creationId xmlns:a16="http://schemas.microsoft.com/office/drawing/2014/main" id="{5D5B9215-9CAF-44DC-A83D-80C11E8EFEF8}"/>
                    </a:ext>
                  </a:extLst>
                </p:cNvPr>
                <p:cNvSpPr/>
                <p:nvPr/>
              </p:nvSpPr>
              <p:spPr>
                <a:xfrm>
                  <a:off x="1388322" y="6160981"/>
                  <a:ext cx="165413" cy="455172"/>
                </a:xfrm>
                <a:custGeom>
                  <a:avLst/>
                  <a:gdLst>
                    <a:gd name="connsiteX0" fmla="*/ 0 w 165413"/>
                    <a:gd name="connsiteY0" fmla="*/ 0 h 455172"/>
                    <a:gd name="connsiteX1" fmla="*/ 165413 w 165413"/>
                    <a:gd name="connsiteY1" fmla="*/ 0 h 455172"/>
                    <a:gd name="connsiteX2" fmla="*/ 165413 w 165413"/>
                    <a:gd name="connsiteY2" fmla="*/ 455172 h 455172"/>
                    <a:gd name="connsiteX3" fmla="*/ 0 w 165413"/>
                    <a:gd name="connsiteY3" fmla="*/ 455172 h 455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551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55172"/>
                      </a:lnTo>
                      <a:lnTo>
                        <a:pt x="0" y="45517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0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6366322"/>
                <a:ext cx="165413" cy="250401"/>
                <a:chOff x="1571988" y="6366322"/>
                <a:chExt cx="165413" cy="250401"/>
              </a:xfrm>
              <a:solidFill>
                <a:srgbClr val="000000"/>
              </a:solidFill>
            </p:grpSpPr>
            <p:sp>
              <p:nvSpPr>
                <p:cNvPr id="8602" name="자유형: 도형 8601">
                  <a:extLst>
                    <a:ext uri="{FF2B5EF4-FFF2-40B4-BE49-F238E27FC236}">
                      <a16:creationId xmlns:a16="http://schemas.microsoft.com/office/drawing/2014/main" id="{96671AF1-C190-4DD6-969A-D86A3E8FF592}"/>
                    </a:ext>
                  </a:extLst>
                </p:cNvPr>
                <p:cNvSpPr/>
                <p:nvPr/>
              </p:nvSpPr>
              <p:spPr>
                <a:xfrm>
                  <a:off x="1571988" y="6366322"/>
                  <a:ext cx="165413" cy="250401"/>
                </a:xfrm>
                <a:custGeom>
                  <a:avLst/>
                  <a:gdLst>
                    <a:gd name="connsiteX0" fmla="*/ 0 w 165413"/>
                    <a:gd name="connsiteY0" fmla="*/ 0 h 250401"/>
                    <a:gd name="connsiteX1" fmla="*/ 165413 w 165413"/>
                    <a:gd name="connsiteY1" fmla="*/ 0 h 250401"/>
                    <a:gd name="connsiteX2" fmla="*/ 165413 w 165413"/>
                    <a:gd name="connsiteY2" fmla="*/ 250402 h 250401"/>
                    <a:gd name="connsiteX3" fmla="*/ 0 w 165413"/>
                    <a:gd name="connsiteY3" fmla="*/ 250402 h 250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40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402"/>
                      </a:lnTo>
                      <a:lnTo>
                        <a:pt x="0" y="25040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03" name="자유형: 도형 8602">
                  <a:extLst>
                    <a:ext uri="{FF2B5EF4-FFF2-40B4-BE49-F238E27FC236}">
                      <a16:creationId xmlns:a16="http://schemas.microsoft.com/office/drawing/2014/main" id="{2FA89799-5B99-437E-BB5C-39D4E92115DE}"/>
                    </a:ext>
                  </a:extLst>
                </p:cNvPr>
                <p:cNvSpPr/>
                <p:nvPr/>
              </p:nvSpPr>
              <p:spPr>
                <a:xfrm>
                  <a:off x="1571988" y="6366322"/>
                  <a:ext cx="165413" cy="250401"/>
                </a:xfrm>
                <a:custGeom>
                  <a:avLst/>
                  <a:gdLst>
                    <a:gd name="connsiteX0" fmla="*/ 0 w 165413"/>
                    <a:gd name="connsiteY0" fmla="*/ 0 h 250401"/>
                    <a:gd name="connsiteX1" fmla="*/ 165413 w 165413"/>
                    <a:gd name="connsiteY1" fmla="*/ 0 h 250401"/>
                    <a:gd name="connsiteX2" fmla="*/ 165413 w 165413"/>
                    <a:gd name="connsiteY2" fmla="*/ 250402 h 250401"/>
                    <a:gd name="connsiteX3" fmla="*/ 0 w 165413"/>
                    <a:gd name="connsiteY3" fmla="*/ 250402 h 250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040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0402"/>
                      </a:lnTo>
                      <a:lnTo>
                        <a:pt x="0" y="25040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0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6414805"/>
                <a:ext cx="165413" cy="135182"/>
                <a:chOff x="1755654" y="6414805"/>
                <a:chExt cx="165413" cy="135182"/>
              </a:xfrm>
              <a:solidFill>
                <a:srgbClr val="000000"/>
              </a:solidFill>
            </p:grpSpPr>
            <p:sp>
              <p:nvSpPr>
                <p:cNvPr id="8605" name="자유형: 도형 8604">
                  <a:extLst>
                    <a:ext uri="{FF2B5EF4-FFF2-40B4-BE49-F238E27FC236}">
                      <a16:creationId xmlns:a16="http://schemas.microsoft.com/office/drawing/2014/main" id="{C07FB495-9AC1-4C78-99F5-D990E4423D35}"/>
                    </a:ext>
                  </a:extLst>
                </p:cNvPr>
                <p:cNvSpPr/>
                <p:nvPr/>
              </p:nvSpPr>
              <p:spPr>
                <a:xfrm>
                  <a:off x="1755654" y="6414805"/>
                  <a:ext cx="165413" cy="135182"/>
                </a:xfrm>
                <a:custGeom>
                  <a:avLst/>
                  <a:gdLst>
                    <a:gd name="connsiteX0" fmla="*/ 0 w 165413"/>
                    <a:gd name="connsiteY0" fmla="*/ 0 h 135182"/>
                    <a:gd name="connsiteX1" fmla="*/ 165413 w 165413"/>
                    <a:gd name="connsiteY1" fmla="*/ 0 h 135182"/>
                    <a:gd name="connsiteX2" fmla="*/ 165413 w 165413"/>
                    <a:gd name="connsiteY2" fmla="*/ 135183 h 135182"/>
                    <a:gd name="connsiteX3" fmla="*/ 0 w 165413"/>
                    <a:gd name="connsiteY3" fmla="*/ 135183 h 135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518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5183"/>
                      </a:lnTo>
                      <a:lnTo>
                        <a:pt x="0" y="13518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06" name="자유형: 도형 8605">
                  <a:extLst>
                    <a:ext uri="{FF2B5EF4-FFF2-40B4-BE49-F238E27FC236}">
                      <a16:creationId xmlns:a16="http://schemas.microsoft.com/office/drawing/2014/main" id="{B27B99F9-6255-4421-8B2E-FD8C6A67059F}"/>
                    </a:ext>
                  </a:extLst>
                </p:cNvPr>
                <p:cNvSpPr/>
                <p:nvPr/>
              </p:nvSpPr>
              <p:spPr>
                <a:xfrm>
                  <a:off x="1755654" y="6414805"/>
                  <a:ext cx="165413" cy="135182"/>
                </a:xfrm>
                <a:custGeom>
                  <a:avLst/>
                  <a:gdLst>
                    <a:gd name="connsiteX0" fmla="*/ 0 w 165413"/>
                    <a:gd name="connsiteY0" fmla="*/ 0 h 135182"/>
                    <a:gd name="connsiteX1" fmla="*/ 165413 w 165413"/>
                    <a:gd name="connsiteY1" fmla="*/ 0 h 135182"/>
                    <a:gd name="connsiteX2" fmla="*/ 165413 w 165413"/>
                    <a:gd name="connsiteY2" fmla="*/ 135183 h 135182"/>
                    <a:gd name="connsiteX3" fmla="*/ 0 w 165413"/>
                    <a:gd name="connsiteY3" fmla="*/ 135183 h 135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518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5183"/>
                      </a:lnTo>
                      <a:lnTo>
                        <a:pt x="0" y="13518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0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6356626"/>
                <a:ext cx="165413" cy="235001"/>
                <a:chOff x="1938750" y="6356626"/>
                <a:chExt cx="165413" cy="235001"/>
              </a:xfrm>
              <a:solidFill>
                <a:srgbClr val="000000"/>
              </a:solidFill>
            </p:grpSpPr>
            <p:sp>
              <p:nvSpPr>
                <p:cNvPr id="8608" name="자유형: 도형 8607">
                  <a:extLst>
                    <a:ext uri="{FF2B5EF4-FFF2-40B4-BE49-F238E27FC236}">
                      <a16:creationId xmlns:a16="http://schemas.microsoft.com/office/drawing/2014/main" id="{D0FFEAD1-5D92-4BE0-8DC8-C0362FC0D177}"/>
                    </a:ext>
                  </a:extLst>
                </p:cNvPr>
                <p:cNvSpPr/>
                <p:nvPr/>
              </p:nvSpPr>
              <p:spPr>
                <a:xfrm>
                  <a:off x="1938750" y="6356626"/>
                  <a:ext cx="165413" cy="235001"/>
                </a:xfrm>
                <a:custGeom>
                  <a:avLst/>
                  <a:gdLst>
                    <a:gd name="connsiteX0" fmla="*/ 0 w 165413"/>
                    <a:gd name="connsiteY0" fmla="*/ 0 h 235001"/>
                    <a:gd name="connsiteX1" fmla="*/ 165413 w 165413"/>
                    <a:gd name="connsiteY1" fmla="*/ 0 h 235001"/>
                    <a:gd name="connsiteX2" fmla="*/ 165413 w 165413"/>
                    <a:gd name="connsiteY2" fmla="*/ 235001 h 235001"/>
                    <a:gd name="connsiteX3" fmla="*/ 0 w 165413"/>
                    <a:gd name="connsiteY3" fmla="*/ 235001 h 235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500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5001"/>
                      </a:lnTo>
                      <a:lnTo>
                        <a:pt x="0" y="23500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09" name="자유형: 도형 8608">
                  <a:extLst>
                    <a:ext uri="{FF2B5EF4-FFF2-40B4-BE49-F238E27FC236}">
                      <a16:creationId xmlns:a16="http://schemas.microsoft.com/office/drawing/2014/main" id="{ACEB8198-6B80-418A-94A7-4483DAB16C62}"/>
                    </a:ext>
                  </a:extLst>
                </p:cNvPr>
                <p:cNvSpPr/>
                <p:nvPr/>
              </p:nvSpPr>
              <p:spPr>
                <a:xfrm>
                  <a:off x="1938750" y="6356626"/>
                  <a:ext cx="165413" cy="235001"/>
                </a:xfrm>
                <a:custGeom>
                  <a:avLst/>
                  <a:gdLst>
                    <a:gd name="connsiteX0" fmla="*/ 0 w 165413"/>
                    <a:gd name="connsiteY0" fmla="*/ 0 h 235001"/>
                    <a:gd name="connsiteX1" fmla="*/ 165413 w 165413"/>
                    <a:gd name="connsiteY1" fmla="*/ 0 h 235001"/>
                    <a:gd name="connsiteX2" fmla="*/ 165413 w 165413"/>
                    <a:gd name="connsiteY2" fmla="*/ 235001 h 235001"/>
                    <a:gd name="connsiteX3" fmla="*/ 0 w 165413"/>
                    <a:gd name="connsiteY3" fmla="*/ 235001 h 235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500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5001"/>
                      </a:lnTo>
                      <a:lnTo>
                        <a:pt x="0" y="235001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1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6569952"/>
                <a:ext cx="165413" cy="24526"/>
                <a:chOff x="2122416" y="6569952"/>
                <a:chExt cx="165413" cy="24526"/>
              </a:xfrm>
              <a:solidFill>
                <a:srgbClr val="000000"/>
              </a:solidFill>
            </p:grpSpPr>
            <p:sp>
              <p:nvSpPr>
                <p:cNvPr id="8611" name="자유형: 도형 8610">
                  <a:extLst>
                    <a:ext uri="{FF2B5EF4-FFF2-40B4-BE49-F238E27FC236}">
                      <a16:creationId xmlns:a16="http://schemas.microsoft.com/office/drawing/2014/main" id="{5F010D3E-2777-437A-858D-6F8D58F02070}"/>
                    </a:ext>
                  </a:extLst>
                </p:cNvPr>
                <p:cNvSpPr/>
                <p:nvPr/>
              </p:nvSpPr>
              <p:spPr>
                <a:xfrm>
                  <a:off x="2122416" y="6569952"/>
                  <a:ext cx="165413" cy="24526"/>
                </a:xfrm>
                <a:custGeom>
                  <a:avLst/>
                  <a:gdLst>
                    <a:gd name="connsiteX0" fmla="*/ 0 w 165413"/>
                    <a:gd name="connsiteY0" fmla="*/ 0 h 24526"/>
                    <a:gd name="connsiteX1" fmla="*/ 165413 w 165413"/>
                    <a:gd name="connsiteY1" fmla="*/ 0 h 24526"/>
                    <a:gd name="connsiteX2" fmla="*/ 165413 w 165413"/>
                    <a:gd name="connsiteY2" fmla="*/ 24527 h 24526"/>
                    <a:gd name="connsiteX3" fmla="*/ 0 w 165413"/>
                    <a:gd name="connsiteY3" fmla="*/ 24527 h 2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452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4527"/>
                      </a:lnTo>
                      <a:lnTo>
                        <a:pt x="0" y="2452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12" name="자유형: 도형 8611">
                  <a:extLst>
                    <a:ext uri="{FF2B5EF4-FFF2-40B4-BE49-F238E27FC236}">
                      <a16:creationId xmlns:a16="http://schemas.microsoft.com/office/drawing/2014/main" id="{22B2BF30-0687-492D-B3E5-AF695892CF3C}"/>
                    </a:ext>
                  </a:extLst>
                </p:cNvPr>
                <p:cNvSpPr/>
                <p:nvPr/>
              </p:nvSpPr>
              <p:spPr>
                <a:xfrm>
                  <a:off x="2122416" y="6569952"/>
                  <a:ext cx="165413" cy="24526"/>
                </a:xfrm>
                <a:custGeom>
                  <a:avLst/>
                  <a:gdLst>
                    <a:gd name="connsiteX0" fmla="*/ 0 w 165413"/>
                    <a:gd name="connsiteY0" fmla="*/ 0 h 24526"/>
                    <a:gd name="connsiteX1" fmla="*/ 165413 w 165413"/>
                    <a:gd name="connsiteY1" fmla="*/ 0 h 24526"/>
                    <a:gd name="connsiteX2" fmla="*/ 165413 w 165413"/>
                    <a:gd name="connsiteY2" fmla="*/ 24527 h 24526"/>
                    <a:gd name="connsiteX3" fmla="*/ 0 w 165413"/>
                    <a:gd name="connsiteY3" fmla="*/ 24527 h 2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452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4527"/>
                      </a:lnTo>
                      <a:lnTo>
                        <a:pt x="0" y="2452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1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6495801"/>
                <a:ext cx="165413" cy="98107"/>
                <a:chOff x="2306082" y="6495801"/>
                <a:chExt cx="165413" cy="98107"/>
              </a:xfrm>
              <a:solidFill>
                <a:srgbClr val="000000"/>
              </a:solidFill>
            </p:grpSpPr>
            <p:sp>
              <p:nvSpPr>
                <p:cNvPr id="8614" name="자유형: 도형 8613">
                  <a:extLst>
                    <a:ext uri="{FF2B5EF4-FFF2-40B4-BE49-F238E27FC236}">
                      <a16:creationId xmlns:a16="http://schemas.microsoft.com/office/drawing/2014/main" id="{E3358030-5FA8-4A3B-A670-BAB84A9752AB}"/>
                    </a:ext>
                  </a:extLst>
                </p:cNvPr>
                <p:cNvSpPr/>
                <p:nvPr/>
              </p:nvSpPr>
              <p:spPr>
                <a:xfrm>
                  <a:off x="2306082" y="6495801"/>
                  <a:ext cx="165413" cy="98107"/>
                </a:xfrm>
                <a:custGeom>
                  <a:avLst/>
                  <a:gdLst>
                    <a:gd name="connsiteX0" fmla="*/ 0 w 165413"/>
                    <a:gd name="connsiteY0" fmla="*/ 0 h 98107"/>
                    <a:gd name="connsiteX1" fmla="*/ 165414 w 165413"/>
                    <a:gd name="connsiteY1" fmla="*/ 0 h 98107"/>
                    <a:gd name="connsiteX2" fmla="*/ 165414 w 165413"/>
                    <a:gd name="connsiteY2" fmla="*/ 98107 h 98107"/>
                    <a:gd name="connsiteX3" fmla="*/ 0 w 165413"/>
                    <a:gd name="connsiteY3" fmla="*/ 98107 h 9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810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8107"/>
                      </a:lnTo>
                      <a:lnTo>
                        <a:pt x="0" y="9810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15" name="자유형: 도형 8614">
                  <a:extLst>
                    <a:ext uri="{FF2B5EF4-FFF2-40B4-BE49-F238E27FC236}">
                      <a16:creationId xmlns:a16="http://schemas.microsoft.com/office/drawing/2014/main" id="{7F5D67CE-24BC-4829-B0FF-CB92817927E4}"/>
                    </a:ext>
                  </a:extLst>
                </p:cNvPr>
                <p:cNvSpPr/>
                <p:nvPr/>
              </p:nvSpPr>
              <p:spPr>
                <a:xfrm>
                  <a:off x="2306082" y="6495801"/>
                  <a:ext cx="165413" cy="98107"/>
                </a:xfrm>
                <a:custGeom>
                  <a:avLst/>
                  <a:gdLst>
                    <a:gd name="connsiteX0" fmla="*/ 0 w 165413"/>
                    <a:gd name="connsiteY0" fmla="*/ 0 h 98107"/>
                    <a:gd name="connsiteX1" fmla="*/ 165414 w 165413"/>
                    <a:gd name="connsiteY1" fmla="*/ 0 h 98107"/>
                    <a:gd name="connsiteX2" fmla="*/ 165414 w 165413"/>
                    <a:gd name="connsiteY2" fmla="*/ 98107 h 98107"/>
                    <a:gd name="connsiteX3" fmla="*/ 0 w 165413"/>
                    <a:gd name="connsiteY3" fmla="*/ 98107 h 9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8107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8107"/>
                      </a:lnTo>
                      <a:lnTo>
                        <a:pt x="0" y="9810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1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6281334"/>
                <a:ext cx="165413" cy="302877"/>
                <a:chOff x="2489748" y="6281334"/>
                <a:chExt cx="165413" cy="302877"/>
              </a:xfrm>
              <a:solidFill>
                <a:srgbClr val="000000"/>
              </a:solidFill>
            </p:grpSpPr>
            <p:sp>
              <p:nvSpPr>
                <p:cNvPr id="8617" name="자유형: 도형 8616">
                  <a:extLst>
                    <a:ext uri="{FF2B5EF4-FFF2-40B4-BE49-F238E27FC236}">
                      <a16:creationId xmlns:a16="http://schemas.microsoft.com/office/drawing/2014/main" id="{901BBF58-DD88-4075-9201-878CC5D3694A}"/>
                    </a:ext>
                  </a:extLst>
                </p:cNvPr>
                <p:cNvSpPr/>
                <p:nvPr/>
              </p:nvSpPr>
              <p:spPr>
                <a:xfrm>
                  <a:off x="2489748" y="6281334"/>
                  <a:ext cx="165413" cy="302877"/>
                </a:xfrm>
                <a:custGeom>
                  <a:avLst/>
                  <a:gdLst>
                    <a:gd name="connsiteX0" fmla="*/ 0 w 165413"/>
                    <a:gd name="connsiteY0" fmla="*/ 0 h 302877"/>
                    <a:gd name="connsiteX1" fmla="*/ 165413 w 165413"/>
                    <a:gd name="connsiteY1" fmla="*/ 0 h 302877"/>
                    <a:gd name="connsiteX2" fmla="*/ 165413 w 165413"/>
                    <a:gd name="connsiteY2" fmla="*/ 302878 h 302877"/>
                    <a:gd name="connsiteX3" fmla="*/ 0 w 165413"/>
                    <a:gd name="connsiteY3" fmla="*/ 302878 h 302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0287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02878"/>
                      </a:lnTo>
                      <a:lnTo>
                        <a:pt x="0" y="30287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18" name="자유형: 도형 8617">
                  <a:extLst>
                    <a:ext uri="{FF2B5EF4-FFF2-40B4-BE49-F238E27FC236}">
                      <a16:creationId xmlns:a16="http://schemas.microsoft.com/office/drawing/2014/main" id="{889F23A0-30ED-4262-8863-2D656F36D5FA}"/>
                    </a:ext>
                  </a:extLst>
                </p:cNvPr>
                <p:cNvSpPr/>
                <p:nvPr/>
              </p:nvSpPr>
              <p:spPr>
                <a:xfrm>
                  <a:off x="2489748" y="6281334"/>
                  <a:ext cx="165413" cy="302877"/>
                </a:xfrm>
                <a:custGeom>
                  <a:avLst/>
                  <a:gdLst>
                    <a:gd name="connsiteX0" fmla="*/ 0 w 165413"/>
                    <a:gd name="connsiteY0" fmla="*/ 0 h 302877"/>
                    <a:gd name="connsiteX1" fmla="*/ 165413 w 165413"/>
                    <a:gd name="connsiteY1" fmla="*/ 0 h 302877"/>
                    <a:gd name="connsiteX2" fmla="*/ 165413 w 165413"/>
                    <a:gd name="connsiteY2" fmla="*/ 302878 h 302877"/>
                    <a:gd name="connsiteX3" fmla="*/ 0 w 165413"/>
                    <a:gd name="connsiteY3" fmla="*/ 302878 h 302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0287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02878"/>
                      </a:lnTo>
                      <a:lnTo>
                        <a:pt x="0" y="302878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1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6418228"/>
                <a:ext cx="165413" cy="159139"/>
                <a:chOff x="2673414" y="6418228"/>
                <a:chExt cx="165413" cy="159139"/>
              </a:xfrm>
              <a:solidFill>
                <a:srgbClr val="000000"/>
              </a:solidFill>
            </p:grpSpPr>
            <p:sp>
              <p:nvSpPr>
                <p:cNvPr id="8620" name="자유형: 도형 8619">
                  <a:extLst>
                    <a:ext uri="{FF2B5EF4-FFF2-40B4-BE49-F238E27FC236}">
                      <a16:creationId xmlns:a16="http://schemas.microsoft.com/office/drawing/2014/main" id="{9A0FE014-76A5-42D7-AB25-356EF8860167}"/>
                    </a:ext>
                  </a:extLst>
                </p:cNvPr>
                <p:cNvSpPr/>
                <p:nvPr/>
              </p:nvSpPr>
              <p:spPr>
                <a:xfrm>
                  <a:off x="2673414" y="6418228"/>
                  <a:ext cx="165413" cy="159139"/>
                </a:xfrm>
                <a:custGeom>
                  <a:avLst/>
                  <a:gdLst>
                    <a:gd name="connsiteX0" fmla="*/ 0 w 165413"/>
                    <a:gd name="connsiteY0" fmla="*/ 0 h 159139"/>
                    <a:gd name="connsiteX1" fmla="*/ 165414 w 165413"/>
                    <a:gd name="connsiteY1" fmla="*/ 0 h 159139"/>
                    <a:gd name="connsiteX2" fmla="*/ 165414 w 165413"/>
                    <a:gd name="connsiteY2" fmla="*/ 159139 h 159139"/>
                    <a:gd name="connsiteX3" fmla="*/ 0 w 165413"/>
                    <a:gd name="connsiteY3" fmla="*/ 159139 h 159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13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59139"/>
                      </a:lnTo>
                      <a:lnTo>
                        <a:pt x="0" y="15913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21" name="자유형: 도형 8620">
                  <a:extLst>
                    <a:ext uri="{FF2B5EF4-FFF2-40B4-BE49-F238E27FC236}">
                      <a16:creationId xmlns:a16="http://schemas.microsoft.com/office/drawing/2014/main" id="{272D4149-B031-4F10-891A-31898080AAF1}"/>
                    </a:ext>
                  </a:extLst>
                </p:cNvPr>
                <p:cNvSpPr/>
                <p:nvPr/>
              </p:nvSpPr>
              <p:spPr>
                <a:xfrm>
                  <a:off x="2673414" y="6418228"/>
                  <a:ext cx="165413" cy="159139"/>
                </a:xfrm>
                <a:custGeom>
                  <a:avLst/>
                  <a:gdLst>
                    <a:gd name="connsiteX0" fmla="*/ 0 w 165413"/>
                    <a:gd name="connsiteY0" fmla="*/ 0 h 159139"/>
                    <a:gd name="connsiteX1" fmla="*/ 165414 w 165413"/>
                    <a:gd name="connsiteY1" fmla="*/ 0 h 159139"/>
                    <a:gd name="connsiteX2" fmla="*/ 165414 w 165413"/>
                    <a:gd name="connsiteY2" fmla="*/ 159139 h 159139"/>
                    <a:gd name="connsiteX3" fmla="*/ 0 w 165413"/>
                    <a:gd name="connsiteY3" fmla="*/ 159139 h 159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13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59139"/>
                      </a:lnTo>
                      <a:lnTo>
                        <a:pt x="0" y="159139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2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6296734"/>
                <a:ext cx="165413" cy="297744"/>
                <a:chOff x="2857080" y="6296734"/>
                <a:chExt cx="165413" cy="297744"/>
              </a:xfrm>
              <a:solidFill>
                <a:srgbClr val="000000"/>
              </a:solidFill>
            </p:grpSpPr>
            <p:sp>
              <p:nvSpPr>
                <p:cNvPr id="8623" name="자유형: 도형 8622">
                  <a:extLst>
                    <a:ext uri="{FF2B5EF4-FFF2-40B4-BE49-F238E27FC236}">
                      <a16:creationId xmlns:a16="http://schemas.microsoft.com/office/drawing/2014/main" id="{15C67637-DB44-4DA0-82C2-AB9221B52C89}"/>
                    </a:ext>
                  </a:extLst>
                </p:cNvPr>
                <p:cNvSpPr/>
                <p:nvPr/>
              </p:nvSpPr>
              <p:spPr>
                <a:xfrm>
                  <a:off x="2857080" y="6296734"/>
                  <a:ext cx="165413" cy="297744"/>
                </a:xfrm>
                <a:custGeom>
                  <a:avLst/>
                  <a:gdLst>
                    <a:gd name="connsiteX0" fmla="*/ 0 w 165413"/>
                    <a:gd name="connsiteY0" fmla="*/ 0 h 297744"/>
                    <a:gd name="connsiteX1" fmla="*/ 165413 w 165413"/>
                    <a:gd name="connsiteY1" fmla="*/ 0 h 297744"/>
                    <a:gd name="connsiteX2" fmla="*/ 165413 w 165413"/>
                    <a:gd name="connsiteY2" fmla="*/ 297744 h 297744"/>
                    <a:gd name="connsiteX3" fmla="*/ 0 w 165413"/>
                    <a:gd name="connsiteY3" fmla="*/ 297744 h 297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774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7744"/>
                      </a:lnTo>
                      <a:lnTo>
                        <a:pt x="0" y="29774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24" name="자유형: 도형 8623">
                  <a:extLst>
                    <a:ext uri="{FF2B5EF4-FFF2-40B4-BE49-F238E27FC236}">
                      <a16:creationId xmlns:a16="http://schemas.microsoft.com/office/drawing/2014/main" id="{73A54E2D-3B55-4163-8146-D10F71668897}"/>
                    </a:ext>
                  </a:extLst>
                </p:cNvPr>
                <p:cNvSpPr/>
                <p:nvPr/>
              </p:nvSpPr>
              <p:spPr>
                <a:xfrm>
                  <a:off x="2857080" y="6296734"/>
                  <a:ext cx="165413" cy="297744"/>
                </a:xfrm>
                <a:custGeom>
                  <a:avLst/>
                  <a:gdLst>
                    <a:gd name="connsiteX0" fmla="*/ 0 w 165413"/>
                    <a:gd name="connsiteY0" fmla="*/ 0 h 297744"/>
                    <a:gd name="connsiteX1" fmla="*/ 165413 w 165413"/>
                    <a:gd name="connsiteY1" fmla="*/ 0 h 297744"/>
                    <a:gd name="connsiteX2" fmla="*/ 165413 w 165413"/>
                    <a:gd name="connsiteY2" fmla="*/ 297744 h 297744"/>
                    <a:gd name="connsiteX3" fmla="*/ 0 w 165413"/>
                    <a:gd name="connsiteY3" fmla="*/ 297744 h 297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774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7744"/>
                      </a:lnTo>
                      <a:lnTo>
                        <a:pt x="0" y="29774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2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6568241"/>
                <a:ext cx="165413" cy="27378"/>
                <a:chOff x="3040746" y="6568241"/>
                <a:chExt cx="165413" cy="27378"/>
              </a:xfrm>
              <a:solidFill>
                <a:srgbClr val="000000"/>
              </a:solidFill>
            </p:grpSpPr>
            <p:sp>
              <p:nvSpPr>
                <p:cNvPr id="8626" name="자유형: 도형 8625">
                  <a:extLst>
                    <a:ext uri="{FF2B5EF4-FFF2-40B4-BE49-F238E27FC236}">
                      <a16:creationId xmlns:a16="http://schemas.microsoft.com/office/drawing/2014/main" id="{F3515E8F-37D2-420C-A1A2-73DB757C586C}"/>
                    </a:ext>
                  </a:extLst>
                </p:cNvPr>
                <p:cNvSpPr/>
                <p:nvPr/>
              </p:nvSpPr>
              <p:spPr>
                <a:xfrm>
                  <a:off x="3040746" y="6568241"/>
                  <a:ext cx="165413" cy="27378"/>
                </a:xfrm>
                <a:custGeom>
                  <a:avLst/>
                  <a:gdLst>
                    <a:gd name="connsiteX0" fmla="*/ 0 w 165413"/>
                    <a:gd name="connsiteY0" fmla="*/ 0 h 27378"/>
                    <a:gd name="connsiteX1" fmla="*/ 165413 w 165413"/>
                    <a:gd name="connsiteY1" fmla="*/ 0 h 27378"/>
                    <a:gd name="connsiteX2" fmla="*/ 165413 w 165413"/>
                    <a:gd name="connsiteY2" fmla="*/ 27379 h 27378"/>
                    <a:gd name="connsiteX3" fmla="*/ 0 w 165413"/>
                    <a:gd name="connsiteY3" fmla="*/ 27379 h 27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37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379"/>
                      </a:lnTo>
                      <a:lnTo>
                        <a:pt x="0" y="2737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27" name="자유형: 도형 8626">
                  <a:extLst>
                    <a:ext uri="{FF2B5EF4-FFF2-40B4-BE49-F238E27FC236}">
                      <a16:creationId xmlns:a16="http://schemas.microsoft.com/office/drawing/2014/main" id="{7C62D0B8-29D8-4560-8671-E374F7E64B93}"/>
                    </a:ext>
                  </a:extLst>
                </p:cNvPr>
                <p:cNvSpPr/>
                <p:nvPr/>
              </p:nvSpPr>
              <p:spPr>
                <a:xfrm>
                  <a:off x="3040746" y="6568241"/>
                  <a:ext cx="165413" cy="27378"/>
                </a:xfrm>
                <a:custGeom>
                  <a:avLst/>
                  <a:gdLst>
                    <a:gd name="connsiteX0" fmla="*/ 0 w 165413"/>
                    <a:gd name="connsiteY0" fmla="*/ 0 h 27378"/>
                    <a:gd name="connsiteX1" fmla="*/ 165413 w 165413"/>
                    <a:gd name="connsiteY1" fmla="*/ 0 h 27378"/>
                    <a:gd name="connsiteX2" fmla="*/ 165413 w 165413"/>
                    <a:gd name="connsiteY2" fmla="*/ 27379 h 27378"/>
                    <a:gd name="connsiteX3" fmla="*/ 0 w 165413"/>
                    <a:gd name="connsiteY3" fmla="*/ 27379 h 27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37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379"/>
                      </a:lnTo>
                      <a:lnTo>
                        <a:pt x="0" y="27379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2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6339514"/>
                <a:ext cx="165413" cy="252112"/>
                <a:chOff x="3224412" y="6339514"/>
                <a:chExt cx="165413" cy="252112"/>
              </a:xfrm>
              <a:solidFill>
                <a:srgbClr val="000000"/>
              </a:solidFill>
            </p:grpSpPr>
            <p:sp>
              <p:nvSpPr>
                <p:cNvPr id="8629" name="자유형: 도형 8628">
                  <a:extLst>
                    <a:ext uri="{FF2B5EF4-FFF2-40B4-BE49-F238E27FC236}">
                      <a16:creationId xmlns:a16="http://schemas.microsoft.com/office/drawing/2014/main" id="{06A3E9B6-D965-4784-9E69-726B87E2BF6E}"/>
                    </a:ext>
                  </a:extLst>
                </p:cNvPr>
                <p:cNvSpPr/>
                <p:nvPr/>
              </p:nvSpPr>
              <p:spPr>
                <a:xfrm>
                  <a:off x="3224412" y="6339514"/>
                  <a:ext cx="165413" cy="252112"/>
                </a:xfrm>
                <a:custGeom>
                  <a:avLst/>
                  <a:gdLst>
                    <a:gd name="connsiteX0" fmla="*/ 0 w 165413"/>
                    <a:gd name="connsiteY0" fmla="*/ 0 h 252112"/>
                    <a:gd name="connsiteX1" fmla="*/ 165414 w 165413"/>
                    <a:gd name="connsiteY1" fmla="*/ 0 h 252112"/>
                    <a:gd name="connsiteX2" fmla="*/ 165414 w 165413"/>
                    <a:gd name="connsiteY2" fmla="*/ 252113 h 252112"/>
                    <a:gd name="connsiteX3" fmla="*/ 0 w 165413"/>
                    <a:gd name="connsiteY3" fmla="*/ 252113 h 25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211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52113"/>
                      </a:lnTo>
                      <a:lnTo>
                        <a:pt x="0" y="25211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30" name="자유형: 도형 8629">
                  <a:extLst>
                    <a:ext uri="{FF2B5EF4-FFF2-40B4-BE49-F238E27FC236}">
                      <a16:creationId xmlns:a16="http://schemas.microsoft.com/office/drawing/2014/main" id="{666777D1-52B5-46C1-9EAD-2AA6BF762449}"/>
                    </a:ext>
                  </a:extLst>
                </p:cNvPr>
                <p:cNvSpPr/>
                <p:nvPr/>
              </p:nvSpPr>
              <p:spPr>
                <a:xfrm>
                  <a:off x="3224412" y="6339514"/>
                  <a:ext cx="165413" cy="252112"/>
                </a:xfrm>
                <a:custGeom>
                  <a:avLst/>
                  <a:gdLst>
                    <a:gd name="connsiteX0" fmla="*/ 0 w 165413"/>
                    <a:gd name="connsiteY0" fmla="*/ 0 h 252112"/>
                    <a:gd name="connsiteX1" fmla="*/ 165414 w 165413"/>
                    <a:gd name="connsiteY1" fmla="*/ 0 h 252112"/>
                    <a:gd name="connsiteX2" fmla="*/ 165414 w 165413"/>
                    <a:gd name="connsiteY2" fmla="*/ 252113 h 252112"/>
                    <a:gd name="connsiteX3" fmla="*/ 0 w 165413"/>
                    <a:gd name="connsiteY3" fmla="*/ 252113 h 25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211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52113"/>
                      </a:lnTo>
                      <a:lnTo>
                        <a:pt x="0" y="25211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3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6476408"/>
                <a:ext cx="165413" cy="121493"/>
                <a:chOff x="3408078" y="6476408"/>
                <a:chExt cx="165413" cy="121493"/>
              </a:xfrm>
              <a:solidFill>
                <a:srgbClr val="000000"/>
              </a:solidFill>
            </p:grpSpPr>
            <p:sp>
              <p:nvSpPr>
                <p:cNvPr id="8632" name="자유형: 도형 8631">
                  <a:extLst>
                    <a:ext uri="{FF2B5EF4-FFF2-40B4-BE49-F238E27FC236}">
                      <a16:creationId xmlns:a16="http://schemas.microsoft.com/office/drawing/2014/main" id="{EB028C04-DBC7-4F9D-B2C8-4D15F3A01E08}"/>
                    </a:ext>
                  </a:extLst>
                </p:cNvPr>
                <p:cNvSpPr/>
                <p:nvPr/>
              </p:nvSpPr>
              <p:spPr>
                <a:xfrm>
                  <a:off x="3408078" y="6476408"/>
                  <a:ext cx="165413" cy="121493"/>
                </a:xfrm>
                <a:custGeom>
                  <a:avLst/>
                  <a:gdLst>
                    <a:gd name="connsiteX0" fmla="*/ 0 w 165413"/>
                    <a:gd name="connsiteY0" fmla="*/ 0 h 121493"/>
                    <a:gd name="connsiteX1" fmla="*/ 165414 w 165413"/>
                    <a:gd name="connsiteY1" fmla="*/ 0 h 121493"/>
                    <a:gd name="connsiteX2" fmla="*/ 165414 w 165413"/>
                    <a:gd name="connsiteY2" fmla="*/ 121493 h 121493"/>
                    <a:gd name="connsiteX3" fmla="*/ 0 w 165413"/>
                    <a:gd name="connsiteY3" fmla="*/ 121493 h 121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2149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21493"/>
                      </a:lnTo>
                      <a:lnTo>
                        <a:pt x="0" y="1214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33" name="자유형: 도형 8632">
                  <a:extLst>
                    <a:ext uri="{FF2B5EF4-FFF2-40B4-BE49-F238E27FC236}">
                      <a16:creationId xmlns:a16="http://schemas.microsoft.com/office/drawing/2014/main" id="{220A9C52-5EF7-44D2-8E8A-3D781561A11A}"/>
                    </a:ext>
                  </a:extLst>
                </p:cNvPr>
                <p:cNvSpPr/>
                <p:nvPr/>
              </p:nvSpPr>
              <p:spPr>
                <a:xfrm>
                  <a:off x="3408078" y="6476408"/>
                  <a:ext cx="165413" cy="121493"/>
                </a:xfrm>
                <a:custGeom>
                  <a:avLst/>
                  <a:gdLst>
                    <a:gd name="connsiteX0" fmla="*/ 0 w 165413"/>
                    <a:gd name="connsiteY0" fmla="*/ 0 h 121493"/>
                    <a:gd name="connsiteX1" fmla="*/ 165414 w 165413"/>
                    <a:gd name="connsiteY1" fmla="*/ 0 h 121493"/>
                    <a:gd name="connsiteX2" fmla="*/ 165414 w 165413"/>
                    <a:gd name="connsiteY2" fmla="*/ 121493 h 121493"/>
                    <a:gd name="connsiteX3" fmla="*/ 0 w 165413"/>
                    <a:gd name="connsiteY3" fmla="*/ 121493 h 121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2149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21493"/>
                      </a:lnTo>
                      <a:lnTo>
                        <a:pt x="0" y="121493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3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6263652"/>
                <a:ext cx="165413" cy="333678"/>
                <a:chOff x="3591744" y="6263652"/>
                <a:chExt cx="165413" cy="333678"/>
              </a:xfrm>
              <a:solidFill>
                <a:srgbClr val="000000"/>
              </a:solidFill>
            </p:grpSpPr>
            <p:sp>
              <p:nvSpPr>
                <p:cNvPr id="8635" name="자유형: 도형 8634">
                  <a:extLst>
                    <a:ext uri="{FF2B5EF4-FFF2-40B4-BE49-F238E27FC236}">
                      <a16:creationId xmlns:a16="http://schemas.microsoft.com/office/drawing/2014/main" id="{9B8D57ED-CE43-48F4-A7C9-BE0358551DA7}"/>
                    </a:ext>
                  </a:extLst>
                </p:cNvPr>
                <p:cNvSpPr/>
                <p:nvPr/>
              </p:nvSpPr>
              <p:spPr>
                <a:xfrm>
                  <a:off x="3591744" y="6263652"/>
                  <a:ext cx="165413" cy="333678"/>
                </a:xfrm>
                <a:custGeom>
                  <a:avLst/>
                  <a:gdLst>
                    <a:gd name="connsiteX0" fmla="*/ 0 w 165413"/>
                    <a:gd name="connsiteY0" fmla="*/ 0 h 333678"/>
                    <a:gd name="connsiteX1" fmla="*/ 165413 w 165413"/>
                    <a:gd name="connsiteY1" fmla="*/ 0 h 333678"/>
                    <a:gd name="connsiteX2" fmla="*/ 165413 w 165413"/>
                    <a:gd name="connsiteY2" fmla="*/ 333679 h 333678"/>
                    <a:gd name="connsiteX3" fmla="*/ 0 w 165413"/>
                    <a:gd name="connsiteY3" fmla="*/ 333679 h 333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367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3679"/>
                      </a:lnTo>
                      <a:lnTo>
                        <a:pt x="0" y="33367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36" name="자유형: 도형 8635">
                  <a:extLst>
                    <a:ext uri="{FF2B5EF4-FFF2-40B4-BE49-F238E27FC236}">
                      <a16:creationId xmlns:a16="http://schemas.microsoft.com/office/drawing/2014/main" id="{13CF9601-D646-49EA-9247-EF95155B6E7B}"/>
                    </a:ext>
                  </a:extLst>
                </p:cNvPr>
                <p:cNvSpPr/>
                <p:nvPr/>
              </p:nvSpPr>
              <p:spPr>
                <a:xfrm>
                  <a:off x="3591744" y="6263652"/>
                  <a:ext cx="165413" cy="333678"/>
                </a:xfrm>
                <a:custGeom>
                  <a:avLst/>
                  <a:gdLst>
                    <a:gd name="connsiteX0" fmla="*/ 0 w 165413"/>
                    <a:gd name="connsiteY0" fmla="*/ 0 h 333678"/>
                    <a:gd name="connsiteX1" fmla="*/ 165413 w 165413"/>
                    <a:gd name="connsiteY1" fmla="*/ 0 h 333678"/>
                    <a:gd name="connsiteX2" fmla="*/ 165413 w 165413"/>
                    <a:gd name="connsiteY2" fmla="*/ 333679 h 333678"/>
                    <a:gd name="connsiteX3" fmla="*/ 0 w 165413"/>
                    <a:gd name="connsiteY3" fmla="*/ 333679 h 333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367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33679"/>
                      </a:lnTo>
                      <a:lnTo>
                        <a:pt x="0" y="333679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3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6428495"/>
                <a:ext cx="165413" cy="170547"/>
                <a:chOff x="3775410" y="6428495"/>
                <a:chExt cx="165413" cy="170547"/>
              </a:xfrm>
              <a:solidFill>
                <a:srgbClr val="000000"/>
              </a:solidFill>
            </p:grpSpPr>
            <p:sp>
              <p:nvSpPr>
                <p:cNvPr id="8638" name="자유형: 도형 8637">
                  <a:extLst>
                    <a:ext uri="{FF2B5EF4-FFF2-40B4-BE49-F238E27FC236}">
                      <a16:creationId xmlns:a16="http://schemas.microsoft.com/office/drawing/2014/main" id="{927C2C7F-7CD6-40A4-A76E-DB64DDCCB667}"/>
                    </a:ext>
                  </a:extLst>
                </p:cNvPr>
                <p:cNvSpPr/>
                <p:nvPr/>
              </p:nvSpPr>
              <p:spPr>
                <a:xfrm>
                  <a:off x="3775410" y="6428495"/>
                  <a:ext cx="165413" cy="170547"/>
                </a:xfrm>
                <a:custGeom>
                  <a:avLst/>
                  <a:gdLst>
                    <a:gd name="connsiteX0" fmla="*/ 0 w 165413"/>
                    <a:gd name="connsiteY0" fmla="*/ 0 h 170547"/>
                    <a:gd name="connsiteX1" fmla="*/ 165413 w 165413"/>
                    <a:gd name="connsiteY1" fmla="*/ 0 h 170547"/>
                    <a:gd name="connsiteX2" fmla="*/ 165413 w 165413"/>
                    <a:gd name="connsiteY2" fmla="*/ 170547 h 170547"/>
                    <a:gd name="connsiteX3" fmla="*/ 0 w 165413"/>
                    <a:gd name="connsiteY3" fmla="*/ 170547 h 170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05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0547"/>
                      </a:lnTo>
                      <a:lnTo>
                        <a:pt x="0" y="17054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39" name="자유형: 도형 8638">
                  <a:extLst>
                    <a:ext uri="{FF2B5EF4-FFF2-40B4-BE49-F238E27FC236}">
                      <a16:creationId xmlns:a16="http://schemas.microsoft.com/office/drawing/2014/main" id="{481073D6-6621-46AD-A1A4-9B5F7B1FAB0A}"/>
                    </a:ext>
                  </a:extLst>
                </p:cNvPr>
                <p:cNvSpPr/>
                <p:nvPr/>
              </p:nvSpPr>
              <p:spPr>
                <a:xfrm>
                  <a:off x="3775410" y="6428495"/>
                  <a:ext cx="165413" cy="170547"/>
                </a:xfrm>
                <a:custGeom>
                  <a:avLst/>
                  <a:gdLst>
                    <a:gd name="connsiteX0" fmla="*/ 0 w 165413"/>
                    <a:gd name="connsiteY0" fmla="*/ 0 h 170547"/>
                    <a:gd name="connsiteX1" fmla="*/ 165413 w 165413"/>
                    <a:gd name="connsiteY1" fmla="*/ 0 h 170547"/>
                    <a:gd name="connsiteX2" fmla="*/ 165413 w 165413"/>
                    <a:gd name="connsiteY2" fmla="*/ 170547 h 170547"/>
                    <a:gd name="connsiteX3" fmla="*/ 0 w 165413"/>
                    <a:gd name="connsiteY3" fmla="*/ 170547 h 170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054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0547"/>
                      </a:lnTo>
                      <a:lnTo>
                        <a:pt x="0" y="170547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4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6506638"/>
                <a:ext cx="165413" cy="95825"/>
                <a:chOff x="3959076" y="6506638"/>
                <a:chExt cx="165413" cy="95825"/>
              </a:xfrm>
              <a:solidFill>
                <a:srgbClr val="000000"/>
              </a:solidFill>
            </p:grpSpPr>
            <p:sp>
              <p:nvSpPr>
                <p:cNvPr id="8641" name="자유형: 도형 8640">
                  <a:extLst>
                    <a:ext uri="{FF2B5EF4-FFF2-40B4-BE49-F238E27FC236}">
                      <a16:creationId xmlns:a16="http://schemas.microsoft.com/office/drawing/2014/main" id="{40F1280A-6B1E-4CE7-A593-FD2986A37188}"/>
                    </a:ext>
                  </a:extLst>
                </p:cNvPr>
                <p:cNvSpPr/>
                <p:nvPr/>
              </p:nvSpPr>
              <p:spPr>
                <a:xfrm>
                  <a:off x="3959076" y="6506638"/>
                  <a:ext cx="165413" cy="95825"/>
                </a:xfrm>
                <a:custGeom>
                  <a:avLst/>
                  <a:gdLst>
                    <a:gd name="connsiteX0" fmla="*/ 0 w 165413"/>
                    <a:gd name="connsiteY0" fmla="*/ 0 h 95825"/>
                    <a:gd name="connsiteX1" fmla="*/ 165413 w 165413"/>
                    <a:gd name="connsiteY1" fmla="*/ 0 h 95825"/>
                    <a:gd name="connsiteX2" fmla="*/ 165413 w 165413"/>
                    <a:gd name="connsiteY2" fmla="*/ 95826 h 95825"/>
                    <a:gd name="connsiteX3" fmla="*/ 0 w 165413"/>
                    <a:gd name="connsiteY3" fmla="*/ 95826 h 9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58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5826"/>
                      </a:lnTo>
                      <a:lnTo>
                        <a:pt x="0" y="9582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42" name="자유형: 도형 8641">
                  <a:extLst>
                    <a:ext uri="{FF2B5EF4-FFF2-40B4-BE49-F238E27FC236}">
                      <a16:creationId xmlns:a16="http://schemas.microsoft.com/office/drawing/2014/main" id="{063B9A10-09BC-4770-B470-A0C6BE6DCAD2}"/>
                    </a:ext>
                  </a:extLst>
                </p:cNvPr>
                <p:cNvSpPr/>
                <p:nvPr/>
              </p:nvSpPr>
              <p:spPr>
                <a:xfrm>
                  <a:off x="3959076" y="6506638"/>
                  <a:ext cx="165413" cy="95825"/>
                </a:xfrm>
                <a:custGeom>
                  <a:avLst/>
                  <a:gdLst>
                    <a:gd name="connsiteX0" fmla="*/ 0 w 165413"/>
                    <a:gd name="connsiteY0" fmla="*/ 0 h 95825"/>
                    <a:gd name="connsiteX1" fmla="*/ 165413 w 165413"/>
                    <a:gd name="connsiteY1" fmla="*/ 0 h 95825"/>
                    <a:gd name="connsiteX2" fmla="*/ 165413 w 165413"/>
                    <a:gd name="connsiteY2" fmla="*/ 95826 h 95825"/>
                    <a:gd name="connsiteX3" fmla="*/ 0 w 165413"/>
                    <a:gd name="connsiteY3" fmla="*/ 95826 h 9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582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5826"/>
                      </a:lnTo>
                      <a:lnTo>
                        <a:pt x="0" y="95826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4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6486104"/>
                <a:ext cx="165413" cy="47342"/>
                <a:chOff x="4142742" y="6486104"/>
                <a:chExt cx="165413" cy="47342"/>
              </a:xfrm>
              <a:solidFill>
                <a:srgbClr val="000000"/>
              </a:solidFill>
            </p:grpSpPr>
            <p:sp>
              <p:nvSpPr>
                <p:cNvPr id="8644" name="자유형: 도형 8643">
                  <a:extLst>
                    <a:ext uri="{FF2B5EF4-FFF2-40B4-BE49-F238E27FC236}">
                      <a16:creationId xmlns:a16="http://schemas.microsoft.com/office/drawing/2014/main" id="{329376CC-1A2F-438C-8AD0-0936C7A5DD2D}"/>
                    </a:ext>
                  </a:extLst>
                </p:cNvPr>
                <p:cNvSpPr/>
                <p:nvPr/>
              </p:nvSpPr>
              <p:spPr>
                <a:xfrm>
                  <a:off x="4142742" y="6486104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4 w 165413"/>
                    <a:gd name="connsiteY1" fmla="*/ 0 h 47342"/>
                    <a:gd name="connsiteX2" fmla="*/ 165414 w 165413"/>
                    <a:gd name="connsiteY2" fmla="*/ 47342 h 47342"/>
                    <a:gd name="connsiteX3" fmla="*/ 0 w 165413"/>
                    <a:gd name="connsiteY3" fmla="*/ 47342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342"/>
                      </a:lnTo>
                      <a:lnTo>
                        <a:pt x="0" y="4734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45" name="자유형: 도형 8644">
                  <a:extLst>
                    <a:ext uri="{FF2B5EF4-FFF2-40B4-BE49-F238E27FC236}">
                      <a16:creationId xmlns:a16="http://schemas.microsoft.com/office/drawing/2014/main" id="{A8144ADD-6B9F-4E94-B804-9D7D3DFA83DB}"/>
                    </a:ext>
                  </a:extLst>
                </p:cNvPr>
                <p:cNvSpPr/>
                <p:nvPr/>
              </p:nvSpPr>
              <p:spPr>
                <a:xfrm>
                  <a:off x="4142742" y="6486104"/>
                  <a:ext cx="165413" cy="47342"/>
                </a:xfrm>
                <a:custGeom>
                  <a:avLst/>
                  <a:gdLst>
                    <a:gd name="connsiteX0" fmla="*/ 0 w 165413"/>
                    <a:gd name="connsiteY0" fmla="*/ 0 h 47342"/>
                    <a:gd name="connsiteX1" fmla="*/ 165414 w 165413"/>
                    <a:gd name="connsiteY1" fmla="*/ 0 h 47342"/>
                    <a:gd name="connsiteX2" fmla="*/ 165414 w 165413"/>
                    <a:gd name="connsiteY2" fmla="*/ 47342 h 47342"/>
                    <a:gd name="connsiteX3" fmla="*/ 0 w 165413"/>
                    <a:gd name="connsiteY3" fmla="*/ 47342 h 4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734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47342"/>
                      </a:lnTo>
                      <a:lnTo>
                        <a:pt x="0" y="47342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4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6492379"/>
                <a:ext cx="165413" cy="6274"/>
                <a:chOff x="4325837" y="6492379"/>
                <a:chExt cx="165413" cy="6274"/>
              </a:xfrm>
              <a:solidFill>
                <a:srgbClr val="000000"/>
              </a:solidFill>
            </p:grpSpPr>
            <p:sp>
              <p:nvSpPr>
                <p:cNvPr id="8647" name="자유형: 도형 8646">
                  <a:extLst>
                    <a:ext uri="{FF2B5EF4-FFF2-40B4-BE49-F238E27FC236}">
                      <a16:creationId xmlns:a16="http://schemas.microsoft.com/office/drawing/2014/main" id="{8AE6A325-EC5D-47EE-AA74-CFDD46CA8E86}"/>
                    </a:ext>
                  </a:extLst>
                </p:cNvPr>
                <p:cNvSpPr/>
                <p:nvPr/>
              </p:nvSpPr>
              <p:spPr>
                <a:xfrm>
                  <a:off x="4325837" y="6492379"/>
                  <a:ext cx="165413" cy="6274"/>
                </a:xfrm>
                <a:custGeom>
                  <a:avLst/>
                  <a:gdLst>
                    <a:gd name="connsiteX0" fmla="*/ 0 w 165413"/>
                    <a:gd name="connsiteY0" fmla="*/ 0 h 6274"/>
                    <a:gd name="connsiteX1" fmla="*/ 165413 w 165413"/>
                    <a:gd name="connsiteY1" fmla="*/ 0 h 6274"/>
                    <a:gd name="connsiteX2" fmla="*/ 165413 w 165413"/>
                    <a:gd name="connsiteY2" fmla="*/ 6274 h 6274"/>
                    <a:gd name="connsiteX3" fmla="*/ 0 w 165413"/>
                    <a:gd name="connsiteY3" fmla="*/ 6274 h 6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74"/>
                      </a:lnTo>
                      <a:lnTo>
                        <a:pt x="0" y="627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48" name="자유형: 도형 8647">
                  <a:extLst>
                    <a:ext uri="{FF2B5EF4-FFF2-40B4-BE49-F238E27FC236}">
                      <a16:creationId xmlns:a16="http://schemas.microsoft.com/office/drawing/2014/main" id="{BCE44324-D339-44C2-873A-EDC49A3672CD}"/>
                    </a:ext>
                  </a:extLst>
                </p:cNvPr>
                <p:cNvSpPr/>
                <p:nvPr/>
              </p:nvSpPr>
              <p:spPr>
                <a:xfrm>
                  <a:off x="4325837" y="6492379"/>
                  <a:ext cx="165413" cy="6274"/>
                </a:xfrm>
                <a:custGeom>
                  <a:avLst/>
                  <a:gdLst>
                    <a:gd name="connsiteX0" fmla="*/ 0 w 165413"/>
                    <a:gd name="connsiteY0" fmla="*/ 0 h 6274"/>
                    <a:gd name="connsiteX1" fmla="*/ 165413 w 165413"/>
                    <a:gd name="connsiteY1" fmla="*/ 0 h 6274"/>
                    <a:gd name="connsiteX2" fmla="*/ 165413 w 165413"/>
                    <a:gd name="connsiteY2" fmla="*/ 6274 h 6274"/>
                    <a:gd name="connsiteX3" fmla="*/ 0 w 165413"/>
                    <a:gd name="connsiteY3" fmla="*/ 6274 h 6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74"/>
                      </a:lnTo>
                      <a:lnTo>
                        <a:pt x="0" y="6274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4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6360618"/>
                <a:ext cx="165413" cy="570"/>
                <a:chOff x="4509503" y="6360618"/>
                <a:chExt cx="165413" cy="570"/>
              </a:xfrm>
              <a:solidFill>
                <a:srgbClr val="000000"/>
              </a:solidFill>
            </p:grpSpPr>
            <p:sp>
              <p:nvSpPr>
                <p:cNvPr id="8650" name="자유형: 도형 8649">
                  <a:extLst>
                    <a:ext uri="{FF2B5EF4-FFF2-40B4-BE49-F238E27FC236}">
                      <a16:creationId xmlns:a16="http://schemas.microsoft.com/office/drawing/2014/main" id="{50C174F0-D678-4B2A-A262-6DD416E56D67}"/>
                    </a:ext>
                  </a:extLst>
                </p:cNvPr>
                <p:cNvSpPr/>
                <p:nvPr/>
              </p:nvSpPr>
              <p:spPr>
                <a:xfrm>
                  <a:off x="4509503" y="6360618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51" name="자유형: 도형 8650">
                  <a:extLst>
                    <a:ext uri="{FF2B5EF4-FFF2-40B4-BE49-F238E27FC236}">
                      <a16:creationId xmlns:a16="http://schemas.microsoft.com/office/drawing/2014/main" id="{4D3B5076-82CA-480A-998C-44CFE3CE3828}"/>
                    </a:ext>
                  </a:extLst>
                </p:cNvPr>
                <p:cNvSpPr/>
                <p:nvPr/>
              </p:nvSpPr>
              <p:spPr>
                <a:xfrm>
                  <a:off x="4509503" y="6360618"/>
                  <a:ext cx="165413" cy="570"/>
                </a:xfrm>
                <a:custGeom>
                  <a:avLst/>
                  <a:gdLst>
                    <a:gd name="connsiteX0" fmla="*/ 0 w 165413"/>
                    <a:gd name="connsiteY0" fmla="*/ 0 h 570"/>
                    <a:gd name="connsiteX1" fmla="*/ 165413 w 165413"/>
                    <a:gd name="connsiteY1" fmla="*/ 0 h 570"/>
                    <a:gd name="connsiteX2" fmla="*/ 165413 w 165413"/>
                    <a:gd name="connsiteY2" fmla="*/ 570 h 570"/>
                    <a:gd name="connsiteX3" fmla="*/ 0 w 165413"/>
                    <a:gd name="connsiteY3" fmla="*/ 570 h 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570"/>
                      </a:lnTo>
                      <a:lnTo>
                        <a:pt x="0" y="57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5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6443325"/>
                <a:ext cx="165413" cy="5703"/>
                <a:chOff x="4693169" y="6443325"/>
                <a:chExt cx="165413" cy="5703"/>
              </a:xfrm>
              <a:solidFill>
                <a:srgbClr val="000000"/>
              </a:solidFill>
            </p:grpSpPr>
            <p:sp>
              <p:nvSpPr>
                <p:cNvPr id="8653" name="자유형: 도형 8652">
                  <a:extLst>
                    <a:ext uri="{FF2B5EF4-FFF2-40B4-BE49-F238E27FC236}">
                      <a16:creationId xmlns:a16="http://schemas.microsoft.com/office/drawing/2014/main" id="{25A36481-B1D9-43D9-BE33-9F5C82581FC5}"/>
                    </a:ext>
                  </a:extLst>
                </p:cNvPr>
                <p:cNvSpPr/>
                <p:nvPr/>
              </p:nvSpPr>
              <p:spPr>
                <a:xfrm>
                  <a:off x="4693169" y="6443325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54" name="자유형: 도형 8653">
                  <a:extLst>
                    <a:ext uri="{FF2B5EF4-FFF2-40B4-BE49-F238E27FC236}">
                      <a16:creationId xmlns:a16="http://schemas.microsoft.com/office/drawing/2014/main" id="{657F6EB5-AD72-4487-B90F-148F22625CDB}"/>
                    </a:ext>
                  </a:extLst>
                </p:cNvPr>
                <p:cNvSpPr/>
                <p:nvPr/>
              </p:nvSpPr>
              <p:spPr>
                <a:xfrm>
                  <a:off x="4693169" y="6443325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5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6432488"/>
                <a:ext cx="165413" cy="5703"/>
                <a:chOff x="4876835" y="6432488"/>
                <a:chExt cx="165413" cy="5703"/>
              </a:xfrm>
              <a:solidFill>
                <a:srgbClr val="000000"/>
              </a:solidFill>
            </p:grpSpPr>
            <p:sp>
              <p:nvSpPr>
                <p:cNvPr id="8656" name="자유형: 도형 8655">
                  <a:extLst>
                    <a:ext uri="{FF2B5EF4-FFF2-40B4-BE49-F238E27FC236}">
                      <a16:creationId xmlns:a16="http://schemas.microsoft.com/office/drawing/2014/main" id="{10F6326D-CEBB-416E-95B9-6DB03AE9A439}"/>
                    </a:ext>
                  </a:extLst>
                </p:cNvPr>
                <p:cNvSpPr/>
                <p:nvPr/>
              </p:nvSpPr>
              <p:spPr>
                <a:xfrm>
                  <a:off x="4876835" y="6432488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57" name="자유형: 도형 8656">
                  <a:extLst>
                    <a:ext uri="{FF2B5EF4-FFF2-40B4-BE49-F238E27FC236}">
                      <a16:creationId xmlns:a16="http://schemas.microsoft.com/office/drawing/2014/main" id="{7EC48B3D-CE8E-4858-A1BA-1637869F3C8C}"/>
                    </a:ext>
                  </a:extLst>
                </p:cNvPr>
                <p:cNvSpPr/>
                <p:nvPr/>
              </p:nvSpPr>
              <p:spPr>
                <a:xfrm>
                  <a:off x="4876835" y="6432488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5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6430206"/>
                <a:ext cx="165413" cy="5703"/>
                <a:chOff x="5060501" y="6430206"/>
                <a:chExt cx="165413" cy="5703"/>
              </a:xfrm>
              <a:solidFill>
                <a:srgbClr val="000000"/>
              </a:solidFill>
            </p:grpSpPr>
            <p:sp>
              <p:nvSpPr>
                <p:cNvPr id="8659" name="자유형: 도형 8658">
                  <a:extLst>
                    <a:ext uri="{FF2B5EF4-FFF2-40B4-BE49-F238E27FC236}">
                      <a16:creationId xmlns:a16="http://schemas.microsoft.com/office/drawing/2014/main" id="{41603522-195E-4F44-AAB8-8DCCA060B133}"/>
                    </a:ext>
                  </a:extLst>
                </p:cNvPr>
                <p:cNvSpPr/>
                <p:nvPr/>
              </p:nvSpPr>
              <p:spPr>
                <a:xfrm>
                  <a:off x="5060501" y="643020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60" name="자유형: 도형 8659">
                  <a:extLst>
                    <a:ext uri="{FF2B5EF4-FFF2-40B4-BE49-F238E27FC236}">
                      <a16:creationId xmlns:a16="http://schemas.microsoft.com/office/drawing/2014/main" id="{D697DD42-3A2F-4722-ABB1-2689BB03BE40}"/>
                    </a:ext>
                  </a:extLst>
                </p:cNvPr>
                <p:cNvSpPr/>
                <p:nvPr/>
              </p:nvSpPr>
              <p:spPr>
                <a:xfrm>
                  <a:off x="5060501" y="6430206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6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6616724"/>
                <a:ext cx="165413" cy="5703"/>
                <a:chOff x="5244167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662" name="자유형: 도형 8661">
                  <a:extLst>
                    <a:ext uri="{FF2B5EF4-FFF2-40B4-BE49-F238E27FC236}">
                      <a16:creationId xmlns:a16="http://schemas.microsoft.com/office/drawing/2014/main" id="{1C7A1109-3EF7-4371-AD7A-E40D689C75CC}"/>
                    </a:ext>
                  </a:extLst>
                </p:cNvPr>
                <p:cNvSpPr/>
                <p:nvPr/>
              </p:nvSpPr>
              <p:spPr>
                <a:xfrm>
                  <a:off x="524416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63" name="자유형: 도형 8662">
                  <a:extLst>
                    <a:ext uri="{FF2B5EF4-FFF2-40B4-BE49-F238E27FC236}">
                      <a16:creationId xmlns:a16="http://schemas.microsoft.com/office/drawing/2014/main" id="{B48B346D-1DB0-40B1-9C5C-233BABB6DA5F}"/>
                    </a:ext>
                  </a:extLst>
                </p:cNvPr>
                <p:cNvSpPr/>
                <p:nvPr/>
              </p:nvSpPr>
              <p:spPr>
                <a:xfrm>
                  <a:off x="524416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6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6616724"/>
                <a:ext cx="165413" cy="5703"/>
                <a:chOff x="5427833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665" name="자유형: 도형 8664">
                  <a:extLst>
                    <a:ext uri="{FF2B5EF4-FFF2-40B4-BE49-F238E27FC236}">
                      <a16:creationId xmlns:a16="http://schemas.microsoft.com/office/drawing/2014/main" id="{E218A5AF-8E0A-46DB-A0E9-5E95D723325C}"/>
                    </a:ext>
                  </a:extLst>
                </p:cNvPr>
                <p:cNvSpPr/>
                <p:nvPr/>
              </p:nvSpPr>
              <p:spPr>
                <a:xfrm>
                  <a:off x="542783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66" name="자유형: 도형 8665">
                  <a:extLst>
                    <a:ext uri="{FF2B5EF4-FFF2-40B4-BE49-F238E27FC236}">
                      <a16:creationId xmlns:a16="http://schemas.microsoft.com/office/drawing/2014/main" id="{602A49DB-F9EF-417E-852C-68EA41395106}"/>
                    </a:ext>
                  </a:extLst>
                </p:cNvPr>
                <p:cNvSpPr/>
                <p:nvPr/>
              </p:nvSpPr>
              <p:spPr>
                <a:xfrm>
                  <a:off x="542783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6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6346929"/>
                <a:ext cx="165413" cy="5703"/>
                <a:chOff x="5611499" y="6346929"/>
                <a:chExt cx="165413" cy="5703"/>
              </a:xfrm>
              <a:solidFill>
                <a:srgbClr val="000000"/>
              </a:solidFill>
            </p:grpSpPr>
            <p:sp>
              <p:nvSpPr>
                <p:cNvPr id="8668" name="자유형: 도형 8667">
                  <a:extLst>
                    <a:ext uri="{FF2B5EF4-FFF2-40B4-BE49-F238E27FC236}">
                      <a16:creationId xmlns:a16="http://schemas.microsoft.com/office/drawing/2014/main" id="{C231E6C5-E34C-48DB-B07B-B0C7B2A6EEE4}"/>
                    </a:ext>
                  </a:extLst>
                </p:cNvPr>
                <p:cNvSpPr/>
                <p:nvPr/>
              </p:nvSpPr>
              <p:spPr>
                <a:xfrm>
                  <a:off x="5611499" y="6346929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69" name="자유형: 도형 8668">
                  <a:extLst>
                    <a:ext uri="{FF2B5EF4-FFF2-40B4-BE49-F238E27FC236}">
                      <a16:creationId xmlns:a16="http://schemas.microsoft.com/office/drawing/2014/main" id="{F5C4B448-0F24-449D-A814-AD4D16647BE4}"/>
                    </a:ext>
                  </a:extLst>
                </p:cNvPr>
                <p:cNvSpPr/>
                <p:nvPr/>
              </p:nvSpPr>
              <p:spPr>
                <a:xfrm>
                  <a:off x="5611499" y="6346929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165414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7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6616724"/>
                <a:ext cx="165413" cy="5703"/>
                <a:chOff x="5795165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671" name="자유형: 도형 8670">
                  <a:extLst>
                    <a:ext uri="{FF2B5EF4-FFF2-40B4-BE49-F238E27FC236}">
                      <a16:creationId xmlns:a16="http://schemas.microsoft.com/office/drawing/2014/main" id="{44C2075E-BC4D-4497-9726-D3C0DA609605}"/>
                    </a:ext>
                  </a:extLst>
                </p:cNvPr>
                <p:cNvSpPr/>
                <p:nvPr/>
              </p:nvSpPr>
              <p:spPr>
                <a:xfrm>
                  <a:off x="579516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72" name="자유형: 도형 8671">
                  <a:extLst>
                    <a:ext uri="{FF2B5EF4-FFF2-40B4-BE49-F238E27FC236}">
                      <a16:creationId xmlns:a16="http://schemas.microsoft.com/office/drawing/2014/main" id="{4BC9C47F-B8AD-4B88-9289-5735D04176B6}"/>
                    </a:ext>
                  </a:extLst>
                </p:cNvPr>
                <p:cNvSpPr/>
                <p:nvPr/>
              </p:nvSpPr>
              <p:spPr>
                <a:xfrm>
                  <a:off x="579516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7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6380582"/>
                <a:ext cx="165413" cy="5703"/>
                <a:chOff x="5978831" y="6380582"/>
                <a:chExt cx="165413" cy="5703"/>
              </a:xfrm>
              <a:solidFill>
                <a:srgbClr val="000000"/>
              </a:solidFill>
            </p:grpSpPr>
            <p:sp>
              <p:nvSpPr>
                <p:cNvPr id="8674" name="자유형: 도형 8673">
                  <a:extLst>
                    <a:ext uri="{FF2B5EF4-FFF2-40B4-BE49-F238E27FC236}">
                      <a16:creationId xmlns:a16="http://schemas.microsoft.com/office/drawing/2014/main" id="{7612F2BC-92BE-42BD-B7FB-0D1D6F4AF925}"/>
                    </a:ext>
                  </a:extLst>
                </p:cNvPr>
                <p:cNvSpPr/>
                <p:nvPr/>
              </p:nvSpPr>
              <p:spPr>
                <a:xfrm>
                  <a:off x="5978831" y="6380582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75" name="자유형: 도형 8674">
                  <a:extLst>
                    <a:ext uri="{FF2B5EF4-FFF2-40B4-BE49-F238E27FC236}">
                      <a16:creationId xmlns:a16="http://schemas.microsoft.com/office/drawing/2014/main" id="{255F6185-AED4-4544-8297-1E74761AE3F9}"/>
                    </a:ext>
                  </a:extLst>
                </p:cNvPr>
                <p:cNvSpPr/>
                <p:nvPr/>
              </p:nvSpPr>
              <p:spPr>
                <a:xfrm>
                  <a:off x="5978831" y="6380582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7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6383434"/>
                <a:ext cx="165413" cy="5703"/>
                <a:chOff x="6162497" y="6383434"/>
                <a:chExt cx="165413" cy="5703"/>
              </a:xfrm>
              <a:solidFill>
                <a:srgbClr val="000000"/>
              </a:solidFill>
            </p:grpSpPr>
            <p:sp>
              <p:nvSpPr>
                <p:cNvPr id="8677" name="자유형: 도형 8676">
                  <a:extLst>
                    <a:ext uri="{FF2B5EF4-FFF2-40B4-BE49-F238E27FC236}">
                      <a16:creationId xmlns:a16="http://schemas.microsoft.com/office/drawing/2014/main" id="{976F542A-6B72-4BCA-A389-E73F603FC8A2}"/>
                    </a:ext>
                  </a:extLst>
                </p:cNvPr>
                <p:cNvSpPr/>
                <p:nvPr/>
              </p:nvSpPr>
              <p:spPr>
                <a:xfrm>
                  <a:off x="6162497" y="638343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78" name="자유형: 도형 8677">
                  <a:extLst>
                    <a:ext uri="{FF2B5EF4-FFF2-40B4-BE49-F238E27FC236}">
                      <a16:creationId xmlns:a16="http://schemas.microsoft.com/office/drawing/2014/main" id="{E260623E-5851-44ED-AAB4-DA4CFEF3BB59}"/>
                    </a:ext>
                  </a:extLst>
                </p:cNvPr>
                <p:cNvSpPr/>
                <p:nvPr/>
              </p:nvSpPr>
              <p:spPr>
                <a:xfrm>
                  <a:off x="6162497" y="638343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7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6616724"/>
                <a:ext cx="165413" cy="5703"/>
                <a:chOff x="6346163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680" name="자유형: 도형 8679">
                  <a:extLst>
                    <a:ext uri="{FF2B5EF4-FFF2-40B4-BE49-F238E27FC236}">
                      <a16:creationId xmlns:a16="http://schemas.microsoft.com/office/drawing/2014/main" id="{AC52BAF6-BF09-4029-B68C-EA28E27C69A7}"/>
                    </a:ext>
                  </a:extLst>
                </p:cNvPr>
                <p:cNvSpPr/>
                <p:nvPr/>
              </p:nvSpPr>
              <p:spPr>
                <a:xfrm>
                  <a:off x="634616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81" name="자유형: 도형 8680">
                  <a:extLst>
                    <a:ext uri="{FF2B5EF4-FFF2-40B4-BE49-F238E27FC236}">
                      <a16:creationId xmlns:a16="http://schemas.microsoft.com/office/drawing/2014/main" id="{99E990AD-0C99-433D-9CCD-73C6B8743C0F}"/>
                    </a:ext>
                  </a:extLst>
                </p:cNvPr>
                <p:cNvSpPr/>
                <p:nvPr/>
              </p:nvSpPr>
              <p:spPr>
                <a:xfrm>
                  <a:off x="634616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8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6616724"/>
                <a:ext cx="165413" cy="5703"/>
                <a:chOff x="6529829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683" name="자유형: 도형 8682">
                  <a:extLst>
                    <a:ext uri="{FF2B5EF4-FFF2-40B4-BE49-F238E27FC236}">
                      <a16:creationId xmlns:a16="http://schemas.microsoft.com/office/drawing/2014/main" id="{A41C513B-C578-4E77-9D2C-365D1E97C4F5}"/>
                    </a:ext>
                  </a:extLst>
                </p:cNvPr>
                <p:cNvSpPr/>
                <p:nvPr/>
              </p:nvSpPr>
              <p:spPr>
                <a:xfrm>
                  <a:off x="652982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84" name="자유형: 도형 8683">
                  <a:extLst>
                    <a:ext uri="{FF2B5EF4-FFF2-40B4-BE49-F238E27FC236}">
                      <a16:creationId xmlns:a16="http://schemas.microsoft.com/office/drawing/2014/main" id="{9F37D16B-71A4-4BEE-B50E-B8EBB9D42D08}"/>
                    </a:ext>
                  </a:extLst>
                </p:cNvPr>
                <p:cNvSpPr/>
                <p:nvPr/>
              </p:nvSpPr>
              <p:spPr>
                <a:xfrm>
                  <a:off x="652982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8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6616724"/>
                <a:ext cx="165413" cy="5703"/>
                <a:chOff x="6712925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686" name="자유형: 도형 8685">
                  <a:extLst>
                    <a:ext uri="{FF2B5EF4-FFF2-40B4-BE49-F238E27FC236}">
                      <a16:creationId xmlns:a16="http://schemas.microsoft.com/office/drawing/2014/main" id="{4C1494C5-A7AD-4BF7-A274-587C3DB378F6}"/>
                    </a:ext>
                  </a:extLst>
                </p:cNvPr>
                <p:cNvSpPr/>
                <p:nvPr/>
              </p:nvSpPr>
              <p:spPr>
                <a:xfrm>
                  <a:off x="671292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87" name="자유형: 도형 8686">
                  <a:extLst>
                    <a:ext uri="{FF2B5EF4-FFF2-40B4-BE49-F238E27FC236}">
                      <a16:creationId xmlns:a16="http://schemas.microsoft.com/office/drawing/2014/main" id="{5993F51B-5173-40C1-9BED-FDF724C7F68C}"/>
                    </a:ext>
                  </a:extLst>
                </p:cNvPr>
                <p:cNvSpPr/>
                <p:nvPr/>
              </p:nvSpPr>
              <p:spPr>
                <a:xfrm>
                  <a:off x="671292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8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6515765"/>
                <a:ext cx="165413" cy="5703"/>
                <a:chOff x="6896591" y="6515765"/>
                <a:chExt cx="165413" cy="5703"/>
              </a:xfrm>
              <a:solidFill>
                <a:srgbClr val="000000"/>
              </a:solidFill>
            </p:grpSpPr>
            <p:sp>
              <p:nvSpPr>
                <p:cNvPr id="8689" name="자유형: 도형 8688">
                  <a:extLst>
                    <a:ext uri="{FF2B5EF4-FFF2-40B4-BE49-F238E27FC236}">
                      <a16:creationId xmlns:a16="http://schemas.microsoft.com/office/drawing/2014/main" id="{D9EBE15D-49FD-4A95-AEDA-56F3621FC11F}"/>
                    </a:ext>
                  </a:extLst>
                </p:cNvPr>
                <p:cNvSpPr/>
                <p:nvPr/>
              </p:nvSpPr>
              <p:spPr>
                <a:xfrm>
                  <a:off x="6896591" y="6515765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90" name="자유형: 도형 8689">
                  <a:extLst>
                    <a:ext uri="{FF2B5EF4-FFF2-40B4-BE49-F238E27FC236}">
                      <a16:creationId xmlns:a16="http://schemas.microsoft.com/office/drawing/2014/main" id="{3F89A1BC-68AC-4F19-91A1-97FDFFAAEE8E}"/>
                    </a:ext>
                  </a:extLst>
                </p:cNvPr>
                <p:cNvSpPr/>
                <p:nvPr/>
              </p:nvSpPr>
              <p:spPr>
                <a:xfrm>
                  <a:off x="6896591" y="6515765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9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6" y="6616724"/>
                <a:ext cx="165413" cy="5703"/>
                <a:chOff x="7080256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692" name="자유형: 도형 8691">
                  <a:extLst>
                    <a:ext uri="{FF2B5EF4-FFF2-40B4-BE49-F238E27FC236}">
                      <a16:creationId xmlns:a16="http://schemas.microsoft.com/office/drawing/2014/main" id="{3868F9A3-DD86-4FC5-AE69-3F6DE35F547D}"/>
                    </a:ext>
                  </a:extLst>
                </p:cNvPr>
                <p:cNvSpPr/>
                <p:nvPr/>
              </p:nvSpPr>
              <p:spPr>
                <a:xfrm>
                  <a:off x="70802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93" name="자유형: 도형 8692">
                  <a:extLst>
                    <a:ext uri="{FF2B5EF4-FFF2-40B4-BE49-F238E27FC236}">
                      <a16:creationId xmlns:a16="http://schemas.microsoft.com/office/drawing/2014/main" id="{32CCA6C2-94B9-48FE-B24D-63DCAF3ACD8C}"/>
                    </a:ext>
                  </a:extLst>
                </p:cNvPr>
                <p:cNvSpPr/>
                <p:nvPr/>
              </p:nvSpPr>
              <p:spPr>
                <a:xfrm>
                  <a:off x="70802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997A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9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6406820"/>
                <a:ext cx="165413" cy="27378"/>
                <a:chOff x="653658" y="6406820"/>
                <a:chExt cx="165413" cy="27378"/>
              </a:xfrm>
              <a:solidFill>
                <a:srgbClr val="000000"/>
              </a:solidFill>
            </p:grpSpPr>
            <p:sp>
              <p:nvSpPr>
                <p:cNvPr id="8695" name="자유형: 도형 8694">
                  <a:extLst>
                    <a:ext uri="{FF2B5EF4-FFF2-40B4-BE49-F238E27FC236}">
                      <a16:creationId xmlns:a16="http://schemas.microsoft.com/office/drawing/2014/main" id="{2DA44DFA-EFC6-4226-8537-427FB714F047}"/>
                    </a:ext>
                  </a:extLst>
                </p:cNvPr>
                <p:cNvSpPr/>
                <p:nvPr/>
              </p:nvSpPr>
              <p:spPr>
                <a:xfrm>
                  <a:off x="653658" y="6406820"/>
                  <a:ext cx="165413" cy="27378"/>
                </a:xfrm>
                <a:custGeom>
                  <a:avLst/>
                  <a:gdLst>
                    <a:gd name="connsiteX0" fmla="*/ 0 w 165413"/>
                    <a:gd name="connsiteY0" fmla="*/ 0 h 27378"/>
                    <a:gd name="connsiteX1" fmla="*/ 165413 w 165413"/>
                    <a:gd name="connsiteY1" fmla="*/ 0 h 27378"/>
                    <a:gd name="connsiteX2" fmla="*/ 165413 w 165413"/>
                    <a:gd name="connsiteY2" fmla="*/ 27379 h 27378"/>
                    <a:gd name="connsiteX3" fmla="*/ 0 w 165413"/>
                    <a:gd name="connsiteY3" fmla="*/ 27379 h 27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37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379"/>
                      </a:lnTo>
                      <a:lnTo>
                        <a:pt x="0" y="2737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96" name="자유형: 도형 8695">
                  <a:extLst>
                    <a:ext uri="{FF2B5EF4-FFF2-40B4-BE49-F238E27FC236}">
                      <a16:creationId xmlns:a16="http://schemas.microsoft.com/office/drawing/2014/main" id="{2FA8F1A6-5C6B-47EC-B1CC-A835AFCDB07E}"/>
                    </a:ext>
                  </a:extLst>
                </p:cNvPr>
                <p:cNvSpPr/>
                <p:nvPr/>
              </p:nvSpPr>
              <p:spPr>
                <a:xfrm>
                  <a:off x="653658" y="6406820"/>
                  <a:ext cx="165413" cy="27378"/>
                </a:xfrm>
                <a:custGeom>
                  <a:avLst/>
                  <a:gdLst>
                    <a:gd name="connsiteX0" fmla="*/ 0 w 165413"/>
                    <a:gd name="connsiteY0" fmla="*/ 0 h 27378"/>
                    <a:gd name="connsiteX1" fmla="*/ 165413 w 165413"/>
                    <a:gd name="connsiteY1" fmla="*/ 0 h 27378"/>
                    <a:gd name="connsiteX2" fmla="*/ 165413 w 165413"/>
                    <a:gd name="connsiteY2" fmla="*/ 27379 h 27378"/>
                    <a:gd name="connsiteX3" fmla="*/ 0 w 165413"/>
                    <a:gd name="connsiteY3" fmla="*/ 27379 h 27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737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7379"/>
                      </a:lnTo>
                      <a:lnTo>
                        <a:pt x="0" y="2737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69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6569952"/>
                <a:ext cx="165413" cy="23386"/>
                <a:chOff x="837324" y="6569952"/>
                <a:chExt cx="165413" cy="23386"/>
              </a:xfrm>
              <a:solidFill>
                <a:srgbClr val="000000"/>
              </a:solidFill>
            </p:grpSpPr>
            <p:sp>
              <p:nvSpPr>
                <p:cNvPr id="8698" name="자유형: 도형 8697">
                  <a:extLst>
                    <a:ext uri="{FF2B5EF4-FFF2-40B4-BE49-F238E27FC236}">
                      <a16:creationId xmlns:a16="http://schemas.microsoft.com/office/drawing/2014/main" id="{188549A9-CBAF-4016-92E5-BD1CE28185A5}"/>
                    </a:ext>
                  </a:extLst>
                </p:cNvPr>
                <p:cNvSpPr/>
                <p:nvPr/>
              </p:nvSpPr>
              <p:spPr>
                <a:xfrm>
                  <a:off x="837324" y="6569952"/>
                  <a:ext cx="165413" cy="23386"/>
                </a:xfrm>
                <a:custGeom>
                  <a:avLst/>
                  <a:gdLst>
                    <a:gd name="connsiteX0" fmla="*/ 0 w 165413"/>
                    <a:gd name="connsiteY0" fmla="*/ 0 h 23386"/>
                    <a:gd name="connsiteX1" fmla="*/ 165413 w 165413"/>
                    <a:gd name="connsiteY1" fmla="*/ 0 h 23386"/>
                    <a:gd name="connsiteX2" fmla="*/ 165413 w 165413"/>
                    <a:gd name="connsiteY2" fmla="*/ 23386 h 23386"/>
                    <a:gd name="connsiteX3" fmla="*/ 0 w 165413"/>
                    <a:gd name="connsiteY3" fmla="*/ 23386 h 23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38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386"/>
                      </a:lnTo>
                      <a:lnTo>
                        <a:pt x="0" y="2338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99" name="자유형: 도형 8698">
                  <a:extLst>
                    <a:ext uri="{FF2B5EF4-FFF2-40B4-BE49-F238E27FC236}">
                      <a16:creationId xmlns:a16="http://schemas.microsoft.com/office/drawing/2014/main" id="{0145EA98-5538-4FF4-AA14-C073E363F40F}"/>
                    </a:ext>
                  </a:extLst>
                </p:cNvPr>
                <p:cNvSpPr/>
                <p:nvPr/>
              </p:nvSpPr>
              <p:spPr>
                <a:xfrm>
                  <a:off x="837324" y="6569952"/>
                  <a:ext cx="165413" cy="23386"/>
                </a:xfrm>
                <a:custGeom>
                  <a:avLst/>
                  <a:gdLst>
                    <a:gd name="connsiteX0" fmla="*/ 0 w 165413"/>
                    <a:gd name="connsiteY0" fmla="*/ 0 h 23386"/>
                    <a:gd name="connsiteX1" fmla="*/ 165413 w 165413"/>
                    <a:gd name="connsiteY1" fmla="*/ 0 h 23386"/>
                    <a:gd name="connsiteX2" fmla="*/ 165413 w 165413"/>
                    <a:gd name="connsiteY2" fmla="*/ 23386 h 23386"/>
                    <a:gd name="connsiteX3" fmla="*/ 0 w 165413"/>
                    <a:gd name="connsiteY3" fmla="*/ 23386 h 23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338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3386"/>
                      </a:lnTo>
                      <a:lnTo>
                        <a:pt x="0" y="23386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0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6344647"/>
                <a:ext cx="165413" cy="42208"/>
                <a:chOff x="1020990" y="6344647"/>
                <a:chExt cx="165413" cy="42208"/>
              </a:xfrm>
              <a:solidFill>
                <a:srgbClr val="000000"/>
              </a:solidFill>
            </p:grpSpPr>
            <p:sp>
              <p:nvSpPr>
                <p:cNvPr id="8701" name="자유형: 도형 8700">
                  <a:extLst>
                    <a:ext uri="{FF2B5EF4-FFF2-40B4-BE49-F238E27FC236}">
                      <a16:creationId xmlns:a16="http://schemas.microsoft.com/office/drawing/2014/main" id="{CC73A033-4AC1-42AB-8830-C38ED7EFE9FF}"/>
                    </a:ext>
                  </a:extLst>
                </p:cNvPr>
                <p:cNvSpPr/>
                <p:nvPr/>
              </p:nvSpPr>
              <p:spPr>
                <a:xfrm>
                  <a:off x="1020990" y="6344647"/>
                  <a:ext cx="165413" cy="42208"/>
                </a:xfrm>
                <a:custGeom>
                  <a:avLst/>
                  <a:gdLst>
                    <a:gd name="connsiteX0" fmla="*/ 0 w 165413"/>
                    <a:gd name="connsiteY0" fmla="*/ 0 h 42208"/>
                    <a:gd name="connsiteX1" fmla="*/ 165413 w 165413"/>
                    <a:gd name="connsiteY1" fmla="*/ 0 h 42208"/>
                    <a:gd name="connsiteX2" fmla="*/ 165413 w 165413"/>
                    <a:gd name="connsiteY2" fmla="*/ 42209 h 42208"/>
                    <a:gd name="connsiteX3" fmla="*/ 0 w 165413"/>
                    <a:gd name="connsiteY3" fmla="*/ 42209 h 42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20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209"/>
                      </a:lnTo>
                      <a:lnTo>
                        <a:pt x="0" y="4220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02" name="자유형: 도형 8701">
                  <a:extLst>
                    <a:ext uri="{FF2B5EF4-FFF2-40B4-BE49-F238E27FC236}">
                      <a16:creationId xmlns:a16="http://schemas.microsoft.com/office/drawing/2014/main" id="{0613C9B0-4079-4AD6-9FBF-4A61172A3BF1}"/>
                    </a:ext>
                  </a:extLst>
                </p:cNvPr>
                <p:cNvSpPr/>
                <p:nvPr/>
              </p:nvSpPr>
              <p:spPr>
                <a:xfrm>
                  <a:off x="1020990" y="6344647"/>
                  <a:ext cx="165413" cy="42208"/>
                </a:xfrm>
                <a:custGeom>
                  <a:avLst/>
                  <a:gdLst>
                    <a:gd name="connsiteX0" fmla="*/ 0 w 165413"/>
                    <a:gd name="connsiteY0" fmla="*/ 0 h 42208"/>
                    <a:gd name="connsiteX1" fmla="*/ 165413 w 165413"/>
                    <a:gd name="connsiteY1" fmla="*/ 0 h 42208"/>
                    <a:gd name="connsiteX2" fmla="*/ 165413 w 165413"/>
                    <a:gd name="connsiteY2" fmla="*/ 42209 h 42208"/>
                    <a:gd name="connsiteX3" fmla="*/ 0 w 165413"/>
                    <a:gd name="connsiteY3" fmla="*/ 42209 h 42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4220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42209"/>
                      </a:lnTo>
                      <a:lnTo>
                        <a:pt x="0" y="4220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0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6395412"/>
                <a:ext cx="165413" cy="63313"/>
                <a:chOff x="1204656" y="6395412"/>
                <a:chExt cx="165413" cy="63313"/>
              </a:xfrm>
              <a:solidFill>
                <a:srgbClr val="000000"/>
              </a:solidFill>
            </p:grpSpPr>
            <p:sp>
              <p:nvSpPr>
                <p:cNvPr id="8704" name="자유형: 도형 8703">
                  <a:extLst>
                    <a:ext uri="{FF2B5EF4-FFF2-40B4-BE49-F238E27FC236}">
                      <a16:creationId xmlns:a16="http://schemas.microsoft.com/office/drawing/2014/main" id="{E0B673C3-6E1C-400F-A346-F4C3229F41FE}"/>
                    </a:ext>
                  </a:extLst>
                </p:cNvPr>
                <p:cNvSpPr/>
                <p:nvPr/>
              </p:nvSpPr>
              <p:spPr>
                <a:xfrm>
                  <a:off x="1204656" y="6395412"/>
                  <a:ext cx="165413" cy="63313"/>
                </a:xfrm>
                <a:custGeom>
                  <a:avLst/>
                  <a:gdLst>
                    <a:gd name="connsiteX0" fmla="*/ 0 w 165413"/>
                    <a:gd name="connsiteY0" fmla="*/ 0 h 63313"/>
                    <a:gd name="connsiteX1" fmla="*/ 165414 w 165413"/>
                    <a:gd name="connsiteY1" fmla="*/ 0 h 63313"/>
                    <a:gd name="connsiteX2" fmla="*/ 165414 w 165413"/>
                    <a:gd name="connsiteY2" fmla="*/ 63313 h 63313"/>
                    <a:gd name="connsiteX3" fmla="*/ 0 w 165413"/>
                    <a:gd name="connsiteY3" fmla="*/ 63313 h 63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31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313"/>
                      </a:lnTo>
                      <a:lnTo>
                        <a:pt x="0" y="6331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05" name="자유형: 도형 8704">
                  <a:extLst>
                    <a:ext uri="{FF2B5EF4-FFF2-40B4-BE49-F238E27FC236}">
                      <a16:creationId xmlns:a16="http://schemas.microsoft.com/office/drawing/2014/main" id="{F04D2756-9325-475D-ABA0-F8F98ABCED62}"/>
                    </a:ext>
                  </a:extLst>
                </p:cNvPr>
                <p:cNvSpPr/>
                <p:nvPr/>
              </p:nvSpPr>
              <p:spPr>
                <a:xfrm>
                  <a:off x="1204656" y="6395412"/>
                  <a:ext cx="165413" cy="63313"/>
                </a:xfrm>
                <a:custGeom>
                  <a:avLst/>
                  <a:gdLst>
                    <a:gd name="connsiteX0" fmla="*/ 0 w 165413"/>
                    <a:gd name="connsiteY0" fmla="*/ 0 h 63313"/>
                    <a:gd name="connsiteX1" fmla="*/ 165414 w 165413"/>
                    <a:gd name="connsiteY1" fmla="*/ 0 h 63313"/>
                    <a:gd name="connsiteX2" fmla="*/ 165414 w 165413"/>
                    <a:gd name="connsiteY2" fmla="*/ 63313 h 63313"/>
                    <a:gd name="connsiteX3" fmla="*/ 0 w 165413"/>
                    <a:gd name="connsiteY3" fmla="*/ 63313 h 63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331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3313"/>
                      </a:lnTo>
                      <a:lnTo>
                        <a:pt x="0" y="6331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0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6131891"/>
                <a:ext cx="165413" cy="29089"/>
                <a:chOff x="1388322" y="6131891"/>
                <a:chExt cx="165413" cy="29089"/>
              </a:xfrm>
              <a:solidFill>
                <a:srgbClr val="000000"/>
              </a:solidFill>
            </p:grpSpPr>
            <p:sp>
              <p:nvSpPr>
                <p:cNvPr id="8707" name="자유형: 도형 8706">
                  <a:extLst>
                    <a:ext uri="{FF2B5EF4-FFF2-40B4-BE49-F238E27FC236}">
                      <a16:creationId xmlns:a16="http://schemas.microsoft.com/office/drawing/2014/main" id="{2FDCC885-5509-4945-88CA-A68AD9F0EDD3}"/>
                    </a:ext>
                  </a:extLst>
                </p:cNvPr>
                <p:cNvSpPr/>
                <p:nvPr/>
              </p:nvSpPr>
              <p:spPr>
                <a:xfrm>
                  <a:off x="1388322" y="6131891"/>
                  <a:ext cx="165413" cy="29089"/>
                </a:xfrm>
                <a:custGeom>
                  <a:avLst/>
                  <a:gdLst>
                    <a:gd name="connsiteX0" fmla="*/ 0 w 165413"/>
                    <a:gd name="connsiteY0" fmla="*/ 0 h 29089"/>
                    <a:gd name="connsiteX1" fmla="*/ 165413 w 165413"/>
                    <a:gd name="connsiteY1" fmla="*/ 0 h 29089"/>
                    <a:gd name="connsiteX2" fmla="*/ 165413 w 165413"/>
                    <a:gd name="connsiteY2" fmla="*/ 29090 h 29089"/>
                    <a:gd name="connsiteX3" fmla="*/ 0 w 165413"/>
                    <a:gd name="connsiteY3" fmla="*/ 29090 h 2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0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090"/>
                      </a:lnTo>
                      <a:lnTo>
                        <a:pt x="0" y="2909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08" name="자유형: 도형 8707">
                  <a:extLst>
                    <a:ext uri="{FF2B5EF4-FFF2-40B4-BE49-F238E27FC236}">
                      <a16:creationId xmlns:a16="http://schemas.microsoft.com/office/drawing/2014/main" id="{6EA08890-4FCF-40E5-A468-7C49CDBF2512}"/>
                    </a:ext>
                  </a:extLst>
                </p:cNvPr>
                <p:cNvSpPr/>
                <p:nvPr/>
              </p:nvSpPr>
              <p:spPr>
                <a:xfrm>
                  <a:off x="1388322" y="6131891"/>
                  <a:ext cx="165413" cy="29089"/>
                </a:xfrm>
                <a:custGeom>
                  <a:avLst/>
                  <a:gdLst>
                    <a:gd name="connsiteX0" fmla="*/ 0 w 165413"/>
                    <a:gd name="connsiteY0" fmla="*/ 0 h 29089"/>
                    <a:gd name="connsiteX1" fmla="*/ 165413 w 165413"/>
                    <a:gd name="connsiteY1" fmla="*/ 0 h 29089"/>
                    <a:gd name="connsiteX2" fmla="*/ 165413 w 165413"/>
                    <a:gd name="connsiteY2" fmla="*/ 29090 h 29089"/>
                    <a:gd name="connsiteX3" fmla="*/ 0 w 165413"/>
                    <a:gd name="connsiteY3" fmla="*/ 29090 h 2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0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090"/>
                      </a:lnTo>
                      <a:lnTo>
                        <a:pt x="0" y="2909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0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6342936"/>
                <a:ext cx="165413" cy="22815"/>
                <a:chOff x="1571988" y="6342936"/>
                <a:chExt cx="165413" cy="22815"/>
              </a:xfrm>
              <a:solidFill>
                <a:srgbClr val="000000"/>
              </a:solidFill>
            </p:grpSpPr>
            <p:sp>
              <p:nvSpPr>
                <p:cNvPr id="8710" name="자유형: 도형 8709">
                  <a:extLst>
                    <a:ext uri="{FF2B5EF4-FFF2-40B4-BE49-F238E27FC236}">
                      <a16:creationId xmlns:a16="http://schemas.microsoft.com/office/drawing/2014/main" id="{CB43DDB1-9550-4BEB-B119-18F852447302}"/>
                    </a:ext>
                  </a:extLst>
                </p:cNvPr>
                <p:cNvSpPr/>
                <p:nvPr/>
              </p:nvSpPr>
              <p:spPr>
                <a:xfrm>
                  <a:off x="1571988" y="6342936"/>
                  <a:ext cx="165413" cy="22815"/>
                </a:xfrm>
                <a:custGeom>
                  <a:avLst/>
                  <a:gdLst>
                    <a:gd name="connsiteX0" fmla="*/ 0 w 165413"/>
                    <a:gd name="connsiteY0" fmla="*/ 0 h 22815"/>
                    <a:gd name="connsiteX1" fmla="*/ 165413 w 165413"/>
                    <a:gd name="connsiteY1" fmla="*/ 0 h 22815"/>
                    <a:gd name="connsiteX2" fmla="*/ 165413 w 165413"/>
                    <a:gd name="connsiteY2" fmla="*/ 22816 h 22815"/>
                    <a:gd name="connsiteX3" fmla="*/ 0 w 165413"/>
                    <a:gd name="connsiteY3" fmla="*/ 22816 h 22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816"/>
                      </a:lnTo>
                      <a:lnTo>
                        <a:pt x="0" y="2281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11" name="자유형: 도형 8710">
                  <a:extLst>
                    <a:ext uri="{FF2B5EF4-FFF2-40B4-BE49-F238E27FC236}">
                      <a16:creationId xmlns:a16="http://schemas.microsoft.com/office/drawing/2014/main" id="{17CEDB83-6DA4-4BB3-A671-F8AA5D6F8ED8}"/>
                    </a:ext>
                  </a:extLst>
                </p:cNvPr>
                <p:cNvSpPr/>
                <p:nvPr/>
              </p:nvSpPr>
              <p:spPr>
                <a:xfrm>
                  <a:off x="1571988" y="6342936"/>
                  <a:ext cx="165413" cy="22815"/>
                </a:xfrm>
                <a:custGeom>
                  <a:avLst/>
                  <a:gdLst>
                    <a:gd name="connsiteX0" fmla="*/ 0 w 165413"/>
                    <a:gd name="connsiteY0" fmla="*/ 0 h 22815"/>
                    <a:gd name="connsiteX1" fmla="*/ 165413 w 165413"/>
                    <a:gd name="connsiteY1" fmla="*/ 0 h 22815"/>
                    <a:gd name="connsiteX2" fmla="*/ 165413 w 165413"/>
                    <a:gd name="connsiteY2" fmla="*/ 22816 h 22815"/>
                    <a:gd name="connsiteX3" fmla="*/ 0 w 165413"/>
                    <a:gd name="connsiteY3" fmla="*/ 22816 h 22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2816"/>
                      </a:lnTo>
                      <a:lnTo>
                        <a:pt x="0" y="22816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1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6393131"/>
                <a:ext cx="165413" cy="21674"/>
                <a:chOff x="1755654" y="6393131"/>
                <a:chExt cx="165413" cy="21674"/>
              </a:xfrm>
              <a:solidFill>
                <a:srgbClr val="000000"/>
              </a:solidFill>
            </p:grpSpPr>
            <p:sp>
              <p:nvSpPr>
                <p:cNvPr id="8713" name="자유형: 도형 8712">
                  <a:extLst>
                    <a:ext uri="{FF2B5EF4-FFF2-40B4-BE49-F238E27FC236}">
                      <a16:creationId xmlns:a16="http://schemas.microsoft.com/office/drawing/2014/main" id="{CD8C34FF-B3BB-48BE-A04A-92EA0ED06529}"/>
                    </a:ext>
                  </a:extLst>
                </p:cNvPr>
                <p:cNvSpPr/>
                <p:nvPr/>
              </p:nvSpPr>
              <p:spPr>
                <a:xfrm>
                  <a:off x="1755654" y="6393131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14" name="자유형: 도형 8713">
                  <a:extLst>
                    <a:ext uri="{FF2B5EF4-FFF2-40B4-BE49-F238E27FC236}">
                      <a16:creationId xmlns:a16="http://schemas.microsoft.com/office/drawing/2014/main" id="{CB62D95B-0674-4C80-93AB-EA90A06F5997}"/>
                    </a:ext>
                  </a:extLst>
                </p:cNvPr>
                <p:cNvSpPr/>
                <p:nvPr/>
              </p:nvSpPr>
              <p:spPr>
                <a:xfrm>
                  <a:off x="1755654" y="6393131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1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6329817"/>
                <a:ext cx="165413" cy="26238"/>
                <a:chOff x="1938750" y="6329817"/>
                <a:chExt cx="165413" cy="26238"/>
              </a:xfrm>
              <a:solidFill>
                <a:srgbClr val="000000"/>
              </a:solidFill>
            </p:grpSpPr>
            <p:sp>
              <p:nvSpPr>
                <p:cNvPr id="8716" name="자유형: 도형 8715">
                  <a:extLst>
                    <a:ext uri="{FF2B5EF4-FFF2-40B4-BE49-F238E27FC236}">
                      <a16:creationId xmlns:a16="http://schemas.microsoft.com/office/drawing/2014/main" id="{ABED560C-83D5-4F64-A166-A70293FAF642}"/>
                    </a:ext>
                  </a:extLst>
                </p:cNvPr>
                <p:cNvSpPr/>
                <p:nvPr/>
              </p:nvSpPr>
              <p:spPr>
                <a:xfrm>
                  <a:off x="1938750" y="6329817"/>
                  <a:ext cx="165413" cy="26238"/>
                </a:xfrm>
                <a:custGeom>
                  <a:avLst/>
                  <a:gdLst>
                    <a:gd name="connsiteX0" fmla="*/ 0 w 165413"/>
                    <a:gd name="connsiteY0" fmla="*/ 0 h 26238"/>
                    <a:gd name="connsiteX1" fmla="*/ 165413 w 165413"/>
                    <a:gd name="connsiteY1" fmla="*/ 0 h 26238"/>
                    <a:gd name="connsiteX2" fmla="*/ 165413 w 165413"/>
                    <a:gd name="connsiteY2" fmla="*/ 26238 h 26238"/>
                    <a:gd name="connsiteX3" fmla="*/ 0 w 165413"/>
                    <a:gd name="connsiteY3" fmla="*/ 26238 h 2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2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238"/>
                      </a:lnTo>
                      <a:lnTo>
                        <a:pt x="0" y="2623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17" name="자유형: 도형 8716">
                  <a:extLst>
                    <a:ext uri="{FF2B5EF4-FFF2-40B4-BE49-F238E27FC236}">
                      <a16:creationId xmlns:a16="http://schemas.microsoft.com/office/drawing/2014/main" id="{A05BDD98-2599-4ADF-9381-FE9C5F54E2D9}"/>
                    </a:ext>
                  </a:extLst>
                </p:cNvPr>
                <p:cNvSpPr/>
                <p:nvPr/>
              </p:nvSpPr>
              <p:spPr>
                <a:xfrm>
                  <a:off x="1938750" y="6329817"/>
                  <a:ext cx="165413" cy="26238"/>
                </a:xfrm>
                <a:custGeom>
                  <a:avLst/>
                  <a:gdLst>
                    <a:gd name="connsiteX0" fmla="*/ 0 w 165413"/>
                    <a:gd name="connsiteY0" fmla="*/ 0 h 26238"/>
                    <a:gd name="connsiteX1" fmla="*/ 165413 w 165413"/>
                    <a:gd name="connsiteY1" fmla="*/ 0 h 26238"/>
                    <a:gd name="connsiteX2" fmla="*/ 165413 w 165413"/>
                    <a:gd name="connsiteY2" fmla="*/ 26238 h 26238"/>
                    <a:gd name="connsiteX3" fmla="*/ 0 w 165413"/>
                    <a:gd name="connsiteY3" fmla="*/ 26238 h 2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2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238"/>
                      </a:lnTo>
                      <a:lnTo>
                        <a:pt x="0" y="2623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1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6548277"/>
                <a:ext cx="165413" cy="21674"/>
                <a:chOff x="2122416" y="6548277"/>
                <a:chExt cx="165413" cy="21674"/>
              </a:xfrm>
              <a:solidFill>
                <a:srgbClr val="000000"/>
              </a:solidFill>
            </p:grpSpPr>
            <p:sp>
              <p:nvSpPr>
                <p:cNvPr id="8719" name="자유형: 도형 8718">
                  <a:extLst>
                    <a:ext uri="{FF2B5EF4-FFF2-40B4-BE49-F238E27FC236}">
                      <a16:creationId xmlns:a16="http://schemas.microsoft.com/office/drawing/2014/main" id="{C552C085-332F-4656-AE99-ACE68247A105}"/>
                    </a:ext>
                  </a:extLst>
                </p:cNvPr>
                <p:cNvSpPr/>
                <p:nvPr/>
              </p:nvSpPr>
              <p:spPr>
                <a:xfrm>
                  <a:off x="2122416" y="6548277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20" name="자유형: 도형 8719">
                  <a:extLst>
                    <a:ext uri="{FF2B5EF4-FFF2-40B4-BE49-F238E27FC236}">
                      <a16:creationId xmlns:a16="http://schemas.microsoft.com/office/drawing/2014/main" id="{AAF922C8-25A9-4F5A-87AB-1DB8C437265E}"/>
                    </a:ext>
                  </a:extLst>
                </p:cNvPr>
                <p:cNvSpPr/>
                <p:nvPr/>
              </p:nvSpPr>
              <p:spPr>
                <a:xfrm>
                  <a:off x="2122416" y="6548277"/>
                  <a:ext cx="165413" cy="21674"/>
                </a:xfrm>
                <a:custGeom>
                  <a:avLst/>
                  <a:gdLst>
                    <a:gd name="connsiteX0" fmla="*/ 0 w 165413"/>
                    <a:gd name="connsiteY0" fmla="*/ 0 h 21674"/>
                    <a:gd name="connsiteX1" fmla="*/ 165413 w 165413"/>
                    <a:gd name="connsiteY1" fmla="*/ 0 h 21674"/>
                    <a:gd name="connsiteX2" fmla="*/ 165413 w 165413"/>
                    <a:gd name="connsiteY2" fmla="*/ 21675 h 21674"/>
                    <a:gd name="connsiteX3" fmla="*/ 0 w 165413"/>
                    <a:gd name="connsiteY3" fmla="*/ 21675 h 2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67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1675"/>
                      </a:lnTo>
                      <a:lnTo>
                        <a:pt x="0" y="21675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2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6475267"/>
                <a:ext cx="165413" cy="21104"/>
                <a:chOff x="2306082" y="6475267"/>
                <a:chExt cx="165413" cy="21104"/>
              </a:xfrm>
              <a:solidFill>
                <a:srgbClr val="000000"/>
              </a:solidFill>
            </p:grpSpPr>
            <p:sp>
              <p:nvSpPr>
                <p:cNvPr id="8722" name="자유형: 도형 8721">
                  <a:extLst>
                    <a:ext uri="{FF2B5EF4-FFF2-40B4-BE49-F238E27FC236}">
                      <a16:creationId xmlns:a16="http://schemas.microsoft.com/office/drawing/2014/main" id="{509D3985-6EDD-4C25-A906-1B8A1EC6DDC9}"/>
                    </a:ext>
                  </a:extLst>
                </p:cNvPr>
                <p:cNvSpPr/>
                <p:nvPr/>
              </p:nvSpPr>
              <p:spPr>
                <a:xfrm>
                  <a:off x="2306082" y="6475267"/>
                  <a:ext cx="165413" cy="21104"/>
                </a:xfrm>
                <a:custGeom>
                  <a:avLst/>
                  <a:gdLst>
                    <a:gd name="connsiteX0" fmla="*/ 0 w 165413"/>
                    <a:gd name="connsiteY0" fmla="*/ 0 h 21104"/>
                    <a:gd name="connsiteX1" fmla="*/ 165414 w 165413"/>
                    <a:gd name="connsiteY1" fmla="*/ 0 h 21104"/>
                    <a:gd name="connsiteX2" fmla="*/ 165414 w 165413"/>
                    <a:gd name="connsiteY2" fmla="*/ 21105 h 21104"/>
                    <a:gd name="connsiteX3" fmla="*/ 0 w 165413"/>
                    <a:gd name="connsiteY3" fmla="*/ 21105 h 21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10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1105"/>
                      </a:lnTo>
                      <a:lnTo>
                        <a:pt x="0" y="2110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23" name="자유형: 도형 8722">
                  <a:extLst>
                    <a:ext uri="{FF2B5EF4-FFF2-40B4-BE49-F238E27FC236}">
                      <a16:creationId xmlns:a16="http://schemas.microsoft.com/office/drawing/2014/main" id="{18EF9301-6A88-43A6-9145-B8065C06F397}"/>
                    </a:ext>
                  </a:extLst>
                </p:cNvPr>
                <p:cNvSpPr/>
                <p:nvPr/>
              </p:nvSpPr>
              <p:spPr>
                <a:xfrm>
                  <a:off x="2306082" y="6475267"/>
                  <a:ext cx="165413" cy="21104"/>
                </a:xfrm>
                <a:custGeom>
                  <a:avLst/>
                  <a:gdLst>
                    <a:gd name="connsiteX0" fmla="*/ 0 w 165413"/>
                    <a:gd name="connsiteY0" fmla="*/ 0 h 21104"/>
                    <a:gd name="connsiteX1" fmla="*/ 165414 w 165413"/>
                    <a:gd name="connsiteY1" fmla="*/ 0 h 21104"/>
                    <a:gd name="connsiteX2" fmla="*/ 165414 w 165413"/>
                    <a:gd name="connsiteY2" fmla="*/ 21105 h 21104"/>
                    <a:gd name="connsiteX3" fmla="*/ 0 w 165413"/>
                    <a:gd name="connsiteY3" fmla="*/ 21105 h 21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1104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1105"/>
                      </a:lnTo>
                      <a:lnTo>
                        <a:pt x="0" y="21105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2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6260800"/>
                <a:ext cx="165413" cy="20534"/>
                <a:chOff x="2489748" y="6260800"/>
                <a:chExt cx="165413" cy="20534"/>
              </a:xfrm>
              <a:solidFill>
                <a:srgbClr val="000000"/>
              </a:solidFill>
            </p:grpSpPr>
            <p:sp>
              <p:nvSpPr>
                <p:cNvPr id="8725" name="자유형: 도형 8724">
                  <a:extLst>
                    <a:ext uri="{FF2B5EF4-FFF2-40B4-BE49-F238E27FC236}">
                      <a16:creationId xmlns:a16="http://schemas.microsoft.com/office/drawing/2014/main" id="{DE05D6E0-3B55-423A-892A-BCA1FA4AC7C6}"/>
                    </a:ext>
                  </a:extLst>
                </p:cNvPr>
                <p:cNvSpPr/>
                <p:nvPr/>
              </p:nvSpPr>
              <p:spPr>
                <a:xfrm>
                  <a:off x="2489748" y="6260800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26" name="자유형: 도형 8725">
                  <a:extLst>
                    <a:ext uri="{FF2B5EF4-FFF2-40B4-BE49-F238E27FC236}">
                      <a16:creationId xmlns:a16="http://schemas.microsoft.com/office/drawing/2014/main" id="{6BAD27B9-4B29-46A5-80E0-C8A8FD0C2008}"/>
                    </a:ext>
                  </a:extLst>
                </p:cNvPr>
                <p:cNvSpPr/>
                <p:nvPr/>
              </p:nvSpPr>
              <p:spPr>
                <a:xfrm>
                  <a:off x="2489748" y="6260800"/>
                  <a:ext cx="165413" cy="20534"/>
                </a:xfrm>
                <a:custGeom>
                  <a:avLst/>
                  <a:gdLst>
                    <a:gd name="connsiteX0" fmla="*/ 0 w 165413"/>
                    <a:gd name="connsiteY0" fmla="*/ 0 h 20534"/>
                    <a:gd name="connsiteX1" fmla="*/ 165413 w 165413"/>
                    <a:gd name="connsiteY1" fmla="*/ 0 h 20534"/>
                    <a:gd name="connsiteX2" fmla="*/ 165413 w 165413"/>
                    <a:gd name="connsiteY2" fmla="*/ 20534 h 20534"/>
                    <a:gd name="connsiteX3" fmla="*/ 0 w 165413"/>
                    <a:gd name="connsiteY3" fmla="*/ 20534 h 2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053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0534"/>
                      </a:lnTo>
                      <a:lnTo>
                        <a:pt x="0" y="20534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2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6384575"/>
                <a:ext cx="165413" cy="33653"/>
                <a:chOff x="2673414" y="6384575"/>
                <a:chExt cx="165413" cy="33653"/>
              </a:xfrm>
              <a:solidFill>
                <a:srgbClr val="000000"/>
              </a:solidFill>
            </p:grpSpPr>
            <p:sp>
              <p:nvSpPr>
                <p:cNvPr id="8728" name="자유형: 도형 8727">
                  <a:extLst>
                    <a:ext uri="{FF2B5EF4-FFF2-40B4-BE49-F238E27FC236}">
                      <a16:creationId xmlns:a16="http://schemas.microsoft.com/office/drawing/2014/main" id="{8F763447-322E-4CCD-9AFD-FFA2F01FE641}"/>
                    </a:ext>
                  </a:extLst>
                </p:cNvPr>
                <p:cNvSpPr/>
                <p:nvPr/>
              </p:nvSpPr>
              <p:spPr>
                <a:xfrm>
                  <a:off x="2673414" y="6384575"/>
                  <a:ext cx="165413" cy="33653"/>
                </a:xfrm>
                <a:custGeom>
                  <a:avLst/>
                  <a:gdLst>
                    <a:gd name="connsiteX0" fmla="*/ 0 w 165413"/>
                    <a:gd name="connsiteY0" fmla="*/ 0 h 33653"/>
                    <a:gd name="connsiteX1" fmla="*/ 165414 w 165413"/>
                    <a:gd name="connsiteY1" fmla="*/ 0 h 33653"/>
                    <a:gd name="connsiteX2" fmla="*/ 165414 w 165413"/>
                    <a:gd name="connsiteY2" fmla="*/ 33653 h 33653"/>
                    <a:gd name="connsiteX3" fmla="*/ 0 w 165413"/>
                    <a:gd name="connsiteY3" fmla="*/ 33653 h 33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65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3653"/>
                      </a:lnTo>
                      <a:lnTo>
                        <a:pt x="0" y="3365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29" name="자유형: 도형 8728">
                  <a:extLst>
                    <a:ext uri="{FF2B5EF4-FFF2-40B4-BE49-F238E27FC236}">
                      <a16:creationId xmlns:a16="http://schemas.microsoft.com/office/drawing/2014/main" id="{D79BDECE-8424-4C22-AE71-1F8C556FB653}"/>
                    </a:ext>
                  </a:extLst>
                </p:cNvPr>
                <p:cNvSpPr/>
                <p:nvPr/>
              </p:nvSpPr>
              <p:spPr>
                <a:xfrm>
                  <a:off x="2673414" y="6384575"/>
                  <a:ext cx="165413" cy="33653"/>
                </a:xfrm>
                <a:custGeom>
                  <a:avLst/>
                  <a:gdLst>
                    <a:gd name="connsiteX0" fmla="*/ 0 w 165413"/>
                    <a:gd name="connsiteY0" fmla="*/ 0 h 33653"/>
                    <a:gd name="connsiteX1" fmla="*/ 165414 w 165413"/>
                    <a:gd name="connsiteY1" fmla="*/ 0 h 33653"/>
                    <a:gd name="connsiteX2" fmla="*/ 165414 w 165413"/>
                    <a:gd name="connsiteY2" fmla="*/ 33653 h 33653"/>
                    <a:gd name="connsiteX3" fmla="*/ 0 w 165413"/>
                    <a:gd name="connsiteY3" fmla="*/ 33653 h 33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365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3653"/>
                      </a:lnTo>
                      <a:lnTo>
                        <a:pt x="0" y="3365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3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6268215"/>
                <a:ext cx="165413" cy="29089"/>
                <a:chOff x="2857080" y="6268215"/>
                <a:chExt cx="165413" cy="29089"/>
              </a:xfrm>
              <a:solidFill>
                <a:srgbClr val="000000"/>
              </a:solidFill>
            </p:grpSpPr>
            <p:sp>
              <p:nvSpPr>
                <p:cNvPr id="8731" name="자유형: 도형 8730">
                  <a:extLst>
                    <a:ext uri="{FF2B5EF4-FFF2-40B4-BE49-F238E27FC236}">
                      <a16:creationId xmlns:a16="http://schemas.microsoft.com/office/drawing/2014/main" id="{373FF905-2D62-45B1-B25D-6A6CCD925EE9}"/>
                    </a:ext>
                  </a:extLst>
                </p:cNvPr>
                <p:cNvSpPr/>
                <p:nvPr/>
              </p:nvSpPr>
              <p:spPr>
                <a:xfrm>
                  <a:off x="2857080" y="6268215"/>
                  <a:ext cx="165413" cy="29089"/>
                </a:xfrm>
                <a:custGeom>
                  <a:avLst/>
                  <a:gdLst>
                    <a:gd name="connsiteX0" fmla="*/ 0 w 165413"/>
                    <a:gd name="connsiteY0" fmla="*/ 0 h 29089"/>
                    <a:gd name="connsiteX1" fmla="*/ 165413 w 165413"/>
                    <a:gd name="connsiteY1" fmla="*/ 0 h 29089"/>
                    <a:gd name="connsiteX2" fmla="*/ 165413 w 165413"/>
                    <a:gd name="connsiteY2" fmla="*/ 29090 h 29089"/>
                    <a:gd name="connsiteX3" fmla="*/ 0 w 165413"/>
                    <a:gd name="connsiteY3" fmla="*/ 29090 h 2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0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090"/>
                      </a:lnTo>
                      <a:lnTo>
                        <a:pt x="0" y="2909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32" name="자유형: 도형 8731">
                  <a:extLst>
                    <a:ext uri="{FF2B5EF4-FFF2-40B4-BE49-F238E27FC236}">
                      <a16:creationId xmlns:a16="http://schemas.microsoft.com/office/drawing/2014/main" id="{35A45EA2-9EE0-4C3C-BEC2-51B49581FE8B}"/>
                    </a:ext>
                  </a:extLst>
                </p:cNvPr>
                <p:cNvSpPr/>
                <p:nvPr/>
              </p:nvSpPr>
              <p:spPr>
                <a:xfrm>
                  <a:off x="2857080" y="6268215"/>
                  <a:ext cx="165413" cy="29089"/>
                </a:xfrm>
                <a:custGeom>
                  <a:avLst/>
                  <a:gdLst>
                    <a:gd name="connsiteX0" fmla="*/ 0 w 165413"/>
                    <a:gd name="connsiteY0" fmla="*/ 0 h 29089"/>
                    <a:gd name="connsiteX1" fmla="*/ 165413 w 165413"/>
                    <a:gd name="connsiteY1" fmla="*/ 0 h 29089"/>
                    <a:gd name="connsiteX2" fmla="*/ 165413 w 165413"/>
                    <a:gd name="connsiteY2" fmla="*/ 29090 h 29089"/>
                    <a:gd name="connsiteX3" fmla="*/ 0 w 165413"/>
                    <a:gd name="connsiteY3" fmla="*/ 29090 h 2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90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9090"/>
                      </a:lnTo>
                      <a:lnTo>
                        <a:pt x="0" y="2909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3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6542573"/>
                <a:ext cx="165413" cy="26238"/>
                <a:chOff x="3040746" y="6542573"/>
                <a:chExt cx="165413" cy="26238"/>
              </a:xfrm>
              <a:solidFill>
                <a:srgbClr val="000000"/>
              </a:solidFill>
            </p:grpSpPr>
            <p:sp>
              <p:nvSpPr>
                <p:cNvPr id="8734" name="자유형: 도형 8733">
                  <a:extLst>
                    <a:ext uri="{FF2B5EF4-FFF2-40B4-BE49-F238E27FC236}">
                      <a16:creationId xmlns:a16="http://schemas.microsoft.com/office/drawing/2014/main" id="{BD4E3637-E669-4659-BEB2-6553C0A37DE8}"/>
                    </a:ext>
                  </a:extLst>
                </p:cNvPr>
                <p:cNvSpPr/>
                <p:nvPr/>
              </p:nvSpPr>
              <p:spPr>
                <a:xfrm>
                  <a:off x="3040746" y="6542573"/>
                  <a:ext cx="165413" cy="26238"/>
                </a:xfrm>
                <a:custGeom>
                  <a:avLst/>
                  <a:gdLst>
                    <a:gd name="connsiteX0" fmla="*/ 0 w 165413"/>
                    <a:gd name="connsiteY0" fmla="*/ 0 h 26238"/>
                    <a:gd name="connsiteX1" fmla="*/ 165413 w 165413"/>
                    <a:gd name="connsiteY1" fmla="*/ 0 h 26238"/>
                    <a:gd name="connsiteX2" fmla="*/ 165413 w 165413"/>
                    <a:gd name="connsiteY2" fmla="*/ 26238 h 26238"/>
                    <a:gd name="connsiteX3" fmla="*/ 0 w 165413"/>
                    <a:gd name="connsiteY3" fmla="*/ 26238 h 2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2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238"/>
                      </a:lnTo>
                      <a:lnTo>
                        <a:pt x="0" y="2623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35" name="자유형: 도형 8734">
                  <a:extLst>
                    <a:ext uri="{FF2B5EF4-FFF2-40B4-BE49-F238E27FC236}">
                      <a16:creationId xmlns:a16="http://schemas.microsoft.com/office/drawing/2014/main" id="{CC2158AA-43EE-417C-A44F-56EB4528D826}"/>
                    </a:ext>
                  </a:extLst>
                </p:cNvPr>
                <p:cNvSpPr/>
                <p:nvPr/>
              </p:nvSpPr>
              <p:spPr>
                <a:xfrm>
                  <a:off x="3040746" y="6542573"/>
                  <a:ext cx="165413" cy="26238"/>
                </a:xfrm>
                <a:custGeom>
                  <a:avLst/>
                  <a:gdLst>
                    <a:gd name="connsiteX0" fmla="*/ 0 w 165413"/>
                    <a:gd name="connsiteY0" fmla="*/ 0 h 26238"/>
                    <a:gd name="connsiteX1" fmla="*/ 165413 w 165413"/>
                    <a:gd name="connsiteY1" fmla="*/ 0 h 26238"/>
                    <a:gd name="connsiteX2" fmla="*/ 165413 w 165413"/>
                    <a:gd name="connsiteY2" fmla="*/ 26238 h 26238"/>
                    <a:gd name="connsiteX3" fmla="*/ 0 w 165413"/>
                    <a:gd name="connsiteY3" fmla="*/ 26238 h 2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623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6238"/>
                      </a:lnTo>
                      <a:lnTo>
                        <a:pt x="0" y="2623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3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6311565"/>
                <a:ext cx="165413" cy="28519"/>
                <a:chOff x="3224412" y="6311565"/>
                <a:chExt cx="165413" cy="28519"/>
              </a:xfrm>
              <a:solidFill>
                <a:srgbClr val="000000"/>
              </a:solidFill>
            </p:grpSpPr>
            <p:sp>
              <p:nvSpPr>
                <p:cNvPr id="8737" name="자유형: 도형 8736">
                  <a:extLst>
                    <a:ext uri="{FF2B5EF4-FFF2-40B4-BE49-F238E27FC236}">
                      <a16:creationId xmlns:a16="http://schemas.microsoft.com/office/drawing/2014/main" id="{D3A8D98B-E34E-4ADF-BD31-212D6AF3C6F4}"/>
                    </a:ext>
                  </a:extLst>
                </p:cNvPr>
                <p:cNvSpPr/>
                <p:nvPr/>
              </p:nvSpPr>
              <p:spPr>
                <a:xfrm>
                  <a:off x="3224412" y="6311565"/>
                  <a:ext cx="165413" cy="28519"/>
                </a:xfrm>
                <a:custGeom>
                  <a:avLst/>
                  <a:gdLst>
                    <a:gd name="connsiteX0" fmla="*/ 0 w 165413"/>
                    <a:gd name="connsiteY0" fmla="*/ 0 h 28519"/>
                    <a:gd name="connsiteX1" fmla="*/ 165414 w 165413"/>
                    <a:gd name="connsiteY1" fmla="*/ 0 h 28519"/>
                    <a:gd name="connsiteX2" fmla="*/ 165414 w 165413"/>
                    <a:gd name="connsiteY2" fmla="*/ 28520 h 28519"/>
                    <a:gd name="connsiteX3" fmla="*/ 0 w 165413"/>
                    <a:gd name="connsiteY3" fmla="*/ 28520 h 2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8520"/>
                      </a:lnTo>
                      <a:lnTo>
                        <a:pt x="0" y="2852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38" name="자유형: 도형 8737">
                  <a:extLst>
                    <a:ext uri="{FF2B5EF4-FFF2-40B4-BE49-F238E27FC236}">
                      <a16:creationId xmlns:a16="http://schemas.microsoft.com/office/drawing/2014/main" id="{9E5EDEBD-7F82-43E3-9DCC-75C76D0348E0}"/>
                    </a:ext>
                  </a:extLst>
                </p:cNvPr>
                <p:cNvSpPr/>
                <p:nvPr/>
              </p:nvSpPr>
              <p:spPr>
                <a:xfrm>
                  <a:off x="3224412" y="6311565"/>
                  <a:ext cx="165413" cy="28519"/>
                </a:xfrm>
                <a:custGeom>
                  <a:avLst/>
                  <a:gdLst>
                    <a:gd name="connsiteX0" fmla="*/ 0 w 165413"/>
                    <a:gd name="connsiteY0" fmla="*/ 0 h 28519"/>
                    <a:gd name="connsiteX1" fmla="*/ 165414 w 165413"/>
                    <a:gd name="connsiteY1" fmla="*/ 0 h 28519"/>
                    <a:gd name="connsiteX2" fmla="*/ 165414 w 165413"/>
                    <a:gd name="connsiteY2" fmla="*/ 28520 h 28519"/>
                    <a:gd name="connsiteX3" fmla="*/ 0 w 165413"/>
                    <a:gd name="connsiteY3" fmla="*/ 28520 h 28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8520"/>
                      </a:lnTo>
                      <a:lnTo>
                        <a:pt x="0" y="2852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3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6409672"/>
                <a:ext cx="165413" cy="66735"/>
                <a:chOff x="3408078" y="6409672"/>
                <a:chExt cx="165413" cy="66735"/>
              </a:xfrm>
              <a:solidFill>
                <a:srgbClr val="000000"/>
              </a:solidFill>
            </p:grpSpPr>
            <p:sp>
              <p:nvSpPr>
                <p:cNvPr id="8740" name="자유형: 도형 8739">
                  <a:extLst>
                    <a:ext uri="{FF2B5EF4-FFF2-40B4-BE49-F238E27FC236}">
                      <a16:creationId xmlns:a16="http://schemas.microsoft.com/office/drawing/2014/main" id="{4F9F0DF4-8A8B-4D06-8080-7AF6111AD1D7}"/>
                    </a:ext>
                  </a:extLst>
                </p:cNvPr>
                <p:cNvSpPr/>
                <p:nvPr/>
              </p:nvSpPr>
              <p:spPr>
                <a:xfrm>
                  <a:off x="3408078" y="6409672"/>
                  <a:ext cx="165413" cy="66735"/>
                </a:xfrm>
                <a:custGeom>
                  <a:avLst/>
                  <a:gdLst>
                    <a:gd name="connsiteX0" fmla="*/ 0 w 165413"/>
                    <a:gd name="connsiteY0" fmla="*/ 0 h 66735"/>
                    <a:gd name="connsiteX1" fmla="*/ 165414 w 165413"/>
                    <a:gd name="connsiteY1" fmla="*/ 0 h 66735"/>
                    <a:gd name="connsiteX2" fmla="*/ 165414 w 165413"/>
                    <a:gd name="connsiteY2" fmla="*/ 66736 h 66735"/>
                    <a:gd name="connsiteX3" fmla="*/ 0 w 165413"/>
                    <a:gd name="connsiteY3" fmla="*/ 66736 h 66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73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736"/>
                      </a:lnTo>
                      <a:lnTo>
                        <a:pt x="0" y="66736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41" name="자유형: 도형 8740">
                  <a:extLst>
                    <a:ext uri="{FF2B5EF4-FFF2-40B4-BE49-F238E27FC236}">
                      <a16:creationId xmlns:a16="http://schemas.microsoft.com/office/drawing/2014/main" id="{19F806FF-DE02-46E3-8FC5-E1CB341AE8E1}"/>
                    </a:ext>
                  </a:extLst>
                </p:cNvPr>
                <p:cNvSpPr/>
                <p:nvPr/>
              </p:nvSpPr>
              <p:spPr>
                <a:xfrm>
                  <a:off x="3408078" y="6409672"/>
                  <a:ext cx="165413" cy="66735"/>
                </a:xfrm>
                <a:custGeom>
                  <a:avLst/>
                  <a:gdLst>
                    <a:gd name="connsiteX0" fmla="*/ 0 w 165413"/>
                    <a:gd name="connsiteY0" fmla="*/ 0 h 66735"/>
                    <a:gd name="connsiteX1" fmla="*/ 165414 w 165413"/>
                    <a:gd name="connsiteY1" fmla="*/ 0 h 66735"/>
                    <a:gd name="connsiteX2" fmla="*/ 165414 w 165413"/>
                    <a:gd name="connsiteY2" fmla="*/ 66736 h 66735"/>
                    <a:gd name="connsiteX3" fmla="*/ 0 w 165413"/>
                    <a:gd name="connsiteY3" fmla="*/ 66736 h 66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6735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66736"/>
                      </a:lnTo>
                      <a:lnTo>
                        <a:pt x="0" y="66736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4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4" y="6110787"/>
                <a:ext cx="165413" cy="152864"/>
                <a:chOff x="3591744" y="6110787"/>
                <a:chExt cx="165413" cy="152864"/>
              </a:xfrm>
              <a:solidFill>
                <a:srgbClr val="000000"/>
              </a:solidFill>
            </p:grpSpPr>
            <p:sp>
              <p:nvSpPr>
                <p:cNvPr id="8743" name="자유형: 도형 8742">
                  <a:extLst>
                    <a:ext uri="{FF2B5EF4-FFF2-40B4-BE49-F238E27FC236}">
                      <a16:creationId xmlns:a16="http://schemas.microsoft.com/office/drawing/2014/main" id="{70B3DE3E-3A2F-4900-A19C-AE2C57EDFA5C}"/>
                    </a:ext>
                  </a:extLst>
                </p:cNvPr>
                <p:cNvSpPr/>
                <p:nvPr/>
              </p:nvSpPr>
              <p:spPr>
                <a:xfrm>
                  <a:off x="3591744" y="6110787"/>
                  <a:ext cx="165413" cy="152864"/>
                </a:xfrm>
                <a:custGeom>
                  <a:avLst/>
                  <a:gdLst>
                    <a:gd name="connsiteX0" fmla="*/ 0 w 165413"/>
                    <a:gd name="connsiteY0" fmla="*/ 0 h 152864"/>
                    <a:gd name="connsiteX1" fmla="*/ 165413 w 165413"/>
                    <a:gd name="connsiteY1" fmla="*/ 0 h 152864"/>
                    <a:gd name="connsiteX2" fmla="*/ 165413 w 165413"/>
                    <a:gd name="connsiteY2" fmla="*/ 152865 h 152864"/>
                    <a:gd name="connsiteX3" fmla="*/ 0 w 165413"/>
                    <a:gd name="connsiteY3" fmla="*/ 152865 h 15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286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2865"/>
                      </a:lnTo>
                      <a:lnTo>
                        <a:pt x="0" y="15286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44" name="자유형: 도형 8743">
                  <a:extLst>
                    <a:ext uri="{FF2B5EF4-FFF2-40B4-BE49-F238E27FC236}">
                      <a16:creationId xmlns:a16="http://schemas.microsoft.com/office/drawing/2014/main" id="{DC37B017-8F97-4DB0-ADB0-0DD01311F134}"/>
                    </a:ext>
                  </a:extLst>
                </p:cNvPr>
                <p:cNvSpPr/>
                <p:nvPr/>
              </p:nvSpPr>
              <p:spPr>
                <a:xfrm>
                  <a:off x="3591744" y="6110787"/>
                  <a:ext cx="165413" cy="152864"/>
                </a:xfrm>
                <a:custGeom>
                  <a:avLst/>
                  <a:gdLst>
                    <a:gd name="connsiteX0" fmla="*/ 0 w 165413"/>
                    <a:gd name="connsiteY0" fmla="*/ 0 h 152864"/>
                    <a:gd name="connsiteX1" fmla="*/ 165413 w 165413"/>
                    <a:gd name="connsiteY1" fmla="*/ 0 h 152864"/>
                    <a:gd name="connsiteX2" fmla="*/ 165413 w 165413"/>
                    <a:gd name="connsiteY2" fmla="*/ 152865 h 152864"/>
                    <a:gd name="connsiteX3" fmla="*/ 0 w 165413"/>
                    <a:gd name="connsiteY3" fmla="*/ 152865 h 15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2864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2865"/>
                      </a:lnTo>
                      <a:lnTo>
                        <a:pt x="0" y="152865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4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10" y="6236273"/>
                <a:ext cx="165413" cy="192792"/>
                <a:chOff x="3775410" y="6236273"/>
                <a:chExt cx="165413" cy="192792"/>
              </a:xfrm>
              <a:solidFill>
                <a:srgbClr val="000000"/>
              </a:solidFill>
            </p:grpSpPr>
            <p:sp>
              <p:nvSpPr>
                <p:cNvPr id="8746" name="자유형: 도형 8745">
                  <a:extLst>
                    <a:ext uri="{FF2B5EF4-FFF2-40B4-BE49-F238E27FC236}">
                      <a16:creationId xmlns:a16="http://schemas.microsoft.com/office/drawing/2014/main" id="{A6FD9299-4959-46E6-A4DF-E986200BE4EC}"/>
                    </a:ext>
                  </a:extLst>
                </p:cNvPr>
                <p:cNvSpPr/>
                <p:nvPr/>
              </p:nvSpPr>
              <p:spPr>
                <a:xfrm>
                  <a:off x="3775410" y="6236273"/>
                  <a:ext cx="165413" cy="192792"/>
                </a:xfrm>
                <a:custGeom>
                  <a:avLst/>
                  <a:gdLst>
                    <a:gd name="connsiteX0" fmla="*/ 0 w 165413"/>
                    <a:gd name="connsiteY0" fmla="*/ 0 h 192792"/>
                    <a:gd name="connsiteX1" fmla="*/ 165413 w 165413"/>
                    <a:gd name="connsiteY1" fmla="*/ 0 h 192792"/>
                    <a:gd name="connsiteX2" fmla="*/ 165413 w 165413"/>
                    <a:gd name="connsiteY2" fmla="*/ 192792 h 192792"/>
                    <a:gd name="connsiteX3" fmla="*/ 0 w 165413"/>
                    <a:gd name="connsiteY3" fmla="*/ 192792 h 19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27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2792"/>
                      </a:lnTo>
                      <a:lnTo>
                        <a:pt x="0" y="19279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47" name="자유형: 도형 8746">
                  <a:extLst>
                    <a:ext uri="{FF2B5EF4-FFF2-40B4-BE49-F238E27FC236}">
                      <a16:creationId xmlns:a16="http://schemas.microsoft.com/office/drawing/2014/main" id="{A568B09C-268E-4100-8022-E30EE2029889}"/>
                    </a:ext>
                  </a:extLst>
                </p:cNvPr>
                <p:cNvSpPr/>
                <p:nvPr/>
              </p:nvSpPr>
              <p:spPr>
                <a:xfrm>
                  <a:off x="3775410" y="6236273"/>
                  <a:ext cx="165413" cy="192792"/>
                </a:xfrm>
                <a:custGeom>
                  <a:avLst/>
                  <a:gdLst>
                    <a:gd name="connsiteX0" fmla="*/ 0 w 165413"/>
                    <a:gd name="connsiteY0" fmla="*/ 0 h 192792"/>
                    <a:gd name="connsiteX1" fmla="*/ 165413 w 165413"/>
                    <a:gd name="connsiteY1" fmla="*/ 0 h 192792"/>
                    <a:gd name="connsiteX2" fmla="*/ 165413 w 165413"/>
                    <a:gd name="connsiteY2" fmla="*/ 192792 h 192792"/>
                    <a:gd name="connsiteX3" fmla="*/ 0 w 165413"/>
                    <a:gd name="connsiteY3" fmla="*/ 192792 h 19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27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92792"/>
                      </a:lnTo>
                      <a:lnTo>
                        <a:pt x="0" y="192792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4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6444466"/>
                <a:ext cx="165413" cy="62172"/>
                <a:chOff x="3959076" y="6444466"/>
                <a:chExt cx="165413" cy="62172"/>
              </a:xfrm>
              <a:solidFill>
                <a:srgbClr val="000000"/>
              </a:solidFill>
            </p:grpSpPr>
            <p:sp>
              <p:nvSpPr>
                <p:cNvPr id="8749" name="자유형: 도형 8748">
                  <a:extLst>
                    <a:ext uri="{FF2B5EF4-FFF2-40B4-BE49-F238E27FC236}">
                      <a16:creationId xmlns:a16="http://schemas.microsoft.com/office/drawing/2014/main" id="{564CA802-107F-4B6B-9AC7-A034514B10D8}"/>
                    </a:ext>
                  </a:extLst>
                </p:cNvPr>
                <p:cNvSpPr/>
                <p:nvPr/>
              </p:nvSpPr>
              <p:spPr>
                <a:xfrm>
                  <a:off x="3959076" y="6444466"/>
                  <a:ext cx="165413" cy="62172"/>
                </a:xfrm>
                <a:custGeom>
                  <a:avLst/>
                  <a:gdLst>
                    <a:gd name="connsiteX0" fmla="*/ 0 w 165413"/>
                    <a:gd name="connsiteY0" fmla="*/ 0 h 62172"/>
                    <a:gd name="connsiteX1" fmla="*/ 165413 w 165413"/>
                    <a:gd name="connsiteY1" fmla="*/ 0 h 62172"/>
                    <a:gd name="connsiteX2" fmla="*/ 165413 w 165413"/>
                    <a:gd name="connsiteY2" fmla="*/ 62173 h 62172"/>
                    <a:gd name="connsiteX3" fmla="*/ 0 w 165413"/>
                    <a:gd name="connsiteY3" fmla="*/ 62173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1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173"/>
                      </a:lnTo>
                      <a:lnTo>
                        <a:pt x="0" y="6217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50" name="자유형: 도형 8749">
                  <a:extLst>
                    <a:ext uri="{FF2B5EF4-FFF2-40B4-BE49-F238E27FC236}">
                      <a16:creationId xmlns:a16="http://schemas.microsoft.com/office/drawing/2014/main" id="{BF222E64-4325-4156-9C02-2B9C49D359AD}"/>
                    </a:ext>
                  </a:extLst>
                </p:cNvPr>
                <p:cNvSpPr/>
                <p:nvPr/>
              </p:nvSpPr>
              <p:spPr>
                <a:xfrm>
                  <a:off x="3959076" y="6444466"/>
                  <a:ext cx="165413" cy="62172"/>
                </a:xfrm>
                <a:custGeom>
                  <a:avLst/>
                  <a:gdLst>
                    <a:gd name="connsiteX0" fmla="*/ 0 w 165413"/>
                    <a:gd name="connsiteY0" fmla="*/ 0 h 62172"/>
                    <a:gd name="connsiteX1" fmla="*/ 165413 w 165413"/>
                    <a:gd name="connsiteY1" fmla="*/ 0 h 62172"/>
                    <a:gd name="connsiteX2" fmla="*/ 165413 w 165413"/>
                    <a:gd name="connsiteY2" fmla="*/ 62173 h 62172"/>
                    <a:gd name="connsiteX3" fmla="*/ 0 w 165413"/>
                    <a:gd name="connsiteY3" fmla="*/ 62173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6217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62173"/>
                      </a:lnTo>
                      <a:lnTo>
                        <a:pt x="0" y="6217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5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6395412"/>
                <a:ext cx="165413" cy="91262"/>
                <a:chOff x="4142742" y="6395412"/>
                <a:chExt cx="165413" cy="91262"/>
              </a:xfrm>
              <a:solidFill>
                <a:srgbClr val="000000"/>
              </a:solidFill>
            </p:grpSpPr>
            <p:sp>
              <p:nvSpPr>
                <p:cNvPr id="8752" name="자유형: 도형 8751">
                  <a:extLst>
                    <a:ext uri="{FF2B5EF4-FFF2-40B4-BE49-F238E27FC236}">
                      <a16:creationId xmlns:a16="http://schemas.microsoft.com/office/drawing/2014/main" id="{C674B91E-2305-4DC1-AF11-E9F34485535E}"/>
                    </a:ext>
                  </a:extLst>
                </p:cNvPr>
                <p:cNvSpPr/>
                <p:nvPr/>
              </p:nvSpPr>
              <p:spPr>
                <a:xfrm>
                  <a:off x="4142742" y="6395412"/>
                  <a:ext cx="165413" cy="91262"/>
                </a:xfrm>
                <a:custGeom>
                  <a:avLst/>
                  <a:gdLst>
                    <a:gd name="connsiteX0" fmla="*/ 0 w 165413"/>
                    <a:gd name="connsiteY0" fmla="*/ 0 h 91262"/>
                    <a:gd name="connsiteX1" fmla="*/ 165414 w 165413"/>
                    <a:gd name="connsiteY1" fmla="*/ 0 h 91262"/>
                    <a:gd name="connsiteX2" fmla="*/ 165414 w 165413"/>
                    <a:gd name="connsiteY2" fmla="*/ 91263 h 91262"/>
                    <a:gd name="connsiteX3" fmla="*/ 0 w 165413"/>
                    <a:gd name="connsiteY3" fmla="*/ 91263 h 9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1263"/>
                      </a:lnTo>
                      <a:lnTo>
                        <a:pt x="0" y="9126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53" name="자유형: 도형 8752">
                  <a:extLst>
                    <a:ext uri="{FF2B5EF4-FFF2-40B4-BE49-F238E27FC236}">
                      <a16:creationId xmlns:a16="http://schemas.microsoft.com/office/drawing/2014/main" id="{A44D66C1-C1E6-4814-8450-86A069F28C56}"/>
                    </a:ext>
                  </a:extLst>
                </p:cNvPr>
                <p:cNvSpPr/>
                <p:nvPr/>
              </p:nvSpPr>
              <p:spPr>
                <a:xfrm>
                  <a:off x="4142742" y="6395412"/>
                  <a:ext cx="165413" cy="91262"/>
                </a:xfrm>
                <a:custGeom>
                  <a:avLst/>
                  <a:gdLst>
                    <a:gd name="connsiteX0" fmla="*/ 0 w 165413"/>
                    <a:gd name="connsiteY0" fmla="*/ 0 h 91262"/>
                    <a:gd name="connsiteX1" fmla="*/ 165414 w 165413"/>
                    <a:gd name="connsiteY1" fmla="*/ 0 h 91262"/>
                    <a:gd name="connsiteX2" fmla="*/ 165414 w 165413"/>
                    <a:gd name="connsiteY2" fmla="*/ 91263 h 91262"/>
                    <a:gd name="connsiteX3" fmla="*/ 0 w 165413"/>
                    <a:gd name="connsiteY3" fmla="*/ 91263 h 9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126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91263"/>
                      </a:lnTo>
                      <a:lnTo>
                        <a:pt x="0" y="9126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5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6461578"/>
                <a:ext cx="165413" cy="30801"/>
                <a:chOff x="4325837" y="6461578"/>
                <a:chExt cx="165413" cy="30801"/>
              </a:xfrm>
              <a:solidFill>
                <a:srgbClr val="000000"/>
              </a:solidFill>
            </p:grpSpPr>
            <p:sp>
              <p:nvSpPr>
                <p:cNvPr id="8755" name="자유형: 도형 8754">
                  <a:extLst>
                    <a:ext uri="{FF2B5EF4-FFF2-40B4-BE49-F238E27FC236}">
                      <a16:creationId xmlns:a16="http://schemas.microsoft.com/office/drawing/2014/main" id="{B2548CC2-2358-42F6-8B97-0115A2A32371}"/>
                    </a:ext>
                  </a:extLst>
                </p:cNvPr>
                <p:cNvSpPr/>
                <p:nvPr/>
              </p:nvSpPr>
              <p:spPr>
                <a:xfrm>
                  <a:off x="4325837" y="6461578"/>
                  <a:ext cx="165413" cy="30801"/>
                </a:xfrm>
                <a:custGeom>
                  <a:avLst/>
                  <a:gdLst>
                    <a:gd name="connsiteX0" fmla="*/ 0 w 165413"/>
                    <a:gd name="connsiteY0" fmla="*/ 0 h 30801"/>
                    <a:gd name="connsiteX1" fmla="*/ 165413 w 165413"/>
                    <a:gd name="connsiteY1" fmla="*/ 0 h 30801"/>
                    <a:gd name="connsiteX2" fmla="*/ 165413 w 165413"/>
                    <a:gd name="connsiteY2" fmla="*/ 30801 h 30801"/>
                    <a:gd name="connsiteX3" fmla="*/ 0 w 165413"/>
                    <a:gd name="connsiteY3" fmla="*/ 30801 h 30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080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0801"/>
                      </a:lnTo>
                      <a:lnTo>
                        <a:pt x="0" y="3080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56" name="자유형: 도형 8755">
                  <a:extLst>
                    <a:ext uri="{FF2B5EF4-FFF2-40B4-BE49-F238E27FC236}">
                      <a16:creationId xmlns:a16="http://schemas.microsoft.com/office/drawing/2014/main" id="{D8086211-D750-40AD-A71B-2419389EF8AC}"/>
                    </a:ext>
                  </a:extLst>
                </p:cNvPr>
                <p:cNvSpPr/>
                <p:nvPr/>
              </p:nvSpPr>
              <p:spPr>
                <a:xfrm>
                  <a:off x="4325837" y="6461578"/>
                  <a:ext cx="165413" cy="30801"/>
                </a:xfrm>
                <a:custGeom>
                  <a:avLst/>
                  <a:gdLst>
                    <a:gd name="connsiteX0" fmla="*/ 0 w 165413"/>
                    <a:gd name="connsiteY0" fmla="*/ 0 h 30801"/>
                    <a:gd name="connsiteX1" fmla="*/ 165413 w 165413"/>
                    <a:gd name="connsiteY1" fmla="*/ 0 h 30801"/>
                    <a:gd name="connsiteX2" fmla="*/ 165413 w 165413"/>
                    <a:gd name="connsiteY2" fmla="*/ 30801 h 30801"/>
                    <a:gd name="connsiteX3" fmla="*/ 0 w 165413"/>
                    <a:gd name="connsiteY3" fmla="*/ 30801 h 30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080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0801"/>
                      </a:lnTo>
                      <a:lnTo>
                        <a:pt x="0" y="30801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5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6341795"/>
                <a:ext cx="165413" cy="18822"/>
                <a:chOff x="4509503" y="6341795"/>
                <a:chExt cx="165413" cy="18822"/>
              </a:xfrm>
              <a:solidFill>
                <a:srgbClr val="000000"/>
              </a:solidFill>
            </p:grpSpPr>
            <p:sp>
              <p:nvSpPr>
                <p:cNvPr id="8758" name="자유형: 도형 8757">
                  <a:extLst>
                    <a:ext uri="{FF2B5EF4-FFF2-40B4-BE49-F238E27FC236}">
                      <a16:creationId xmlns:a16="http://schemas.microsoft.com/office/drawing/2014/main" id="{07B1B3BB-F1B4-417C-A423-06FC17C75F6C}"/>
                    </a:ext>
                  </a:extLst>
                </p:cNvPr>
                <p:cNvSpPr/>
                <p:nvPr/>
              </p:nvSpPr>
              <p:spPr>
                <a:xfrm>
                  <a:off x="4509503" y="6341795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3 w 165413"/>
                    <a:gd name="connsiteY1" fmla="*/ 0 h 18822"/>
                    <a:gd name="connsiteX2" fmla="*/ 165413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59" name="자유형: 도형 8758">
                  <a:extLst>
                    <a:ext uri="{FF2B5EF4-FFF2-40B4-BE49-F238E27FC236}">
                      <a16:creationId xmlns:a16="http://schemas.microsoft.com/office/drawing/2014/main" id="{0A5AE25E-26BC-45DA-9085-C1552DCEDE28}"/>
                    </a:ext>
                  </a:extLst>
                </p:cNvPr>
                <p:cNvSpPr/>
                <p:nvPr/>
              </p:nvSpPr>
              <p:spPr>
                <a:xfrm>
                  <a:off x="4509503" y="6341795"/>
                  <a:ext cx="165413" cy="18822"/>
                </a:xfrm>
                <a:custGeom>
                  <a:avLst/>
                  <a:gdLst>
                    <a:gd name="connsiteX0" fmla="*/ 0 w 165413"/>
                    <a:gd name="connsiteY0" fmla="*/ 0 h 18822"/>
                    <a:gd name="connsiteX1" fmla="*/ 165413 w 165413"/>
                    <a:gd name="connsiteY1" fmla="*/ 0 h 18822"/>
                    <a:gd name="connsiteX2" fmla="*/ 165413 w 165413"/>
                    <a:gd name="connsiteY2" fmla="*/ 18823 h 18822"/>
                    <a:gd name="connsiteX3" fmla="*/ 0 w 165413"/>
                    <a:gd name="connsiteY3" fmla="*/ 18823 h 18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88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8823"/>
                      </a:lnTo>
                      <a:lnTo>
                        <a:pt x="0" y="18823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6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6428495"/>
                <a:ext cx="165413" cy="14830"/>
                <a:chOff x="4693169" y="6428495"/>
                <a:chExt cx="165413" cy="14830"/>
              </a:xfrm>
              <a:solidFill>
                <a:srgbClr val="000000"/>
              </a:solidFill>
            </p:grpSpPr>
            <p:sp>
              <p:nvSpPr>
                <p:cNvPr id="8761" name="자유형: 도형 8760">
                  <a:extLst>
                    <a:ext uri="{FF2B5EF4-FFF2-40B4-BE49-F238E27FC236}">
                      <a16:creationId xmlns:a16="http://schemas.microsoft.com/office/drawing/2014/main" id="{58ACA8C0-05FE-4355-8E31-F40F00F8DDB4}"/>
                    </a:ext>
                  </a:extLst>
                </p:cNvPr>
                <p:cNvSpPr/>
                <p:nvPr/>
              </p:nvSpPr>
              <p:spPr>
                <a:xfrm>
                  <a:off x="4693169" y="6428495"/>
                  <a:ext cx="165413" cy="14830"/>
                </a:xfrm>
                <a:custGeom>
                  <a:avLst/>
                  <a:gdLst>
                    <a:gd name="connsiteX0" fmla="*/ 0 w 165413"/>
                    <a:gd name="connsiteY0" fmla="*/ 0 h 14830"/>
                    <a:gd name="connsiteX1" fmla="*/ 165414 w 165413"/>
                    <a:gd name="connsiteY1" fmla="*/ 0 h 14830"/>
                    <a:gd name="connsiteX2" fmla="*/ 165414 w 165413"/>
                    <a:gd name="connsiteY2" fmla="*/ 14830 h 14830"/>
                    <a:gd name="connsiteX3" fmla="*/ 0 w 165413"/>
                    <a:gd name="connsiteY3" fmla="*/ 14830 h 14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83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4830"/>
                      </a:lnTo>
                      <a:lnTo>
                        <a:pt x="0" y="1483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62" name="자유형: 도형 8761">
                  <a:extLst>
                    <a:ext uri="{FF2B5EF4-FFF2-40B4-BE49-F238E27FC236}">
                      <a16:creationId xmlns:a16="http://schemas.microsoft.com/office/drawing/2014/main" id="{DDFB8F92-E538-4C08-B26D-47971EC451F5}"/>
                    </a:ext>
                  </a:extLst>
                </p:cNvPr>
                <p:cNvSpPr/>
                <p:nvPr/>
              </p:nvSpPr>
              <p:spPr>
                <a:xfrm>
                  <a:off x="4693169" y="6428495"/>
                  <a:ext cx="165413" cy="14830"/>
                </a:xfrm>
                <a:custGeom>
                  <a:avLst/>
                  <a:gdLst>
                    <a:gd name="connsiteX0" fmla="*/ 0 w 165413"/>
                    <a:gd name="connsiteY0" fmla="*/ 0 h 14830"/>
                    <a:gd name="connsiteX1" fmla="*/ 165414 w 165413"/>
                    <a:gd name="connsiteY1" fmla="*/ 0 h 14830"/>
                    <a:gd name="connsiteX2" fmla="*/ 165414 w 165413"/>
                    <a:gd name="connsiteY2" fmla="*/ 14830 h 14830"/>
                    <a:gd name="connsiteX3" fmla="*/ 0 w 165413"/>
                    <a:gd name="connsiteY3" fmla="*/ 14830 h 14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83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4830"/>
                      </a:lnTo>
                      <a:lnTo>
                        <a:pt x="0" y="1483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6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6412524"/>
                <a:ext cx="165413" cy="19963"/>
                <a:chOff x="4876835" y="6412524"/>
                <a:chExt cx="165413" cy="19963"/>
              </a:xfrm>
              <a:solidFill>
                <a:srgbClr val="000000"/>
              </a:solidFill>
            </p:grpSpPr>
            <p:sp>
              <p:nvSpPr>
                <p:cNvPr id="8764" name="자유형: 도형 8763">
                  <a:extLst>
                    <a:ext uri="{FF2B5EF4-FFF2-40B4-BE49-F238E27FC236}">
                      <a16:creationId xmlns:a16="http://schemas.microsoft.com/office/drawing/2014/main" id="{1C9F4133-F84F-40D9-8601-0FE9B02B204E}"/>
                    </a:ext>
                  </a:extLst>
                </p:cNvPr>
                <p:cNvSpPr/>
                <p:nvPr/>
              </p:nvSpPr>
              <p:spPr>
                <a:xfrm>
                  <a:off x="4876835" y="6412524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4 w 165413"/>
                    <a:gd name="connsiteY1" fmla="*/ 0 h 19963"/>
                    <a:gd name="connsiteX2" fmla="*/ 165414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65" name="자유형: 도형 8764">
                  <a:extLst>
                    <a:ext uri="{FF2B5EF4-FFF2-40B4-BE49-F238E27FC236}">
                      <a16:creationId xmlns:a16="http://schemas.microsoft.com/office/drawing/2014/main" id="{EB5C63E9-A8D5-4B4F-BE41-C63A1F010782}"/>
                    </a:ext>
                  </a:extLst>
                </p:cNvPr>
                <p:cNvSpPr/>
                <p:nvPr/>
              </p:nvSpPr>
              <p:spPr>
                <a:xfrm>
                  <a:off x="4876835" y="6412524"/>
                  <a:ext cx="165413" cy="19963"/>
                </a:xfrm>
                <a:custGeom>
                  <a:avLst/>
                  <a:gdLst>
                    <a:gd name="connsiteX0" fmla="*/ 0 w 165413"/>
                    <a:gd name="connsiteY0" fmla="*/ 0 h 19963"/>
                    <a:gd name="connsiteX1" fmla="*/ 165414 w 165413"/>
                    <a:gd name="connsiteY1" fmla="*/ 0 h 19963"/>
                    <a:gd name="connsiteX2" fmla="*/ 165414 w 165413"/>
                    <a:gd name="connsiteY2" fmla="*/ 19964 h 19963"/>
                    <a:gd name="connsiteX3" fmla="*/ 0 w 165413"/>
                    <a:gd name="connsiteY3" fmla="*/ 19964 h 19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996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9964"/>
                      </a:lnTo>
                      <a:lnTo>
                        <a:pt x="0" y="19964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6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6417087"/>
                <a:ext cx="165413" cy="13119"/>
                <a:chOff x="5060501" y="6417087"/>
                <a:chExt cx="165413" cy="13119"/>
              </a:xfrm>
              <a:solidFill>
                <a:srgbClr val="000000"/>
              </a:solidFill>
            </p:grpSpPr>
            <p:sp>
              <p:nvSpPr>
                <p:cNvPr id="8767" name="자유형: 도형 8766">
                  <a:extLst>
                    <a:ext uri="{FF2B5EF4-FFF2-40B4-BE49-F238E27FC236}">
                      <a16:creationId xmlns:a16="http://schemas.microsoft.com/office/drawing/2014/main" id="{389EDF6E-B3E3-4352-9985-2031560A8B88}"/>
                    </a:ext>
                  </a:extLst>
                </p:cNvPr>
                <p:cNvSpPr/>
                <p:nvPr/>
              </p:nvSpPr>
              <p:spPr>
                <a:xfrm>
                  <a:off x="5060501" y="6417087"/>
                  <a:ext cx="165413" cy="13119"/>
                </a:xfrm>
                <a:custGeom>
                  <a:avLst/>
                  <a:gdLst>
                    <a:gd name="connsiteX0" fmla="*/ 0 w 165413"/>
                    <a:gd name="connsiteY0" fmla="*/ 0 h 13119"/>
                    <a:gd name="connsiteX1" fmla="*/ 165413 w 165413"/>
                    <a:gd name="connsiteY1" fmla="*/ 0 h 13119"/>
                    <a:gd name="connsiteX2" fmla="*/ 165413 w 165413"/>
                    <a:gd name="connsiteY2" fmla="*/ 13119 h 13119"/>
                    <a:gd name="connsiteX3" fmla="*/ 0 w 165413"/>
                    <a:gd name="connsiteY3" fmla="*/ 13119 h 1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1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119"/>
                      </a:lnTo>
                      <a:lnTo>
                        <a:pt x="0" y="13119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68" name="자유형: 도형 8767">
                  <a:extLst>
                    <a:ext uri="{FF2B5EF4-FFF2-40B4-BE49-F238E27FC236}">
                      <a16:creationId xmlns:a16="http://schemas.microsoft.com/office/drawing/2014/main" id="{E2FC6641-2DDF-468A-8900-6A2030BAC9B9}"/>
                    </a:ext>
                  </a:extLst>
                </p:cNvPr>
                <p:cNvSpPr/>
                <p:nvPr/>
              </p:nvSpPr>
              <p:spPr>
                <a:xfrm>
                  <a:off x="5060501" y="6417087"/>
                  <a:ext cx="165413" cy="13119"/>
                </a:xfrm>
                <a:custGeom>
                  <a:avLst/>
                  <a:gdLst>
                    <a:gd name="connsiteX0" fmla="*/ 0 w 165413"/>
                    <a:gd name="connsiteY0" fmla="*/ 0 h 13119"/>
                    <a:gd name="connsiteX1" fmla="*/ 165413 w 165413"/>
                    <a:gd name="connsiteY1" fmla="*/ 0 h 13119"/>
                    <a:gd name="connsiteX2" fmla="*/ 165413 w 165413"/>
                    <a:gd name="connsiteY2" fmla="*/ 13119 h 13119"/>
                    <a:gd name="connsiteX3" fmla="*/ 0 w 165413"/>
                    <a:gd name="connsiteY3" fmla="*/ 13119 h 1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11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119"/>
                      </a:lnTo>
                      <a:lnTo>
                        <a:pt x="0" y="13119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6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6437621"/>
                <a:ext cx="165413" cy="11407"/>
                <a:chOff x="5244167" y="6437621"/>
                <a:chExt cx="165413" cy="11407"/>
              </a:xfrm>
              <a:solidFill>
                <a:srgbClr val="000000"/>
              </a:solidFill>
            </p:grpSpPr>
            <p:sp>
              <p:nvSpPr>
                <p:cNvPr id="8770" name="자유형: 도형 8769">
                  <a:extLst>
                    <a:ext uri="{FF2B5EF4-FFF2-40B4-BE49-F238E27FC236}">
                      <a16:creationId xmlns:a16="http://schemas.microsoft.com/office/drawing/2014/main" id="{7C5457BD-73BC-4D94-ACD1-6450B7805BF3}"/>
                    </a:ext>
                  </a:extLst>
                </p:cNvPr>
                <p:cNvSpPr/>
                <p:nvPr/>
              </p:nvSpPr>
              <p:spPr>
                <a:xfrm>
                  <a:off x="5244167" y="6437621"/>
                  <a:ext cx="165413" cy="11407"/>
                </a:xfrm>
                <a:custGeom>
                  <a:avLst/>
                  <a:gdLst>
                    <a:gd name="connsiteX0" fmla="*/ 0 w 165413"/>
                    <a:gd name="connsiteY0" fmla="*/ 0 h 11407"/>
                    <a:gd name="connsiteX1" fmla="*/ 165413 w 165413"/>
                    <a:gd name="connsiteY1" fmla="*/ 0 h 11407"/>
                    <a:gd name="connsiteX2" fmla="*/ 165413 w 165413"/>
                    <a:gd name="connsiteY2" fmla="*/ 11408 h 11407"/>
                    <a:gd name="connsiteX3" fmla="*/ 0 w 165413"/>
                    <a:gd name="connsiteY3" fmla="*/ 11408 h 1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08"/>
                      </a:lnTo>
                      <a:lnTo>
                        <a:pt x="0" y="1140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71" name="자유형: 도형 8770">
                  <a:extLst>
                    <a:ext uri="{FF2B5EF4-FFF2-40B4-BE49-F238E27FC236}">
                      <a16:creationId xmlns:a16="http://schemas.microsoft.com/office/drawing/2014/main" id="{A7D3BD98-320D-40B2-AD3D-C85DBCF9F0C9}"/>
                    </a:ext>
                  </a:extLst>
                </p:cNvPr>
                <p:cNvSpPr/>
                <p:nvPr/>
              </p:nvSpPr>
              <p:spPr>
                <a:xfrm>
                  <a:off x="5244167" y="6437621"/>
                  <a:ext cx="165413" cy="11407"/>
                </a:xfrm>
                <a:custGeom>
                  <a:avLst/>
                  <a:gdLst>
                    <a:gd name="connsiteX0" fmla="*/ 0 w 165413"/>
                    <a:gd name="connsiteY0" fmla="*/ 0 h 11407"/>
                    <a:gd name="connsiteX1" fmla="*/ 165413 w 165413"/>
                    <a:gd name="connsiteY1" fmla="*/ 0 h 11407"/>
                    <a:gd name="connsiteX2" fmla="*/ 165413 w 165413"/>
                    <a:gd name="connsiteY2" fmla="*/ 11408 h 11407"/>
                    <a:gd name="connsiteX3" fmla="*/ 0 w 165413"/>
                    <a:gd name="connsiteY3" fmla="*/ 11408 h 1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08"/>
                      </a:lnTo>
                      <a:lnTo>
                        <a:pt x="0" y="1140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7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6227717"/>
                <a:ext cx="165413" cy="25667"/>
                <a:chOff x="5427833" y="6227717"/>
                <a:chExt cx="165413" cy="25667"/>
              </a:xfrm>
              <a:solidFill>
                <a:srgbClr val="000000"/>
              </a:solidFill>
            </p:grpSpPr>
            <p:sp>
              <p:nvSpPr>
                <p:cNvPr id="8773" name="자유형: 도형 8772">
                  <a:extLst>
                    <a:ext uri="{FF2B5EF4-FFF2-40B4-BE49-F238E27FC236}">
                      <a16:creationId xmlns:a16="http://schemas.microsoft.com/office/drawing/2014/main" id="{951A37D2-1905-4C16-A31C-43221B4F61B3}"/>
                    </a:ext>
                  </a:extLst>
                </p:cNvPr>
                <p:cNvSpPr/>
                <p:nvPr/>
              </p:nvSpPr>
              <p:spPr>
                <a:xfrm>
                  <a:off x="5427833" y="6227717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3 w 165413"/>
                    <a:gd name="connsiteY1" fmla="*/ 0 h 25667"/>
                    <a:gd name="connsiteX2" fmla="*/ 165413 w 165413"/>
                    <a:gd name="connsiteY2" fmla="*/ 25668 h 25667"/>
                    <a:gd name="connsiteX3" fmla="*/ 0 w 165413"/>
                    <a:gd name="connsiteY3" fmla="*/ 25668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668"/>
                      </a:lnTo>
                      <a:lnTo>
                        <a:pt x="0" y="2566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74" name="자유형: 도형 8773">
                  <a:extLst>
                    <a:ext uri="{FF2B5EF4-FFF2-40B4-BE49-F238E27FC236}">
                      <a16:creationId xmlns:a16="http://schemas.microsoft.com/office/drawing/2014/main" id="{ECA6660F-401B-41D8-901C-EED33F42C291}"/>
                    </a:ext>
                  </a:extLst>
                </p:cNvPr>
                <p:cNvSpPr/>
                <p:nvPr/>
              </p:nvSpPr>
              <p:spPr>
                <a:xfrm>
                  <a:off x="5427833" y="6227717"/>
                  <a:ext cx="165413" cy="25667"/>
                </a:xfrm>
                <a:custGeom>
                  <a:avLst/>
                  <a:gdLst>
                    <a:gd name="connsiteX0" fmla="*/ 0 w 165413"/>
                    <a:gd name="connsiteY0" fmla="*/ 0 h 25667"/>
                    <a:gd name="connsiteX1" fmla="*/ 165413 w 165413"/>
                    <a:gd name="connsiteY1" fmla="*/ 0 h 25667"/>
                    <a:gd name="connsiteX2" fmla="*/ 165413 w 165413"/>
                    <a:gd name="connsiteY2" fmla="*/ 25668 h 25667"/>
                    <a:gd name="connsiteX3" fmla="*/ 0 w 165413"/>
                    <a:gd name="connsiteY3" fmla="*/ 25668 h 2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566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5668"/>
                      </a:lnTo>
                      <a:lnTo>
                        <a:pt x="0" y="2566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7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6332099"/>
                <a:ext cx="165413" cy="14830"/>
                <a:chOff x="5611499" y="6332099"/>
                <a:chExt cx="165413" cy="14830"/>
              </a:xfrm>
              <a:solidFill>
                <a:srgbClr val="000000"/>
              </a:solidFill>
            </p:grpSpPr>
            <p:sp>
              <p:nvSpPr>
                <p:cNvPr id="8776" name="자유형: 도형 8775">
                  <a:extLst>
                    <a:ext uri="{FF2B5EF4-FFF2-40B4-BE49-F238E27FC236}">
                      <a16:creationId xmlns:a16="http://schemas.microsoft.com/office/drawing/2014/main" id="{0CDF00DF-4502-410E-AD85-F22A2788FDF9}"/>
                    </a:ext>
                  </a:extLst>
                </p:cNvPr>
                <p:cNvSpPr/>
                <p:nvPr/>
              </p:nvSpPr>
              <p:spPr>
                <a:xfrm>
                  <a:off x="5611499" y="6332099"/>
                  <a:ext cx="165413" cy="14830"/>
                </a:xfrm>
                <a:custGeom>
                  <a:avLst/>
                  <a:gdLst>
                    <a:gd name="connsiteX0" fmla="*/ 0 w 165413"/>
                    <a:gd name="connsiteY0" fmla="*/ 0 h 14830"/>
                    <a:gd name="connsiteX1" fmla="*/ 165414 w 165413"/>
                    <a:gd name="connsiteY1" fmla="*/ 0 h 14830"/>
                    <a:gd name="connsiteX2" fmla="*/ 165414 w 165413"/>
                    <a:gd name="connsiteY2" fmla="*/ 14830 h 14830"/>
                    <a:gd name="connsiteX3" fmla="*/ 0 w 165413"/>
                    <a:gd name="connsiteY3" fmla="*/ 14830 h 14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83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4830"/>
                      </a:lnTo>
                      <a:lnTo>
                        <a:pt x="0" y="1483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77" name="자유형: 도형 8776">
                  <a:extLst>
                    <a:ext uri="{FF2B5EF4-FFF2-40B4-BE49-F238E27FC236}">
                      <a16:creationId xmlns:a16="http://schemas.microsoft.com/office/drawing/2014/main" id="{85F6A1EA-6944-43AE-8400-ADCA12D79471}"/>
                    </a:ext>
                  </a:extLst>
                </p:cNvPr>
                <p:cNvSpPr/>
                <p:nvPr/>
              </p:nvSpPr>
              <p:spPr>
                <a:xfrm>
                  <a:off x="5611499" y="6332099"/>
                  <a:ext cx="165413" cy="14830"/>
                </a:xfrm>
                <a:custGeom>
                  <a:avLst/>
                  <a:gdLst>
                    <a:gd name="connsiteX0" fmla="*/ 0 w 165413"/>
                    <a:gd name="connsiteY0" fmla="*/ 0 h 14830"/>
                    <a:gd name="connsiteX1" fmla="*/ 165414 w 165413"/>
                    <a:gd name="connsiteY1" fmla="*/ 0 h 14830"/>
                    <a:gd name="connsiteX2" fmla="*/ 165414 w 165413"/>
                    <a:gd name="connsiteY2" fmla="*/ 14830 h 14830"/>
                    <a:gd name="connsiteX3" fmla="*/ 0 w 165413"/>
                    <a:gd name="connsiteY3" fmla="*/ 14830 h 14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483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4830"/>
                      </a:lnTo>
                      <a:lnTo>
                        <a:pt x="0" y="1483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7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6413094"/>
                <a:ext cx="165413" cy="15970"/>
                <a:chOff x="5795165" y="6413094"/>
                <a:chExt cx="165413" cy="15970"/>
              </a:xfrm>
              <a:solidFill>
                <a:srgbClr val="000000"/>
              </a:solidFill>
            </p:grpSpPr>
            <p:sp>
              <p:nvSpPr>
                <p:cNvPr id="8779" name="자유형: 도형 8778">
                  <a:extLst>
                    <a:ext uri="{FF2B5EF4-FFF2-40B4-BE49-F238E27FC236}">
                      <a16:creationId xmlns:a16="http://schemas.microsoft.com/office/drawing/2014/main" id="{C18DFDBF-91E8-4C47-ACCD-8463C2921A5E}"/>
                    </a:ext>
                  </a:extLst>
                </p:cNvPr>
                <p:cNvSpPr/>
                <p:nvPr/>
              </p:nvSpPr>
              <p:spPr>
                <a:xfrm>
                  <a:off x="5795165" y="6413094"/>
                  <a:ext cx="165413" cy="15970"/>
                </a:xfrm>
                <a:custGeom>
                  <a:avLst/>
                  <a:gdLst>
                    <a:gd name="connsiteX0" fmla="*/ 0 w 165413"/>
                    <a:gd name="connsiteY0" fmla="*/ 0 h 15970"/>
                    <a:gd name="connsiteX1" fmla="*/ 165414 w 165413"/>
                    <a:gd name="connsiteY1" fmla="*/ 0 h 15970"/>
                    <a:gd name="connsiteX2" fmla="*/ 165414 w 165413"/>
                    <a:gd name="connsiteY2" fmla="*/ 15971 h 15970"/>
                    <a:gd name="connsiteX3" fmla="*/ 0 w 165413"/>
                    <a:gd name="connsiteY3" fmla="*/ 15971 h 1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7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5971"/>
                      </a:lnTo>
                      <a:lnTo>
                        <a:pt x="0" y="159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80" name="자유형: 도형 8779">
                  <a:extLst>
                    <a:ext uri="{FF2B5EF4-FFF2-40B4-BE49-F238E27FC236}">
                      <a16:creationId xmlns:a16="http://schemas.microsoft.com/office/drawing/2014/main" id="{19608AA8-E9CE-4A57-BE78-1BC5F35ADF42}"/>
                    </a:ext>
                  </a:extLst>
                </p:cNvPr>
                <p:cNvSpPr/>
                <p:nvPr/>
              </p:nvSpPr>
              <p:spPr>
                <a:xfrm>
                  <a:off x="5795165" y="6413094"/>
                  <a:ext cx="165413" cy="15970"/>
                </a:xfrm>
                <a:custGeom>
                  <a:avLst/>
                  <a:gdLst>
                    <a:gd name="connsiteX0" fmla="*/ 0 w 165413"/>
                    <a:gd name="connsiteY0" fmla="*/ 0 h 15970"/>
                    <a:gd name="connsiteX1" fmla="*/ 165414 w 165413"/>
                    <a:gd name="connsiteY1" fmla="*/ 0 h 15970"/>
                    <a:gd name="connsiteX2" fmla="*/ 165414 w 165413"/>
                    <a:gd name="connsiteY2" fmla="*/ 15971 h 15970"/>
                    <a:gd name="connsiteX3" fmla="*/ 0 w 165413"/>
                    <a:gd name="connsiteY3" fmla="*/ 15971 h 1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7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5971"/>
                      </a:lnTo>
                      <a:lnTo>
                        <a:pt x="0" y="15971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8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6369745"/>
                <a:ext cx="165413" cy="11407"/>
                <a:chOff x="5978831" y="6369745"/>
                <a:chExt cx="165413" cy="11407"/>
              </a:xfrm>
              <a:solidFill>
                <a:srgbClr val="000000"/>
              </a:solidFill>
            </p:grpSpPr>
            <p:sp>
              <p:nvSpPr>
                <p:cNvPr id="8782" name="자유형: 도형 8781">
                  <a:extLst>
                    <a:ext uri="{FF2B5EF4-FFF2-40B4-BE49-F238E27FC236}">
                      <a16:creationId xmlns:a16="http://schemas.microsoft.com/office/drawing/2014/main" id="{014D4D9C-1E3F-49F7-814E-FDE98DD773DD}"/>
                    </a:ext>
                  </a:extLst>
                </p:cNvPr>
                <p:cNvSpPr/>
                <p:nvPr/>
              </p:nvSpPr>
              <p:spPr>
                <a:xfrm>
                  <a:off x="5978831" y="6369745"/>
                  <a:ext cx="165413" cy="11407"/>
                </a:xfrm>
                <a:custGeom>
                  <a:avLst/>
                  <a:gdLst>
                    <a:gd name="connsiteX0" fmla="*/ 0 w 165413"/>
                    <a:gd name="connsiteY0" fmla="*/ 0 h 11407"/>
                    <a:gd name="connsiteX1" fmla="*/ 165413 w 165413"/>
                    <a:gd name="connsiteY1" fmla="*/ 0 h 11407"/>
                    <a:gd name="connsiteX2" fmla="*/ 165413 w 165413"/>
                    <a:gd name="connsiteY2" fmla="*/ 11408 h 11407"/>
                    <a:gd name="connsiteX3" fmla="*/ 0 w 165413"/>
                    <a:gd name="connsiteY3" fmla="*/ 11408 h 1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08"/>
                      </a:lnTo>
                      <a:lnTo>
                        <a:pt x="0" y="1140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83" name="자유형: 도형 8782">
                  <a:extLst>
                    <a:ext uri="{FF2B5EF4-FFF2-40B4-BE49-F238E27FC236}">
                      <a16:creationId xmlns:a16="http://schemas.microsoft.com/office/drawing/2014/main" id="{1CAE6E4E-6726-4D2E-B003-A94994F6998B}"/>
                    </a:ext>
                  </a:extLst>
                </p:cNvPr>
                <p:cNvSpPr/>
                <p:nvPr/>
              </p:nvSpPr>
              <p:spPr>
                <a:xfrm>
                  <a:off x="5978831" y="6369745"/>
                  <a:ext cx="165413" cy="11407"/>
                </a:xfrm>
                <a:custGeom>
                  <a:avLst/>
                  <a:gdLst>
                    <a:gd name="connsiteX0" fmla="*/ 0 w 165413"/>
                    <a:gd name="connsiteY0" fmla="*/ 0 h 11407"/>
                    <a:gd name="connsiteX1" fmla="*/ 165413 w 165413"/>
                    <a:gd name="connsiteY1" fmla="*/ 0 h 11407"/>
                    <a:gd name="connsiteX2" fmla="*/ 165413 w 165413"/>
                    <a:gd name="connsiteY2" fmla="*/ 11408 h 11407"/>
                    <a:gd name="connsiteX3" fmla="*/ 0 w 165413"/>
                    <a:gd name="connsiteY3" fmla="*/ 11408 h 1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7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408"/>
                      </a:lnTo>
                      <a:lnTo>
                        <a:pt x="0" y="1140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8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6371456"/>
                <a:ext cx="165413" cy="11978"/>
                <a:chOff x="6162497" y="6371456"/>
                <a:chExt cx="165413" cy="11978"/>
              </a:xfrm>
              <a:solidFill>
                <a:srgbClr val="000000"/>
              </a:solidFill>
            </p:grpSpPr>
            <p:sp>
              <p:nvSpPr>
                <p:cNvPr id="8785" name="자유형: 도형 8784">
                  <a:extLst>
                    <a:ext uri="{FF2B5EF4-FFF2-40B4-BE49-F238E27FC236}">
                      <a16:creationId xmlns:a16="http://schemas.microsoft.com/office/drawing/2014/main" id="{E57F9E77-B36A-472B-9621-1E734639A868}"/>
                    </a:ext>
                  </a:extLst>
                </p:cNvPr>
                <p:cNvSpPr/>
                <p:nvPr/>
              </p:nvSpPr>
              <p:spPr>
                <a:xfrm>
                  <a:off x="6162497" y="6371456"/>
                  <a:ext cx="165413" cy="11978"/>
                </a:xfrm>
                <a:custGeom>
                  <a:avLst/>
                  <a:gdLst>
                    <a:gd name="connsiteX0" fmla="*/ 0 w 165413"/>
                    <a:gd name="connsiteY0" fmla="*/ 0 h 11978"/>
                    <a:gd name="connsiteX1" fmla="*/ 165413 w 165413"/>
                    <a:gd name="connsiteY1" fmla="*/ 0 h 11978"/>
                    <a:gd name="connsiteX2" fmla="*/ 165413 w 165413"/>
                    <a:gd name="connsiteY2" fmla="*/ 11978 h 11978"/>
                    <a:gd name="connsiteX3" fmla="*/ 0 w 165413"/>
                    <a:gd name="connsiteY3" fmla="*/ 11978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97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978"/>
                      </a:lnTo>
                      <a:lnTo>
                        <a:pt x="0" y="11978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86" name="자유형: 도형 8785">
                  <a:extLst>
                    <a:ext uri="{FF2B5EF4-FFF2-40B4-BE49-F238E27FC236}">
                      <a16:creationId xmlns:a16="http://schemas.microsoft.com/office/drawing/2014/main" id="{A87DAB4B-98DC-471C-B77C-C5712EB80ED1}"/>
                    </a:ext>
                  </a:extLst>
                </p:cNvPr>
                <p:cNvSpPr/>
                <p:nvPr/>
              </p:nvSpPr>
              <p:spPr>
                <a:xfrm>
                  <a:off x="6162497" y="6371456"/>
                  <a:ext cx="165413" cy="11978"/>
                </a:xfrm>
                <a:custGeom>
                  <a:avLst/>
                  <a:gdLst>
                    <a:gd name="connsiteX0" fmla="*/ 0 w 165413"/>
                    <a:gd name="connsiteY0" fmla="*/ 0 h 11978"/>
                    <a:gd name="connsiteX1" fmla="*/ 165413 w 165413"/>
                    <a:gd name="connsiteY1" fmla="*/ 0 h 11978"/>
                    <a:gd name="connsiteX2" fmla="*/ 165413 w 165413"/>
                    <a:gd name="connsiteY2" fmla="*/ 11978 h 11978"/>
                    <a:gd name="connsiteX3" fmla="*/ 0 w 165413"/>
                    <a:gd name="connsiteY3" fmla="*/ 11978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978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1978"/>
                      </a:lnTo>
                      <a:lnTo>
                        <a:pt x="0" y="11978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8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6414235"/>
                <a:ext cx="165413" cy="13689"/>
                <a:chOff x="6346163" y="6414235"/>
                <a:chExt cx="165413" cy="13689"/>
              </a:xfrm>
              <a:solidFill>
                <a:srgbClr val="000000"/>
              </a:solidFill>
            </p:grpSpPr>
            <p:sp>
              <p:nvSpPr>
                <p:cNvPr id="8788" name="자유형: 도형 8787">
                  <a:extLst>
                    <a:ext uri="{FF2B5EF4-FFF2-40B4-BE49-F238E27FC236}">
                      <a16:creationId xmlns:a16="http://schemas.microsoft.com/office/drawing/2014/main" id="{14B87CEF-B86C-4E7A-9865-E4423683DBF7}"/>
                    </a:ext>
                  </a:extLst>
                </p:cNvPr>
                <p:cNvSpPr/>
                <p:nvPr/>
              </p:nvSpPr>
              <p:spPr>
                <a:xfrm>
                  <a:off x="6346163" y="6414235"/>
                  <a:ext cx="165413" cy="13689"/>
                </a:xfrm>
                <a:custGeom>
                  <a:avLst/>
                  <a:gdLst>
                    <a:gd name="connsiteX0" fmla="*/ 0 w 165413"/>
                    <a:gd name="connsiteY0" fmla="*/ 0 h 13689"/>
                    <a:gd name="connsiteX1" fmla="*/ 165413 w 165413"/>
                    <a:gd name="connsiteY1" fmla="*/ 0 h 13689"/>
                    <a:gd name="connsiteX2" fmla="*/ 165413 w 165413"/>
                    <a:gd name="connsiteY2" fmla="*/ 13690 h 13689"/>
                    <a:gd name="connsiteX3" fmla="*/ 0 w 165413"/>
                    <a:gd name="connsiteY3" fmla="*/ 13690 h 13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6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690"/>
                      </a:lnTo>
                      <a:lnTo>
                        <a:pt x="0" y="1369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89" name="자유형: 도형 8788">
                  <a:extLst>
                    <a:ext uri="{FF2B5EF4-FFF2-40B4-BE49-F238E27FC236}">
                      <a16:creationId xmlns:a16="http://schemas.microsoft.com/office/drawing/2014/main" id="{D83196A2-6A86-4BB3-AC7E-9265FFED26C5}"/>
                    </a:ext>
                  </a:extLst>
                </p:cNvPr>
                <p:cNvSpPr/>
                <p:nvPr/>
              </p:nvSpPr>
              <p:spPr>
                <a:xfrm>
                  <a:off x="6346163" y="6414235"/>
                  <a:ext cx="165413" cy="13689"/>
                </a:xfrm>
                <a:custGeom>
                  <a:avLst/>
                  <a:gdLst>
                    <a:gd name="connsiteX0" fmla="*/ 0 w 165413"/>
                    <a:gd name="connsiteY0" fmla="*/ 0 h 13689"/>
                    <a:gd name="connsiteX1" fmla="*/ 165413 w 165413"/>
                    <a:gd name="connsiteY1" fmla="*/ 0 h 13689"/>
                    <a:gd name="connsiteX2" fmla="*/ 165413 w 165413"/>
                    <a:gd name="connsiteY2" fmla="*/ 13690 h 13689"/>
                    <a:gd name="connsiteX3" fmla="*/ 0 w 165413"/>
                    <a:gd name="connsiteY3" fmla="*/ 13690 h 13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689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3690"/>
                      </a:lnTo>
                      <a:lnTo>
                        <a:pt x="0" y="1369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9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6514624"/>
                <a:ext cx="165413" cy="15970"/>
                <a:chOff x="6529829" y="6514624"/>
                <a:chExt cx="165413" cy="15970"/>
              </a:xfrm>
              <a:solidFill>
                <a:srgbClr val="000000"/>
              </a:solidFill>
            </p:grpSpPr>
            <p:sp>
              <p:nvSpPr>
                <p:cNvPr id="8791" name="자유형: 도형 8790">
                  <a:extLst>
                    <a:ext uri="{FF2B5EF4-FFF2-40B4-BE49-F238E27FC236}">
                      <a16:creationId xmlns:a16="http://schemas.microsoft.com/office/drawing/2014/main" id="{971227E6-1C91-47EA-A37F-B42605A3113D}"/>
                    </a:ext>
                  </a:extLst>
                </p:cNvPr>
                <p:cNvSpPr/>
                <p:nvPr/>
              </p:nvSpPr>
              <p:spPr>
                <a:xfrm>
                  <a:off x="6529829" y="6514624"/>
                  <a:ext cx="165413" cy="15970"/>
                </a:xfrm>
                <a:custGeom>
                  <a:avLst/>
                  <a:gdLst>
                    <a:gd name="connsiteX0" fmla="*/ 0 w 165413"/>
                    <a:gd name="connsiteY0" fmla="*/ 0 h 15970"/>
                    <a:gd name="connsiteX1" fmla="*/ 165413 w 165413"/>
                    <a:gd name="connsiteY1" fmla="*/ 0 h 15970"/>
                    <a:gd name="connsiteX2" fmla="*/ 165413 w 165413"/>
                    <a:gd name="connsiteY2" fmla="*/ 15971 h 15970"/>
                    <a:gd name="connsiteX3" fmla="*/ 0 w 165413"/>
                    <a:gd name="connsiteY3" fmla="*/ 15971 h 1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971"/>
                      </a:lnTo>
                      <a:lnTo>
                        <a:pt x="0" y="1597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92" name="자유형: 도형 8791">
                  <a:extLst>
                    <a:ext uri="{FF2B5EF4-FFF2-40B4-BE49-F238E27FC236}">
                      <a16:creationId xmlns:a16="http://schemas.microsoft.com/office/drawing/2014/main" id="{94236B90-0842-40A8-AB06-75D4B727CFAE}"/>
                    </a:ext>
                  </a:extLst>
                </p:cNvPr>
                <p:cNvSpPr/>
                <p:nvPr/>
              </p:nvSpPr>
              <p:spPr>
                <a:xfrm>
                  <a:off x="6529829" y="6514624"/>
                  <a:ext cx="165413" cy="15970"/>
                </a:xfrm>
                <a:custGeom>
                  <a:avLst/>
                  <a:gdLst>
                    <a:gd name="connsiteX0" fmla="*/ 0 w 165413"/>
                    <a:gd name="connsiteY0" fmla="*/ 0 h 15970"/>
                    <a:gd name="connsiteX1" fmla="*/ 165413 w 165413"/>
                    <a:gd name="connsiteY1" fmla="*/ 0 h 15970"/>
                    <a:gd name="connsiteX2" fmla="*/ 165413 w 165413"/>
                    <a:gd name="connsiteY2" fmla="*/ 15971 h 15970"/>
                    <a:gd name="connsiteX3" fmla="*/ 0 w 165413"/>
                    <a:gd name="connsiteY3" fmla="*/ 15971 h 1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5970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5971"/>
                      </a:lnTo>
                      <a:lnTo>
                        <a:pt x="0" y="15971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9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6415376"/>
                <a:ext cx="165413" cy="13689"/>
                <a:chOff x="6712925" y="6415376"/>
                <a:chExt cx="165413" cy="13689"/>
              </a:xfrm>
              <a:solidFill>
                <a:srgbClr val="000000"/>
              </a:solidFill>
            </p:grpSpPr>
            <p:sp>
              <p:nvSpPr>
                <p:cNvPr id="8794" name="자유형: 도형 8793">
                  <a:extLst>
                    <a:ext uri="{FF2B5EF4-FFF2-40B4-BE49-F238E27FC236}">
                      <a16:creationId xmlns:a16="http://schemas.microsoft.com/office/drawing/2014/main" id="{016DC4E2-50FA-4FF7-982D-0B538C211005}"/>
                    </a:ext>
                  </a:extLst>
                </p:cNvPr>
                <p:cNvSpPr/>
                <p:nvPr/>
              </p:nvSpPr>
              <p:spPr>
                <a:xfrm>
                  <a:off x="6712925" y="6415376"/>
                  <a:ext cx="165413" cy="13689"/>
                </a:xfrm>
                <a:custGeom>
                  <a:avLst/>
                  <a:gdLst>
                    <a:gd name="connsiteX0" fmla="*/ 0 w 165413"/>
                    <a:gd name="connsiteY0" fmla="*/ 0 h 13689"/>
                    <a:gd name="connsiteX1" fmla="*/ 165414 w 165413"/>
                    <a:gd name="connsiteY1" fmla="*/ 0 h 13689"/>
                    <a:gd name="connsiteX2" fmla="*/ 165414 w 165413"/>
                    <a:gd name="connsiteY2" fmla="*/ 13690 h 13689"/>
                    <a:gd name="connsiteX3" fmla="*/ 0 w 165413"/>
                    <a:gd name="connsiteY3" fmla="*/ 13690 h 13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68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3690"/>
                      </a:lnTo>
                      <a:lnTo>
                        <a:pt x="0" y="1369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95" name="자유형: 도형 8794">
                  <a:extLst>
                    <a:ext uri="{FF2B5EF4-FFF2-40B4-BE49-F238E27FC236}">
                      <a16:creationId xmlns:a16="http://schemas.microsoft.com/office/drawing/2014/main" id="{90E25477-6E09-4CE5-BACC-7D6663566FED}"/>
                    </a:ext>
                  </a:extLst>
                </p:cNvPr>
                <p:cNvSpPr/>
                <p:nvPr/>
              </p:nvSpPr>
              <p:spPr>
                <a:xfrm>
                  <a:off x="6712925" y="6415376"/>
                  <a:ext cx="165413" cy="13689"/>
                </a:xfrm>
                <a:custGeom>
                  <a:avLst/>
                  <a:gdLst>
                    <a:gd name="connsiteX0" fmla="*/ 0 w 165413"/>
                    <a:gd name="connsiteY0" fmla="*/ 0 h 13689"/>
                    <a:gd name="connsiteX1" fmla="*/ 165414 w 165413"/>
                    <a:gd name="connsiteY1" fmla="*/ 0 h 13689"/>
                    <a:gd name="connsiteX2" fmla="*/ 165414 w 165413"/>
                    <a:gd name="connsiteY2" fmla="*/ 13690 h 13689"/>
                    <a:gd name="connsiteX3" fmla="*/ 0 w 165413"/>
                    <a:gd name="connsiteY3" fmla="*/ 13690 h 13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3689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3690"/>
                      </a:lnTo>
                      <a:lnTo>
                        <a:pt x="0" y="13690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9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6507779"/>
                <a:ext cx="165413" cy="7985"/>
                <a:chOff x="6896591" y="6507779"/>
                <a:chExt cx="165413" cy="7985"/>
              </a:xfrm>
              <a:solidFill>
                <a:srgbClr val="000000"/>
              </a:solidFill>
            </p:grpSpPr>
            <p:sp>
              <p:nvSpPr>
                <p:cNvPr id="8797" name="자유형: 도형 8796">
                  <a:extLst>
                    <a:ext uri="{FF2B5EF4-FFF2-40B4-BE49-F238E27FC236}">
                      <a16:creationId xmlns:a16="http://schemas.microsoft.com/office/drawing/2014/main" id="{571C7F79-8EE9-49A2-9E7C-4AA622B6B08A}"/>
                    </a:ext>
                  </a:extLst>
                </p:cNvPr>
                <p:cNvSpPr/>
                <p:nvPr/>
              </p:nvSpPr>
              <p:spPr>
                <a:xfrm>
                  <a:off x="6896591" y="6507779"/>
                  <a:ext cx="165413" cy="7985"/>
                </a:xfrm>
                <a:custGeom>
                  <a:avLst/>
                  <a:gdLst>
                    <a:gd name="connsiteX0" fmla="*/ 0 w 165413"/>
                    <a:gd name="connsiteY0" fmla="*/ 0 h 7985"/>
                    <a:gd name="connsiteX1" fmla="*/ 165413 w 165413"/>
                    <a:gd name="connsiteY1" fmla="*/ 0 h 7985"/>
                    <a:gd name="connsiteX2" fmla="*/ 165413 w 165413"/>
                    <a:gd name="connsiteY2" fmla="*/ 7985 h 7985"/>
                    <a:gd name="connsiteX3" fmla="*/ 0 w 165413"/>
                    <a:gd name="connsiteY3" fmla="*/ 7985 h 7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8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85"/>
                      </a:lnTo>
                      <a:lnTo>
                        <a:pt x="0" y="7985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98" name="자유형: 도형 8797">
                  <a:extLst>
                    <a:ext uri="{FF2B5EF4-FFF2-40B4-BE49-F238E27FC236}">
                      <a16:creationId xmlns:a16="http://schemas.microsoft.com/office/drawing/2014/main" id="{191A7BB4-69ED-4DAF-B7E3-845DECD24493}"/>
                    </a:ext>
                  </a:extLst>
                </p:cNvPr>
                <p:cNvSpPr/>
                <p:nvPr/>
              </p:nvSpPr>
              <p:spPr>
                <a:xfrm>
                  <a:off x="6896591" y="6507779"/>
                  <a:ext cx="165413" cy="7985"/>
                </a:xfrm>
                <a:custGeom>
                  <a:avLst/>
                  <a:gdLst>
                    <a:gd name="connsiteX0" fmla="*/ 0 w 165413"/>
                    <a:gd name="connsiteY0" fmla="*/ 0 h 7985"/>
                    <a:gd name="connsiteX1" fmla="*/ 165413 w 165413"/>
                    <a:gd name="connsiteY1" fmla="*/ 0 h 7985"/>
                    <a:gd name="connsiteX2" fmla="*/ 165413 w 165413"/>
                    <a:gd name="connsiteY2" fmla="*/ 7985 h 7985"/>
                    <a:gd name="connsiteX3" fmla="*/ 0 w 165413"/>
                    <a:gd name="connsiteY3" fmla="*/ 7985 h 7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7985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7985"/>
                      </a:lnTo>
                      <a:lnTo>
                        <a:pt x="0" y="7985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79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7" y="6514054"/>
                <a:ext cx="165413" cy="9696"/>
                <a:chOff x="7080257" y="6514054"/>
                <a:chExt cx="165413" cy="9696"/>
              </a:xfrm>
              <a:solidFill>
                <a:srgbClr val="000000"/>
              </a:solidFill>
            </p:grpSpPr>
            <p:sp>
              <p:nvSpPr>
                <p:cNvPr id="8800" name="자유형: 도형 8799">
                  <a:extLst>
                    <a:ext uri="{FF2B5EF4-FFF2-40B4-BE49-F238E27FC236}">
                      <a16:creationId xmlns:a16="http://schemas.microsoft.com/office/drawing/2014/main" id="{486ABF87-9D1A-48C9-8F44-E404AA59215E}"/>
                    </a:ext>
                  </a:extLst>
                </p:cNvPr>
                <p:cNvSpPr/>
                <p:nvPr/>
              </p:nvSpPr>
              <p:spPr>
                <a:xfrm>
                  <a:off x="7080257" y="6514054"/>
                  <a:ext cx="165413" cy="9696"/>
                </a:xfrm>
                <a:custGeom>
                  <a:avLst/>
                  <a:gdLst>
                    <a:gd name="connsiteX0" fmla="*/ 0 w 165413"/>
                    <a:gd name="connsiteY0" fmla="*/ 0 h 9696"/>
                    <a:gd name="connsiteX1" fmla="*/ 165413 w 165413"/>
                    <a:gd name="connsiteY1" fmla="*/ 0 h 9696"/>
                    <a:gd name="connsiteX2" fmla="*/ 165413 w 165413"/>
                    <a:gd name="connsiteY2" fmla="*/ 9697 h 9696"/>
                    <a:gd name="connsiteX3" fmla="*/ 0 w 165413"/>
                    <a:gd name="connsiteY3" fmla="*/ 9697 h 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69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697"/>
                      </a:lnTo>
                      <a:lnTo>
                        <a:pt x="0" y="9697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01" name="자유형: 도형 8800">
                  <a:extLst>
                    <a:ext uri="{FF2B5EF4-FFF2-40B4-BE49-F238E27FC236}">
                      <a16:creationId xmlns:a16="http://schemas.microsoft.com/office/drawing/2014/main" id="{D267B887-7FBD-4F08-A23E-3BA6B9E2A1D5}"/>
                    </a:ext>
                  </a:extLst>
                </p:cNvPr>
                <p:cNvSpPr/>
                <p:nvPr/>
              </p:nvSpPr>
              <p:spPr>
                <a:xfrm>
                  <a:off x="7080257" y="6514054"/>
                  <a:ext cx="165413" cy="9696"/>
                </a:xfrm>
                <a:custGeom>
                  <a:avLst/>
                  <a:gdLst>
                    <a:gd name="connsiteX0" fmla="*/ 0 w 165413"/>
                    <a:gd name="connsiteY0" fmla="*/ 0 h 9696"/>
                    <a:gd name="connsiteX1" fmla="*/ 165413 w 165413"/>
                    <a:gd name="connsiteY1" fmla="*/ 0 h 9696"/>
                    <a:gd name="connsiteX2" fmla="*/ 165413 w 165413"/>
                    <a:gd name="connsiteY2" fmla="*/ 9697 h 9696"/>
                    <a:gd name="connsiteX3" fmla="*/ 0 w 165413"/>
                    <a:gd name="connsiteY3" fmla="*/ 9697 h 9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9696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9697"/>
                      </a:lnTo>
                      <a:lnTo>
                        <a:pt x="0" y="9697"/>
                      </a:lnTo>
                      <a:close/>
                    </a:path>
                  </a:pathLst>
                </a:custGeom>
                <a:solidFill>
                  <a:srgbClr val="9B7656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0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3658" y="6403398"/>
                <a:ext cx="165413" cy="3422"/>
                <a:chOff x="653658" y="6403398"/>
                <a:chExt cx="165413" cy="3422"/>
              </a:xfrm>
              <a:solidFill>
                <a:srgbClr val="000000"/>
              </a:solidFill>
            </p:grpSpPr>
            <p:sp>
              <p:nvSpPr>
                <p:cNvPr id="8803" name="자유형: 도형 8802">
                  <a:extLst>
                    <a:ext uri="{FF2B5EF4-FFF2-40B4-BE49-F238E27FC236}">
                      <a16:creationId xmlns:a16="http://schemas.microsoft.com/office/drawing/2014/main" id="{13664691-2F59-41F9-A46D-DB86BB574F8F}"/>
                    </a:ext>
                  </a:extLst>
                </p:cNvPr>
                <p:cNvSpPr/>
                <p:nvPr/>
              </p:nvSpPr>
              <p:spPr>
                <a:xfrm>
                  <a:off x="653658" y="6403398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3 w 165413"/>
                    <a:gd name="connsiteY1" fmla="*/ 0 h 3422"/>
                    <a:gd name="connsiteX2" fmla="*/ 165413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04" name="자유형: 도형 8803">
                  <a:extLst>
                    <a:ext uri="{FF2B5EF4-FFF2-40B4-BE49-F238E27FC236}">
                      <a16:creationId xmlns:a16="http://schemas.microsoft.com/office/drawing/2014/main" id="{75AF8EF5-4D5B-4E20-8209-BD021947EA33}"/>
                    </a:ext>
                  </a:extLst>
                </p:cNvPr>
                <p:cNvSpPr/>
                <p:nvPr/>
              </p:nvSpPr>
              <p:spPr>
                <a:xfrm>
                  <a:off x="653658" y="6403398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3 w 165413"/>
                    <a:gd name="connsiteY1" fmla="*/ 0 h 3422"/>
                    <a:gd name="connsiteX2" fmla="*/ 165413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0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837324" y="6567100"/>
                <a:ext cx="165413" cy="2851"/>
                <a:chOff x="837324" y="6567100"/>
                <a:chExt cx="165413" cy="2851"/>
              </a:xfrm>
              <a:solidFill>
                <a:srgbClr val="000000"/>
              </a:solidFill>
            </p:grpSpPr>
            <p:sp>
              <p:nvSpPr>
                <p:cNvPr id="8806" name="자유형: 도형 8805">
                  <a:extLst>
                    <a:ext uri="{FF2B5EF4-FFF2-40B4-BE49-F238E27FC236}">
                      <a16:creationId xmlns:a16="http://schemas.microsoft.com/office/drawing/2014/main" id="{A8BDE913-BD36-4593-BC97-BAC759B5C7DA}"/>
                    </a:ext>
                  </a:extLst>
                </p:cNvPr>
                <p:cNvSpPr/>
                <p:nvPr/>
              </p:nvSpPr>
              <p:spPr>
                <a:xfrm>
                  <a:off x="837324" y="6567100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07" name="자유형: 도형 8806">
                  <a:extLst>
                    <a:ext uri="{FF2B5EF4-FFF2-40B4-BE49-F238E27FC236}">
                      <a16:creationId xmlns:a16="http://schemas.microsoft.com/office/drawing/2014/main" id="{10828F44-123D-420A-A345-994A33D442A6}"/>
                    </a:ext>
                  </a:extLst>
                </p:cNvPr>
                <p:cNvSpPr/>
                <p:nvPr/>
              </p:nvSpPr>
              <p:spPr>
                <a:xfrm>
                  <a:off x="837324" y="6567100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0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020990" y="6341795"/>
                <a:ext cx="165413" cy="3422"/>
                <a:chOff x="1020990" y="6341795"/>
                <a:chExt cx="165413" cy="3422"/>
              </a:xfrm>
              <a:solidFill>
                <a:srgbClr val="000000"/>
              </a:solidFill>
            </p:grpSpPr>
            <p:sp>
              <p:nvSpPr>
                <p:cNvPr id="8809" name="자유형: 도형 8808">
                  <a:extLst>
                    <a:ext uri="{FF2B5EF4-FFF2-40B4-BE49-F238E27FC236}">
                      <a16:creationId xmlns:a16="http://schemas.microsoft.com/office/drawing/2014/main" id="{C4BAF801-2B04-4BD6-9333-94830622D98E}"/>
                    </a:ext>
                  </a:extLst>
                </p:cNvPr>
                <p:cNvSpPr/>
                <p:nvPr/>
              </p:nvSpPr>
              <p:spPr>
                <a:xfrm>
                  <a:off x="1020990" y="6341795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3 w 165413"/>
                    <a:gd name="connsiteY1" fmla="*/ 0 h 3422"/>
                    <a:gd name="connsiteX2" fmla="*/ 165413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10" name="자유형: 도형 8809">
                  <a:extLst>
                    <a:ext uri="{FF2B5EF4-FFF2-40B4-BE49-F238E27FC236}">
                      <a16:creationId xmlns:a16="http://schemas.microsoft.com/office/drawing/2014/main" id="{7AD8254B-2EEF-4D16-B89E-851E0DAD2886}"/>
                    </a:ext>
                  </a:extLst>
                </p:cNvPr>
                <p:cNvSpPr/>
                <p:nvPr/>
              </p:nvSpPr>
              <p:spPr>
                <a:xfrm>
                  <a:off x="1020990" y="6341795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3 w 165413"/>
                    <a:gd name="connsiteY1" fmla="*/ 0 h 3422"/>
                    <a:gd name="connsiteX2" fmla="*/ 165413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1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204656" y="6392560"/>
                <a:ext cx="165413" cy="2281"/>
                <a:chOff x="1204656" y="6392560"/>
                <a:chExt cx="165413" cy="2281"/>
              </a:xfrm>
              <a:solidFill>
                <a:srgbClr val="000000"/>
              </a:solidFill>
            </p:grpSpPr>
            <p:sp>
              <p:nvSpPr>
                <p:cNvPr id="8812" name="자유형: 도형 8811">
                  <a:extLst>
                    <a:ext uri="{FF2B5EF4-FFF2-40B4-BE49-F238E27FC236}">
                      <a16:creationId xmlns:a16="http://schemas.microsoft.com/office/drawing/2014/main" id="{E973CCFA-DC60-4B58-8A87-3B11D72B2166}"/>
                    </a:ext>
                  </a:extLst>
                </p:cNvPr>
                <p:cNvSpPr/>
                <p:nvPr/>
              </p:nvSpPr>
              <p:spPr>
                <a:xfrm>
                  <a:off x="1204656" y="6392560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4 w 165413"/>
                    <a:gd name="connsiteY1" fmla="*/ 0 h 2281"/>
                    <a:gd name="connsiteX2" fmla="*/ 165414 w 165413"/>
                    <a:gd name="connsiteY2" fmla="*/ 2282 h 2281"/>
                    <a:gd name="connsiteX3" fmla="*/ 0 w 165413"/>
                    <a:gd name="connsiteY3" fmla="*/ 2282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82"/>
                      </a:lnTo>
                      <a:lnTo>
                        <a:pt x="0" y="228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13" name="자유형: 도형 8812">
                  <a:extLst>
                    <a:ext uri="{FF2B5EF4-FFF2-40B4-BE49-F238E27FC236}">
                      <a16:creationId xmlns:a16="http://schemas.microsoft.com/office/drawing/2014/main" id="{17AD5774-FAE6-4E64-88E0-77D3C07AD40D}"/>
                    </a:ext>
                  </a:extLst>
                </p:cNvPr>
                <p:cNvSpPr/>
                <p:nvPr/>
              </p:nvSpPr>
              <p:spPr>
                <a:xfrm>
                  <a:off x="1204656" y="6392560"/>
                  <a:ext cx="165413" cy="2281"/>
                </a:xfrm>
                <a:custGeom>
                  <a:avLst/>
                  <a:gdLst>
                    <a:gd name="connsiteX0" fmla="*/ 0 w 165413"/>
                    <a:gd name="connsiteY0" fmla="*/ 0 h 2281"/>
                    <a:gd name="connsiteX1" fmla="*/ 165414 w 165413"/>
                    <a:gd name="connsiteY1" fmla="*/ 0 h 2281"/>
                    <a:gd name="connsiteX2" fmla="*/ 165414 w 165413"/>
                    <a:gd name="connsiteY2" fmla="*/ 2282 h 2281"/>
                    <a:gd name="connsiteX3" fmla="*/ 0 w 165413"/>
                    <a:gd name="connsiteY3" fmla="*/ 2282 h 2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281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2282"/>
                      </a:lnTo>
                      <a:lnTo>
                        <a:pt x="0" y="228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1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388322" y="6130180"/>
                <a:ext cx="165413" cy="1711"/>
                <a:chOff x="1388322" y="6130180"/>
                <a:chExt cx="165413" cy="1711"/>
              </a:xfrm>
              <a:solidFill>
                <a:srgbClr val="000000"/>
              </a:solidFill>
            </p:grpSpPr>
            <p:sp>
              <p:nvSpPr>
                <p:cNvPr id="8815" name="자유형: 도형 8814">
                  <a:extLst>
                    <a:ext uri="{FF2B5EF4-FFF2-40B4-BE49-F238E27FC236}">
                      <a16:creationId xmlns:a16="http://schemas.microsoft.com/office/drawing/2014/main" id="{9C96C051-2194-4831-B169-3BAAA45EC82C}"/>
                    </a:ext>
                  </a:extLst>
                </p:cNvPr>
                <p:cNvSpPr/>
                <p:nvPr/>
              </p:nvSpPr>
              <p:spPr>
                <a:xfrm>
                  <a:off x="1388322" y="6130180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16" name="자유형: 도형 8815">
                  <a:extLst>
                    <a:ext uri="{FF2B5EF4-FFF2-40B4-BE49-F238E27FC236}">
                      <a16:creationId xmlns:a16="http://schemas.microsoft.com/office/drawing/2014/main" id="{8961CA3A-8121-461A-80B3-87ACFBE9F548}"/>
                    </a:ext>
                  </a:extLst>
                </p:cNvPr>
                <p:cNvSpPr/>
                <p:nvPr/>
              </p:nvSpPr>
              <p:spPr>
                <a:xfrm>
                  <a:off x="1388322" y="6130180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1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571988" y="6341225"/>
                <a:ext cx="165413" cy="1711"/>
                <a:chOff x="1571988" y="6341225"/>
                <a:chExt cx="165413" cy="1711"/>
              </a:xfrm>
              <a:solidFill>
                <a:srgbClr val="000000"/>
              </a:solidFill>
            </p:grpSpPr>
            <p:sp>
              <p:nvSpPr>
                <p:cNvPr id="8818" name="자유형: 도형 8817">
                  <a:extLst>
                    <a:ext uri="{FF2B5EF4-FFF2-40B4-BE49-F238E27FC236}">
                      <a16:creationId xmlns:a16="http://schemas.microsoft.com/office/drawing/2014/main" id="{FA0127B6-303B-4533-B60A-B6B394747989}"/>
                    </a:ext>
                  </a:extLst>
                </p:cNvPr>
                <p:cNvSpPr/>
                <p:nvPr/>
              </p:nvSpPr>
              <p:spPr>
                <a:xfrm>
                  <a:off x="1571988" y="6341225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19" name="자유형: 도형 8818">
                  <a:extLst>
                    <a:ext uri="{FF2B5EF4-FFF2-40B4-BE49-F238E27FC236}">
                      <a16:creationId xmlns:a16="http://schemas.microsoft.com/office/drawing/2014/main" id="{3D34EA9D-488F-4BF7-BDCD-278718987915}"/>
                    </a:ext>
                  </a:extLst>
                </p:cNvPr>
                <p:cNvSpPr/>
                <p:nvPr/>
              </p:nvSpPr>
              <p:spPr>
                <a:xfrm>
                  <a:off x="1571988" y="6341225"/>
                  <a:ext cx="165413" cy="1711"/>
                </a:xfrm>
                <a:custGeom>
                  <a:avLst/>
                  <a:gdLst>
                    <a:gd name="connsiteX0" fmla="*/ 0 w 165413"/>
                    <a:gd name="connsiteY0" fmla="*/ 0 h 1711"/>
                    <a:gd name="connsiteX1" fmla="*/ 165413 w 165413"/>
                    <a:gd name="connsiteY1" fmla="*/ 0 h 1711"/>
                    <a:gd name="connsiteX2" fmla="*/ 165413 w 165413"/>
                    <a:gd name="connsiteY2" fmla="*/ 1711 h 1711"/>
                    <a:gd name="connsiteX3" fmla="*/ 0 w 165413"/>
                    <a:gd name="connsiteY3" fmla="*/ 1711 h 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71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1711"/>
                      </a:lnTo>
                      <a:lnTo>
                        <a:pt x="0" y="171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2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755654" y="6390849"/>
                <a:ext cx="165413" cy="2851"/>
                <a:chOff x="1755654" y="6390849"/>
                <a:chExt cx="165413" cy="2851"/>
              </a:xfrm>
              <a:solidFill>
                <a:srgbClr val="000000"/>
              </a:solidFill>
            </p:grpSpPr>
            <p:sp>
              <p:nvSpPr>
                <p:cNvPr id="8821" name="자유형: 도형 8820">
                  <a:extLst>
                    <a:ext uri="{FF2B5EF4-FFF2-40B4-BE49-F238E27FC236}">
                      <a16:creationId xmlns:a16="http://schemas.microsoft.com/office/drawing/2014/main" id="{5DEBF9B5-17FD-4009-809B-540DDC64C4F1}"/>
                    </a:ext>
                  </a:extLst>
                </p:cNvPr>
                <p:cNvSpPr/>
                <p:nvPr/>
              </p:nvSpPr>
              <p:spPr>
                <a:xfrm>
                  <a:off x="1755654" y="6390849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22" name="자유형: 도형 8821">
                  <a:extLst>
                    <a:ext uri="{FF2B5EF4-FFF2-40B4-BE49-F238E27FC236}">
                      <a16:creationId xmlns:a16="http://schemas.microsoft.com/office/drawing/2014/main" id="{D31263A2-F663-4CF1-8352-DE13E0E08B8C}"/>
                    </a:ext>
                  </a:extLst>
                </p:cNvPr>
                <p:cNvSpPr/>
                <p:nvPr/>
              </p:nvSpPr>
              <p:spPr>
                <a:xfrm>
                  <a:off x="1755654" y="6390849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2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1938750" y="6326395"/>
                <a:ext cx="165413" cy="3992"/>
                <a:chOff x="1938750" y="6326395"/>
                <a:chExt cx="165413" cy="3992"/>
              </a:xfrm>
              <a:solidFill>
                <a:srgbClr val="000000"/>
              </a:solidFill>
            </p:grpSpPr>
            <p:sp>
              <p:nvSpPr>
                <p:cNvPr id="8824" name="자유형: 도형 8823">
                  <a:extLst>
                    <a:ext uri="{FF2B5EF4-FFF2-40B4-BE49-F238E27FC236}">
                      <a16:creationId xmlns:a16="http://schemas.microsoft.com/office/drawing/2014/main" id="{85347AC7-4961-4E40-ADDA-6A621156A42A}"/>
                    </a:ext>
                  </a:extLst>
                </p:cNvPr>
                <p:cNvSpPr/>
                <p:nvPr/>
              </p:nvSpPr>
              <p:spPr>
                <a:xfrm>
                  <a:off x="1938750" y="6326395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3 w 165413"/>
                    <a:gd name="connsiteY1" fmla="*/ 0 h 3992"/>
                    <a:gd name="connsiteX2" fmla="*/ 165413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25" name="자유형: 도형 8824">
                  <a:extLst>
                    <a:ext uri="{FF2B5EF4-FFF2-40B4-BE49-F238E27FC236}">
                      <a16:creationId xmlns:a16="http://schemas.microsoft.com/office/drawing/2014/main" id="{4058844A-C98A-44A9-8D25-2F400AFA8908}"/>
                    </a:ext>
                  </a:extLst>
                </p:cNvPr>
                <p:cNvSpPr/>
                <p:nvPr/>
              </p:nvSpPr>
              <p:spPr>
                <a:xfrm>
                  <a:off x="1938750" y="6326395"/>
                  <a:ext cx="165413" cy="3992"/>
                </a:xfrm>
                <a:custGeom>
                  <a:avLst/>
                  <a:gdLst>
                    <a:gd name="connsiteX0" fmla="*/ 0 w 165413"/>
                    <a:gd name="connsiteY0" fmla="*/ 0 h 3992"/>
                    <a:gd name="connsiteX1" fmla="*/ 165413 w 165413"/>
                    <a:gd name="connsiteY1" fmla="*/ 0 h 3992"/>
                    <a:gd name="connsiteX2" fmla="*/ 165413 w 165413"/>
                    <a:gd name="connsiteY2" fmla="*/ 3993 h 3992"/>
                    <a:gd name="connsiteX3" fmla="*/ 0 w 165413"/>
                    <a:gd name="connsiteY3" fmla="*/ 3993 h 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99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993"/>
                      </a:lnTo>
                      <a:lnTo>
                        <a:pt x="0" y="3993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2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122416" y="6544855"/>
                <a:ext cx="165413" cy="3422"/>
                <a:chOff x="2122416" y="6544855"/>
                <a:chExt cx="165413" cy="3422"/>
              </a:xfrm>
              <a:solidFill>
                <a:srgbClr val="000000"/>
              </a:solidFill>
            </p:grpSpPr>
            <p:sp>
              <p:nvSpPr>
                <p:cNvPr id="8827" name="자유형: 도형 8826">
                  <a:extLst>
                    <a:ext uri="{FF2B5EF4-FFF2-40B4-BE49-F238E27FC236}">
                      <a16:creationId xmlns:a16="http://schemas.microsoft.com/office/drawing/2014/main" id="{21F5C16B-15B2-4B71-8108-0A8791998922}"/>
                    </a:ext>
                  </a:extLst>
                </p:cNvPr>
                <p:cNvSpPr/>
                <p:nvPr/>
              </p:nvSpPr>
              <p:spPr>
                <a:xfrm>
                  <a:off x="2122416" y="6544855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3 w 165413"/>
                    <a:gd name="connsiteY1" fmla="*/ 0 h 3422"/>
                    <a:gd name="connsiteX2" fmla="*/ 165413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28" name="자유형: 도형 8827">
                  <a:extLst>
                    <a:ext uri="{FF2B5EF4-FFF2-40B4-BE49-F238E27FC236}">
                      <a16:creationId xmlns:a16="http://schemas.microsoft.com/office/drawing/2014/main" id="{09053DBB-1F9E-414E-8951-472ABC8FC5DF}"/>
                    </a:ext>
                  </a:extLst>
                </p:cNvPr>
                <p:cNvSpPr/>
                <p:nvPr/>
              </p:nvSpPr>
              <p:spPr>
                <a:xfrm>
                  <a:off x="2122416" y="6544855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3 w 165413"/>
                    <a:gd name="connsiteY1" fmla="*/ 0 h 3422"/>
                    <a:gd name="connsiteX2" fmla="*/ 165413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2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306082" y="6471845"/>
                <a:ext cx="165413" cy="3422"/>
                <a:chOff x="2306082" y="6471845"/>
                <a:chExt cx="165413" cy="3422"/>
              </a:xfrm>
              <a:solidFill>
                <a:srgbClr val="000000"/>
              </a:solidFill>
            </p:grpSpPr>
            <p:sp>
              <p:nvSpPr>
                <p:cNvPr id="8830" name="자유형: 도형 8829">
                  <a:extLst>
                    <a:ext uri="{FF2B5EF4-FFF2-40B4-BE49-F238E27FC236}">
                      <a16:creationId xmlns:a16="http://schemas.microsoft.com/office/drawing/2014/main" id="{C694380D-673F-45DB-8C17-20EF52ED70E0}"/>
                    </a:ext>
                  </a:extLst>
                </p:cNvPr>
                <p:cNvSpPr/>
                <p:nvPr/>
              </p:nvSpPr>
              <p:spPr>
                <a:xfrm>
                  <a:off x="2306082" y="6471845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4 w 165413"/>
                    <a:gd name="connsiteY1" fmla="*/ 0 h 3422"/>
                    <a:gd name="connsiteX2" fmla="*/ 165414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31" name="자유형: 도형 8830">
                  <a:extLst>
                    <a:ext uri="{FF2B5EF4-FFF2-40B4-BE49-F238E27FC236}">
                      <a16:creationId xmlns:a16="http://schemas.microsoft.com/office/drawing/2014/main" id="{59329C95-1A59-470F-9570-D7C31D31CC33}"/>
                    </a:ext>
                  </a:extLst>
                </p:cNvPr>
                <p:cNvSpPr/>
                <p:nvPr/>
              </p:nvSpPr>
              <p:spPr>
                <a:xfrm>
                  <a:off x="2306082" y="6471845"/>
                  <a:ext cx="165413" cy="3422"/>
                </a:xfrm>
                <a:custGeom>
                  <a:avLst/>
                  <a:gdLst>
                    <a:gd name="connsiteX0" fmla="*/ 0 w 165413"/>
                    <a:gd name="connsiteY0" fmla="*/ 0 h 3422"/>
                    <a:gd name="connsiteX1" fmla="*/ 165414 w 165413"/>
                    <a:gd name="connsiteY1" fmla="*/ 0 h 3422"/>
                    <a:gd name="connsiteX2" fmla="*/ 165414 w 165413"/>
                    <a:gd name="connsiteY2" fmla="*/ 3422 h 3422"/>
                    <a:gd name="connsiteX3" fmla="*/ 0 w 165413"/>
                    <a:gd name="connsiteY3" fmla="*/ 3422 h 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3422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3422"/>
                      </a:lnTo>
                      <a:lnTo>
                        <a:pt x="0" y="342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3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489748" y="6257948"/>
                <a:ext cx="165413" cy="2851"/>
                <a:chOff x="2489748" y="6257948"/>
                <a:chExt cx="165413" cy="2851"/>
              </a:xfrm>
              <a:solidFill>
                <a:srgbClr val="000000"/>
              </a:solidFill>
            </p:grpSpPr>
            <p:sp>
              <p:nvSpPr>
                <p:cNvPr id="8833" name="자유형: 도형 8832">
                  <a:extLst>
                    <a:ext uri="{FF2B5EF4-FFF2-40B4-BE49-F238E27FC236}">
                      <a16:creationId xmlns:a16="http://schemas.microsoft.com/office/drawing/2014/main" id="{840512A3-86FE-418B-81F9-78B1554D6520}"/>
                    </a:ext>
                  </a:extLst>
                </p:cNvPr>
                <p:cNvSpPr/>
                <p:nvPr/>
              </p:nvSpPr>
              <p:spPr>
                <a:xfrm>
                  <a:off x="2489748" y="6257948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34" name="자유형: 도형 8833">
                  <a:extLst>
                    <a:ext uri="{FF2B5EF4-FFF2-40B4-BE49-F238E27FC236}">
                      <a16:creationId xmlns:a16="http://schemas.microsoft.com/office/drawing/2014/main" id="{CADCA4E9-19AE-4443-9E1E-6503F4334D76}"/>
                    </a:ext>
                  </a:extLst>
                </p:cNvPr>
                <p:cNvSpPr/>
                <p:nvPr/>
              </p:nvSpPr>
              <p:spPr>
                <a:xfrm>
                  <a:off x="2489748" y="6257948"/>
                  <a:ext cx="165413" cy="2851"/>
                </a:xfrm>
                <a:custGeom>
                  <a:avLst/>
                  <a:gdLst>
                    <a:gd name="connsiteX0" fmla="*/ 0 w 165413"/>
                    <a:gd name="connsiteY0" fmla="*/ 0 h 2851"/>
                    <a:gd name="connsiteX1" fmla="*/ 165413 w 165413"/>
                    <a:gd name="connsiteY1" fmla="*/ 0 h 2851"/>
                    <a:gd name="connsiteX2" fmla="*/ 165413 w 165413"/>
                    <a:gd name="connsiteY2" fmla="*/ 2852 h 2851"/>
                    <a:gd name="connsiteX3" fmla="*/ 0 w 165413"/>
                    <a:gd name="connsiteY3" fmla="*/ 2852 h 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2851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2852"/>
                      </a:lnTo>
                      <a:lnTo>
                        <a:pt x="0" y="2852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3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673414" y="6383434"/>
                <a:ext cx="165413" cy="1140"/>
                <a:chOff x="2673414" y="6383434"/>
                <a:chExt cx="165413" cy="1140"/>
              </a:xfrm>
              <a:solidFill>
                <a:srgbClr val="000000"/>
              </a:solidFill>
            </p:grpSpPr>
            <p:sp>
              <p:nvSpPr>
                <p:cNvPr id="8836" name="자유형: 도형 8835">
                  <a:extLst>
                    <a:ext uri="{FF2B5EF4-FFF2-40B4-BE49-F238E27FC236}">
                      <a16:creationId xmlns:a16="http://schemas.microsoft.com/office/drawing/2014/main" id="{54C06126-A0F8-45BE-A623-628AD55B5882}"/>
                    </a:ext>
                  </a:extLst>
                </p:cNvPr>
                <p:cNvSpPr/>
                <p:nvPr/>
              </p:nvSpPr>
              <p:spPr>
                <a:xfrm>
                  <a:off x="2673414" y="6383434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37" name="자유형: 도형 8836">
                  <a:extLst>
                    <a:ext uri="{FF2B5EF4-FFF2-40B4-BE49-F238E27FC236}">
                      <a16:creationId xmlns:a16="http://schemas.microsoft.com/office/drawing/2014/main" id="{5669CCE1-5AE3-4FCD-B101-8B48596D6787}"/>
                    </a:ext>
                  </a:extLst>
                </p:cNvPr>
                <p:cNvSpPr/>
                <p:nvPr/>
              </p:nvSpPr>
              <p:spPr>
                <a:xfrm>
                  <a:off x="2673414" y="6383434"/>
                  <a:ext cx="165413" cy="1140"/>
                </a:xfrm>
                <a:custGeom>
                  <a:avLst/>
                  <a:gdLst>
                    <a:gd name="connsiteX0" fmla="*/ 0 w 165413"/>
                    <a:gd name="connsiteY0" fmla="*/ 0 h 1140"/>
                    <a:gd name="connsiteX1" fmla="*/ 165414 w 165413"/>
                    <a:gd name="connsiteY1" fmla="*/ 0 h 1140"/>
                    <a:gd name="connsiteX2" fmla="*/ 165414 w 165413"/>
                    <a:gd name="connsiteY2" fmla="*/ 1141 h 1140"/>
                    <a:gd name="connsiteX3" fmla="*/ 0 w 165413"/>
                    <a:gd name="connsiteY3" fmla="*/ 1141 h 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1140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165414" y="1141"/>
                      </a:lnTo>
                      <a:lnTo>
                        <a:pt x="0" y="1141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3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2857080" y="6268215"/>
                <a:ext cx="165413" cy="5703"/>
                <a:chOff x="2857080" y="6268215"/>
                <a:chExt cx="165413" cy="5703"/>
              </a:xfrm>
              <a:solidFill>
                <a:srgbClr val="000000"/>
              </a:solidFill>
            </p:grpSpPr>
            <p:sp>
              <p:nvSpPr>
                <p:cNvPr id="8839" name="자유형: 도형 8838">
                  <a:extLst>
                    <a:ext uri="{FF2B5EF4-FFF2-40B4-BE49-F238E27FC236}">
                      <a16:creationId xmlns:a16="http://schemas.microsoft.com/office/drawing/2014/main" id="{36310ED3-4D5C-4B15-B204-3354B377A3D5}"/>
                    </a:ext>
                  </a:extLst>
                </p:cNvPr>
                <p:cNvSpPr/>
                <p:nvPr/>
              </p:nvSpPr>
              <p:spPr>
                <a:xfrm>
                  <a:off x="2857080" y="6268215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40" name="자유형: 도형 8839">
                  <a:extLst>
                    <a:ext uri="{FF2B5EF4-FFF2-40B4-BE49-F238E27FC236}">
                      <a16:creationId xmlns:a16="http://schemas.microsoft.com/office/drawing/2014/main" id="{577F8227-F578-4069-9F90-E8461D7384F7}"/>
                    </a:ext>
                  </a:extLst>
                </p:cNvPr>
                <p:cNvSpPr/>
                <p:nvPr/>
              </p:nvSpPr>
              <p:spPr>
                <a:xfrm>
                  <a:off x="2857080" y="6268215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4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040746" y="6542003"/>
                <a:ext cx="165413" cy="5703"/>
                <a:chOff x="3040746" y="6542003"/>
                <a:chExt cx="165413" cy="5703"/>
              </a:xfrm>
              <a:solidFill>
                <a:srgbClr val="000000"/>
              </a:solidFill>
            </p:grpSpPr>
            <p:sp>
              <p:nvSpPr>
                <p:cNvPr id="8842" name="자유형: 도형 8841">
                  <a:extLst>
                    <a:ext uri="{FF2B5EF4-FFF2-40B4-BE49-F238E27FC236}">
                      <a16:creationId xmlns:a16="http://schemas.microsoft.com/office/drawing/2014/main" id="{FBAA8A68-C427-4259-B68F-22D9BD589711}"/>
                    </a:ext>
                  </a:extLst>
                </p:cNvPr>
                <p:cNvSpPr/>
                <p:nvPr/>
              </p:nvSpPr>
              <p:spPr>
                <a:xfrm>
                  <a:off x="3040746" y="6542003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43" name="자유형: 도형 8842">
                  <a:extLst>
                    <a:ext uri="{FF2B5EF4-FFF2-40B4-BE49-F238E27FC236}">
                      <a16:creationId xmlns:a16="http://schemas.microsoft.com/office/drawing/2014/main" id="{B4E24069-F687-419C-A67F-82BC1B5A33C4}"/>
                    </a:ext>
                  </a:extLst>
                </p:cNvPr>
                <p:cNvSpPr/>
                <p:nvPr/>
              </p:nvSpPr>
              <p:spPr>
                <a:xfrm>
                  <a:off x="3040746" y="6542003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165413 w 165413"/>
                    <a:gd name="connsiteY2" fmla="*/ 0 h 5703"/>
                    <a:gd name="connsiteX3" fmla="*/ 0 w 165413"/>
                    <a:gd name="connsiteY3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4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224412" y="6616724"/>
                <a:ext cx="165413" cy="5703"/>
                <a:chOff x="3224412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45" name="자유형: 도형 8844">
                  <a:extLst>
                    <a:ext uri="{FF2B5EF4-FFF2-40B4-BE49-F238E27FC236}">
                      <a16:creationId xmlns:a16="http://schemas.microsoft.com/office/drawing/2014/main" id="{42937794-DE7B-4B76-AA79-24078F850282}"/>
                    </a:ext>
                  </a:extLst>
                </p:cNvPr>
                <p:cNvSpPr/>
                <p:nvPr/>
              </p:nvSpPr>
              <p:spPr>
                <a:xfrm>
                  <a:off x="322441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46" name="자유형: 도형 8845">
                  <a:extLst>
                    <a:ext uri="{FF2B5EF4-FFF2-40B4-BE49-F238E27FC236}">
                      <a16:creationId xmlns:a16="http://schemas.microsoft.com/office/drawing/2014/main" id="{7A88186F-2468-4C7A-8A85-7707FA97662F}"/>
                    </a:ext>
                  </a:extLst>
                </p:cNvPr>
                <p:cNvSpPr/>
                <p:nvPr/>
              </p:nvSpPr>
              <p:spPr>
                <a:xfrm>
                  <a:off x="322441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4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408078" y="6616724"/>
                <a:ext cx="165413" cy="5703"/>
                <a:chOff x="3408078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48" name="자유형: 도형 8847">
                  <a:extLst>
                    <a:ext uri="{FF2B5EF4-FFF2-40B4-BE49-F238E27FC236}">
                      <a16:creationId xmlns:a16="http://schemas.microsoft.com/office/drawing/2014/main" id="{A3288F87-C81C-4ADC-990E-947C32B57CF6}"/>
                    </a:ext>
                  </a:extLst>
                </p:cNvPr>
                <p:cNvSpPr/>
                <p:nvPr/>
              </p:nvSpPr>
              <p:spPr>
                <a:xfrm>
                  <a:off x="340807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49" name="자유형: 도형 8848">
                  <a:extLst>
                    <a:ext uri="{FF2B5EF4-FFF2-40B4-BE49-F238E27FC236}">
                      <a16:creationId xmlns:a16="http://schemas.microsoft.com/office/drawing/2014/main" id="{30FC74D1-4BFA-4892-91F7-25D81D79E7AB}"/>
                    </a:ext>
                  </a:extLst>
                </p:cNvPr>
                <p:cNvSpPr/>
                <p:nvPr/>
              </p:nvSpPr>
              <p:spPr>
                <a:xfrm>
                  <a:off x="3408078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4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5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591743" y="6616724"/>
                <a:ext cx="165413" cy="5703"/>
                <a:chOff x="3591743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51" name="자유형: 도형 8850">
                  <a:extLst>
                    <a:ext uri="{FF2B5EF4-FFF2-40B4-BE49-F238E27FC236}">
                      <a16:creationId xmlns:a16="http://schemas.microsoft.com/office/drawing/2014/main" id="{E16180ED-210C-457C-A548-C1770D11146B}"/>
                    </a:ext>
                  </a:extLst>
                </p:cNvPr>
                <p:cNvSpPr/>
                <p:nvPr/>
              </p:nvSpPr>
              <p:spPr>
                <a:xfrm>
                  <a:off x="359174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52" name="자유형: 도형 8851">
                  <a:extLst>
                    <a:ext uri="{FF2B5EF4-FFF2-40B4-BE49-F238E27FC236}">
                      <a16:creationId xmlns:a16="http://schemas.microsoft.com/office/drawing/2014/main" id="{8A6280CA-3BD2-45FB-85AE-E5A2A47A39F7}"/>
                    </a:ext>
                  </a:extLst>
                </p:cNvPr>
                <p:cNvSpPr/>
                <p:nvPr/>
              </p:nvSpPr>
              <p:spPr>
                <a:xfrm>
                  <a:off x="359174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5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775409" y="6616724"/>
                <a:ext cx="165413" cy="5703"/>
                <a:chOff x="3775409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54" name="자유형: 도형 8853">
                  <a:extLst>
                    <a:ext uri="{FF2B5EF4-FFF2-40B4-BE49-F238E27FC236}">
                      <a16:creationId xmlns:a16="http://schemas.microsoft.com/office/drawing/2014/main" id="{66EA61C2-1596-4FCC-B205-A75A52CD22C0}"/>
                    </a:ext>
                  </a:extLst>
                </p:cNvPr>
                <p:cNvSpPr/>
                <p:nvPr/>
              </p:nvSpPr>
              <p:spPr>
                <a:xfrm>
                  <a:off x="377540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55" name="자유형: 도형 8854">
                  <a:extLst>
                    <a:ext uri="{FF2B5EF4-FFF2-40B4-BE49-F238E27FC236}">
                      <a16:creationId xmlns:a16="http://schemas.microsoft.com/office/drawing/2014/main" id="{118C4EDD-51B6-4C48-B1D5-BD16460027CB}"/>
                    </a:ext>
                  </a:extLst>
                </p:cNvPr>
                <p:cNvSpPr/>
                <p:nvPr/>
              </p:nvSpPr>
              <p:spPr>
                <a:xfrm>
                  <a:off x="377540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5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3959076" y="6616724"/>
                <a:ext cx="165413" cy="5703"/>
                <a:chOff x="3959076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57" name="자유형: 도형 8856">
                  <a:extLst>
                    <a:ext uri="{FF2B5EF4-FFF2-40B4-BE49-F238E27FC236}">
                      <a16:creationId xmlns:a16="http://schemas.microsoft.com/office/drawing/2014/main" id="{908D922C-5B8C-48AF-8150-D27BA38D5E35}"/>
                    </a:ext>
                  </a:extLst>
                </p:cNvPr>
                <p:cNvSpPr/>
                <p:nvPr/>
              </p:nvSpPr>
              <p:spPr>
                <a:xfrm>
                  <a:off x="395907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58" name="자유형: 도형 8857">
                  <a:extLst>
                    <a:ext uri="{FF2B5EF4-FFF2-40B4-BE49-F238E27FC236}">
                      <a16:creationId xmlns:a16="http://schemas.microsoft.com/office/drawing/2014/main" id="{3BCF15B4-4FED-40B2-BCAA-BE5F7EC40590}"/>
                    </a:ext>
                  </a:extLst>
                </p:cNvPr>
                <p:cNvSpPr/>
                <p:nvPr/>
              </p:nvSpPr>
              <p:spPr>
                <a:xfrm>
                  <a:off x="395907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5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142742" y="6616724"/>
                <a:ext cx="165413" cy="5703"/>
                <a:chOff x="4142742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60" name="자유형: 도형 8859">
                  <a:extLst>
                    <a:ext uri="{FF2B5EF4-FFF2-40B4-BE49-F238E27FC236}">
                      <a16:creationId xmlns:a16="http://schemas.microsoft.com/office/drawing/2014/main" id="{85E6A87E-B2D9-40BD-875D-E95AF2B35670}"/>
                    </a:ext>
                  </a:extLst>
                </p:cNvPr>
                <p:cNvSpPr/>
                <p:nvPr/>
              </p:nvSpPr>
              <p:spPr>
                <a:xfrm>
                  <a:off x="414274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61" name="자유형: 도형 8860">
                  <a:extLst>
                    <a:ext uri="{FF2B5EF4-FFF2-40B4-BE49-F238E27FC236}">
                      <a16:creationId xmlns:a16="http://schemas.microsoft.com/office/drawing/2014/main" id="{6DBFD319-4135-43AA-BABF-459835331A44}"/>
                    </a:ext>
                  </a:extLst>
                </p:cNvPr>
                <p:cNvSpPr/>
                <p:nvPr/>
              </p:nvSpPr>
              <p:spPr>
                <a:xfrm>
                  <a:off x="4142742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6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325837" y="6616724"/>
                <a:ext cx="165413" cy="5703"/>
                <a:chOff x="4325837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63" name="자유형: 도형 8862">
                  <a:extLst>
                    <a:ext uri="{FF2B5EF4-FFF2-40B4-BE49-F238E27FC236}">
                      <a16:creationId xmlns:a16="http://schemas.microsoft.com/office/drawing/2014/main" id="{72E4C2BB-5110-4D10-BFC5-A897AB8B6A3C}"/>
                    </a:ext>
                  </a:extLst>
                </p:cNvPr>
                <p:cNvSpPr/>
                <p:nvPr/>
              </p:nvSpPr>
              <p:spPr>
                <a:xfrm>
                  <a:off x="432583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64" name="자유형: 도형 8863">
                  <a:extLst>
                    <a:ext uri="{FF2B5EF4-FFF2-40B4-BE49-F238E27FC236}">
                      <a16:creationId xmlns:a16="http://schemas.microsoft.com/office/drawing/2014/main" id="{2B672EA0-2D0E-4D8E-91BD-504C54E87E2B}"/>
                    </a:ext>
                  </a:extLst>
                </p:cNvPr>
                <p:cNvSpPr/>
                <p:nvPr/>
              </p:nvSpPr>
              <p:spPr>
                <a:xfrm>
                  <a:off x="432583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6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509503" y="6616724"/>
                <a:ext cx="165413" cy="5703"/>
                <a:chOff x="4509503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66" name="자유형: 도형 8865">
                  <a:extLst>
                    <a:ext uri="{FF2B5EF4-FFF2-40B4-BE49-F238E27FC236}">
                      <a16:creationId xmlns:a16="http://schemas.microsoft.com/office/drawing/2014/main" id="{B7B11A21-E1FD-43AC-BA9D-8D9DA1B78D6C}"/>
                    </a:ext>
                  </a:extLst>
                </p:cNvPr>
                <p:cNvSpPr/>
                <p:nvPr/>
              </p:nvSpPr>
              <p:spPr>
                <a:xfrm>
                  <a:off x="450950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67" name="자유형: 도형 8866">
                  <a:extLst>
                    <a:ext uri="{FF2B5EF4-FFF2-40B4-BE49-F238E27FC236}">
                      <a16:creationId xmlns:a16="http://schemas.microsoft.com/office/drawing/2014/main" id="{AA9C47A5-2544-40D2-B408-8659CD9B715E}"/>
                    </a:ext>
                  </a:extLst>
                </p:cNvPr>
                <p:cNvSpPr/>
                <p:nvPr/>
              </p:nvSpPr>
              <p:spPr>
                <a:xfrm>
                  <a:off x="450950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6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693169" y="6616724"/>
                <a:ext cx="165413" cy="5703"/>
                <a:chOff x="4693169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69" name="자유형: 도형 8868">
                  <a:extLst>
                    <a:ext uri="{FF2B5EF4-FFF2-40B4-BE49-F238E27FC236}">
                      <a16:creationId xmlns:a16="http://schemas.microsoft.com/office/drawing/2014/main" id="{AC9204F7-43C8-47A6-ADEE-18BD97AA376A}"/>
                    </a:ext>
                  </a:extLst>
                </p:cNvPr>
                <p:cNvSpPr/>
                <p:nvPr/>
              </p:nvSpPr>
              <p:spPr>
                <a:xfrm>
                  <a:off x="469316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70" name="자유형: 도형 8869">
                  <a:extLst>
                    <a:ext uri="{FF2B5EF4-FFF2-40B4-BE49-F238E27FC236}">
                      <a16:creationId xmlns:a16="http://schemas.microsoft.com/office/drawing/2014/main" id="{858B624D-43D0-4F16-BC8C-FF96E1D31E86}"/>
                    </a:ext>
                  </a:extLst>
                </p:cNvPr>
                <p:cNvSpPr/>
                <p:nvPr/>
              </p:nvSpPr>
              <p:spPr>
                <a:xfrm>
                  <a:off x="469316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7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4876835" y="6616724"/>
                <a:ext cx="165413" cy="5703"/>
                <a:chOff x="4876835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72" name="자유형: 도형 8871">
                  <a:extLst>
                    <a:ext uri="{FF2B5EF4-FFF2-40B4-BE49-F238E27FC236}">
                      <a16:creationId xmlns:a16="http://schemas.microsoft.com/office/drawing/2014/main" id="{FB601585-8C94-4142-9DF8-50D64B35A5B8}"/>
                    </a:ext>
                  </a:extLst>
                </p:cNvPr>
                <p:cNvSpPr/>
                <p:nvPr/>
              </p:nvSpPr>
              <p:spPr>
                <a:xfrm>
                  <a:off x="487683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73" name="자유형: 도형 8872">
                  <a:extLst>
                    <a:ext uri="{FF2B5EF4-FFF2-40B4-BE49-F238E27FC236}">
                      <a16:creationId xmlns:a16="http://schemas.microsoft.com/office/drawing/2014/main" id="{7AC43B37-D7BF-4483-8ADD-26AB76A41A1B}"/>
                    </a:ext>
                  </a:extLst>
                </p:cNvPr>
                <p:cNvSpPr/>
                <p:nvPr/>
              </p:nvSpPr>
              <p:spPr>
                <a:xfrm>
                  <a:off x="487683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7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060501" y="6616724"/>
                <a:ext cx="165413" cy="5703"/>
                <a:chOff x="5060501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75" name="자유형: 도형 8874">
                  <a:extLst>
                    <a:ext uri="{FF2B5EF4-FFF2-40B4-BE49-F238E27FC236}">
                      <a16:creationId xmlns:a16="http://schemas.microsoft.com/office/drawing/2014/main" id="{7FFE076E-BDE7-4BAB-B28A-69FEA8EE8C17}"/>
                    </a:ext>
                  </a:extLst>
                </p:cNvPr>
                <p:cNvSpPr/>
                <p:nvPr/>
              </p:nvSpPr>
              <p:spPr>
                <a:xfrm>
                  <a:off x="506050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76" name="자유형: 도형 8875">
                  <a:extLst>
                    <a:ext uri="{FF2B5EF4-FFF2-40B4-BE49-F238E27FC236}">
                      <a16:creationId xmlns:a16="http://schemas.microsoft.com/office/drawing/2014/main" id="{223C48CB-08F9-42AA-9DA1-5C23CF530450}"/>
                    </a:ext>
                  </a:extLst>
                </p:cNvPr>
                <p:cNvSpPr/>
                <p:nvPr/>
              </p:nvSpPr>
              <p:spPr>
                <a:xfrm>
                  <a:off x="506050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7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244167" y="6616724"/>
                <a:ext cx="165413" cy="5703"/>
                <a:chOff x="5244167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78" name="자유형: 도형 8877">
                  <a:extLst>
                    <a:ext uri="{FF2B5EF4-FFF2-40B4-BE49-F238E27FC236}">
                      <a16:creationId xmlns:a16="http://schemas.microsoft.com/office/drawing/2014/main" id="{75C84D94-8D09-485D-9AB7-AB810B28B0C2}"/>
                    </a:ext>
                  </a:extLst>
                </p:cNvPr>
                <p:cNvSpPr/>
                <p:nvPr/>
              </p:nvSpPr>
              <p:spPr>
                <a:xfrm>
                  <a:off x="524416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79" name="자유형: 도형 8878">
                  <a:extLst>
                    <a:ext uri="{FF2B5EF4-FFF2-40B4-BE49-F238E27FC236}">
                      <a16:creationId xmlns:a16="http://schemas.microsoft.com/office/drawing/2014/main" id="{9928DCEC-A003-4A81-B019-0711BD0C2D89}"/>
                    </a:ext>
                  </a:extLst>
                </p:cNvPr>
                <p:cNvSpPr/>
                <p:nvPr/>
              </p:nvSpPr>
              <p:spPr>
                <a:xfrm>
                  <a:off x="524416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80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427833" y="6616724"/>
                <a:ext cx="165413" cy="5703"/>
                <a:chOff x="5427833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81" name="자유형: 도형 8880">
                  <a:extLst>
                    <a:ext uri="{FF2B5EF4-FFF2-40B4-BE49-F238E27FC236}">
                      <a16:creationId xmlns:a16="http://schemas.microsoft.com/office/drawing/2014/main" id="{889EA544-3DE4-4F55-93A2-F46D0318CE16}"/>
                    </a:ext>
                  </a:extLst>
                </p:cNvPr>
                <p:cNvSpPr/>
                <p:nvPr/>
              </p:nvSpPr>
              <p:spPr>
                <a:xfrm>
                  <a:off x="542783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82" name="자유형: 도형 8881">
                  <a:extLst>
                    <a:ext uri="{FF2B5EF4-FFF2-40B4-BE49-F238E27FC236}">
                      <a16:creationId xmlns:a16="http://schemas.microsoft.com/office/drawing/2014/main" id="{294F247C-7E80-4A1C-A168-A1F590EF58A7}"/>
                    </a:ext>
                  </a:extLst>
                </p:cNvPr>
                <p:cNvSpPr/>
                <p:nvPr/>
              </p:nvSpPr>
              <p:spPr>
                <a:xfrm>
                  <a:off x="542783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83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611499" y="6616724"/>
                <a:ext cx="165413" cy="5703"/>
                <a:chOff x="5611499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84" name="자유형: 도형 8883">
                  <a:extLst>
                    <a:ext uri="{FF2B5EF4-FFF2-40B4-BE49-F238E27FC236}">
                      <a16:creationId xmlns:a16="http://schemas.microsoft.com/office/drawing/2014/main" id="{3573ADC9-FE7B-4355-A6C2-5CB0812FEE44}"/>
                    </a:ext>
                  </a:extLst>
                </p:cNvPr>
                <p:cNvSpPr/>
                <p:nvPr/>
              </p:nvSpPr>
              <p:spPr>
                <a:xfrm>
                  <a:off x="561149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85" name="자유형: 도형 8884">
                  <a:extLst>
                    <a:ext uri="{FF2B5EF4-FFF2-40B4-BE49-F238E27FC236}">
                      <a16:creationId xmlns:a16="http://schemas.microsoft.com/office/drawing/2014/main" id="{74621E62-79B8-43A9-9C57-805A6ACF2FAB}"/>
                    </a:ext>
                  </a:extLst>
                </p:cNvPr>
                <p:cNvSpPr/>
                <p:nvPr/>
              </p:nvSpPr>
              <p:spPr>
                <a:xfrm>
                  <a:off x="561149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86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795165" y="6616724"/>
                <a:ext cx="165413" cy="5703"/>
                <a:chOff x="5795165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87" name="자유형: 도형 8886">
                  <a:extLst>
                    <a:ext uri="{FF2B5EF4-FFF2-40B4-BE49-F238E27FC236}">
                      <a16:creationId xmlns:a16="http://schemas.microsoft.com/office/drawing/2014/main" id="{2D1EE2DA-DC45-455E-8B0A-4C6DC808E290}"/>
                    </a:ext>
                  </a:extLst>
                </p:cNvPr>
                <p:cNvSpPr/>
                <p:nvPr/>
              </p:nvSpPr>
              <p:spPr>
                <a:xfrm>
                  <a:off x="579516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88" name="자유형: 도형 8887">
                  <a:extLst>
                    <a:ext uri="{FF2B5EF4-FFF2-40B4-BE49-F238E27FC236}">
                      <a16:creationId xmlns:a16="http://schemas.microsoft.com/office/drawing/2014/main" id="{6CD92ABE-0034-40B7-9EB6-94EBC31199A8}"/>
                    </a:ext>
                  </a:extLst>
                </p:cNvPr>
                <p:cNvSpPr/>
                <p:nvPr/>
              </p:nvSpPr>
              <p:spPr>
                <a:xfrm>
                  <a:off x="579516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89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5978831" y="6616724"/>
                <a:ext cx="165413" cy="5703"/>
                <a:chOff x="5978831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90" name="자유형: 도형 8889">
                  <a:extLst>
                    <a:ext uri="{FF2B5EF4-FFF2-40B4-BE49-F238E27FC236}">
                      <a16:creationId xmlns:a16="http://schemas.microsoft.com/office/drawing/2014/main" id="{7915F452-6F9E-4EA1-8BE2-FF1035AAF44C}"/>
                    </a:ext>
                  </a:extLst>
                </p:cNvPr>
                <p:cNvSpPr/>
                <p:nvPr/>
              </p:nvSpPr>
              <p:spPr>
                <a:xfrm>
                  <a:off x="597883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91" name="자유형: 도형 8890">
                  <a:extLst>
                    <a:ext uri="{FF2B5EF4-FFF2-40B4-BE49-F238E27FC236}">
                      <a16:creationId xmlns:a16="http://schemas.microsoft.com/office/drawing/2014/main" id="{0CF34E01-E2BD-4877-9D81-B82298D8C763}"/>
                    </a:ext>
                  </a:extLst>
                </p:cNvPr>
                <p:cNvSpPr/>
                <p:nvPr/>
              </p:nvSpPr>
              <p:spPr>
                <a:xfrm>
                  <a:off x="597883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92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162497" y="6616724"/>
                <a:ext cx="165413" cy="5703"/>
                <a:chOff x="6162497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93" name="자유형: 도형 8892">
                  <a:extLst>
                    <a:ext uri="{FF2B5EF4-FFF2-40B4-BE49-F238E27FC236}">
                      <a16:creationId xmlns:a16="http://schemas.microsoft.com/office/drawing/2014/main" id="{EF033C6C-705E-4DB8-B0EA-969A481423E3}"/>
                    </a:ext>
                  </a:extLst>
                </p:cNvPr>
                <p:cNvSpPr/>
                <p:nvPr/>
              </p:nvSpPr>
              <p:spPr>
                <a:xfrm>
                  <a:off x="616249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94" name="자유형: 도형 8893">
                  <a:extLst>
                    <a:ext uri="{FF2B5EF4-FFF2-40B4-BE49-F238E27FC236}">
                      <a16:creationId xmlns:a16="http://schemas.microsoft.com/office/drawing/2014/main" id="{5F909211-5090-4F32-87F2-953091E6D008}"/>
                    </a:ext>
                  </a:extLst>
                </p:cNvPr>
                <p:cNvSpPr/>
                <p:nvPr/>
              </p:nvSpPr>
              <p:spPr>
                <a:xfrm>
                  <a:off x="6162497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95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46163" y="6616724"/>
                <a:ext cx="165413" cy="5703"/>
                <a:chOff x="6346163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96" name="자유형: 도형 8895">
                  <a:extLst>
                    <a:ext uri="{FF2B5EF4-FFF2-40B4-BE49-F238E27FC236}">
                      <a16:creationId xmlns:a16="http://schemas.microsoft.com/office/drawing/2014/main" id="{66D99536-9191-475A-A66E-804073233B03}"/>
                    </a:ext>
                  </a:extLst>
                </p:cNvPr>
                <p:cNvSpPr/>
                <p:nvPr/>
              </p:nvSpPr>
              <p:spPr>
                <a:xfrm>
                  <a:off x="634616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897" name="자유형: 도형 8896">
                  <a:extLst>
                    <a:ext uri="{FF2B5EF4-FFF2-40B4-BE49-F238E27FC236}">
                      <a16:creationId xmlns:a16="http://schemas.microsoft.com/office/drawing/2014/main" id="{FF4586FD-559F-4283-8FF0-8114F9BFF13C}"/>
                    </a:ext>
                  </a:extLst>
                </p:cNvPr>
                <p:cNvSpPr/>
                <p:nvPr/>
              </p:nvSpPr>
              <p:spPr>
                <a:xfrm>
                  <a:off x="6346163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898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529829" y="6616724"/>
                <a:ext cx="165413" cy="5703"/>
                <a:chOff x="6529829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899" name="자유형: 도형 8898">
                  <a:extLst>
                    <a:ext uri="{FF2B5EF4-FFF2-40B4-BE49-F238E27FC236}">
                      <a16:creationId xmlns:a16="http://schemas.microsoft.com/office/drawing/2014/main" id="{B9F76848-6359-4754-9BEC-CC8516E94FFB}"/>
                    </a:ext>
                  </a:extLst>
                </p:cNvPr>
                <p:cNvSpPr/>
                <p:nvPr/>
              </p:nvSpPr>
              <p:spPr>
                <a:xfrm>
                  <a:off x="652982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900" name="자유형: 도형 8899">
                  <a:extLst>
                    <a:ext uri="{FF2B5EF4-FFF2-40B4-BE49-F238E27FC236}">
                      <a16:creationId xmlns:a16="http://schemas.microsoft.com/office/drawing/2014/main" id="{1640ACB9-DA19-457D-8919-7F3F74A1F295}"/>
                    </a:ext>
                  </a:extLst>
                </p:cNvPr>
                <p:cNvSpPr/>
                <p:nvPr/>
              </p:nvSpPr>
              <p:spPr>
                <a:xfrm>
                  <a:off x="6529829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901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712925" y="6616724"/>
                <a:ext cx="165413" cy="5703"/>
                <a:chOff x="6712925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902" name="자유형: 도형 8901">
                  <a:extLst>
                    <a:ext uri="{FF2B5EF4-FFF2-40B4-BE49-F238E27FC236}">
                      <a16:creationId xmlns:a16="http://schemas.microsoft.com/office/drawing/2014/main" id="{7E513A12-AFDE-4D97-87BE-F3B74020F7C8}"/>
                    </a:ext>
                  </a:extLst>
                </p:cNvPr>
                <p:cNvSpPr/>
                <p:nvPr/>
              </p:nvSpPr>
              <p:spPr>
                <a:xfrm>
                  <a:off x="671292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903" name="자유형: 도형 8902">
                  <a:extLst>
                    <a:ext uri="{FF2B5EF4-FFF2-40B4-BE49-F238E27FC236}">
                      <a16:creationId xmlns:a16="http://schemas.microsoft.com/office/drawing/2014/main" id="{6A365841-08B6-45EC-826D-9FFEE0C4E324}"/>
                    </a:ext>
                  </a:extLst>
                </p:cNvPr>
                <p:cNvSpPr/>
                <p:nvPr/>
              </p:nvSpPr>
              <p:spPr>
                <a:xfrm>
                  <a:off x="6712925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904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896591" y="6616724"/>
                <a:ext cx="165413" cy="5703"/>
                <a:chOff x="6896591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905" name="자유형: 도형 8904">
                  <a:extLst>
                    <a:ext uri="{FF2B5EF4-FFF2-40B4-BE49-F238E27FC236}">
                      <a16:creationId xmlns:a16="http://schemas.microsoft.com/office/drawing/2014/main" id="{8D36B453-85AD-4816-9A97-BD42FDEF8D84}"/>
                    </a:ext>
                  </a:extLst>
                </p:cNvPr>
                <p:cNvSpPr/>
                <p:nvPr/>
              </p:nvSpPr>
              <p:spPr>
                <a:xfrm>
                  <a:off x="689659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906" name="자유형: 도형 8905">
                  <a:extLst>
                    <a:ext uri="{FF2B5EF4-FFF2-40B4-BE49-F238E27FC236}">
                      <a16:creationId xmlns:a16="http://schemas.microsoft.com/office/drawing/2014/main" id="{221F8E3B-F816-412C-A082-B057E9F2C052}"/>
                    </a:ext>
                  </a:extLst>
                </p:cNvPr>
                <p:cNvSpPr/>
                <p:nvPr/>
              </p:nvSpPr>
              <p:spPr>
                <a:xfrm>
                  <a:off x="6896591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90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7080256" y="6616724"/>
                <a:ext cx="165413" cy="5703"/>
                <a:chOff x="7080256" y="6616724"/>
                <a:chExt cx="165413" cy="5703"/>
              </a:xfrm>
              <a:solidFill>
                <a:srgbClr val="000000"/>
              </a:solidFill>
            </p:grpSpPr>
            <p:sp>
              <p:nvSpPr>
                <p:cNvPr id="8908" name="자유형: 도형 8907">
                  <a:extLst>
                    <a:ext uri="{FF2B5EF4-FFF2-40B4-BE49-F238E27FC236}">
                      <a16:creationId xmlns:a16="http://schemas.microsoft.com/office/drawing/2014/main" id="{54D7B51A-F479-4450-ABB0-BE503F1FF6A3}"/>
                    </a:ext>
                  </a:extLst>
                </p:cNvPr>
                <p:cNvSpPr/>
                <p:nvPr/>
              </p:nvSpPr>
              <p:spPr>
                <a:xfrm>
                  <a:off x="70802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569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909" name="자유형: 도형 8908">
                  <a:extLst>
                    <a:ext uri="{FF2B5EF4-FFF2-40B4-BE49-F238E27FC236}">
                      <a16:creationId xmlns:a16="http://schemas.microsoft.com/office/drawing/2014/main" id="{E4246F05-7258-4DC2-BD73-523E6215CA6D}"/>
                    </a:ext>
                  </a:extLst>
                </p:cNvPr>
                <p:cNvSpPr/>
                <p:nvPr/>
              </p:nvSpPr>
              <p:spPr>
                <a:xfrm>
                  <a:off x="7080256" y="6616724"/>
                  <a:ext cx="165413" cy="5703"/>
                </a:xfrm>
                <a:custGeom>
                  <a:avLst/>
                  <a:gdLst>
                    <a:gd name="connsiteX0" fmla="*/ 0 w 165413"/>
                    <a:gd name="connsiteY0" fmla="*/ 0 h 5703"/>
                    <a:gd name="connsiteX1" fmla="*/ 165413 w 165413"/>
                    <a:gd name="connsiteY1" fmla="*/ 0 h 5703"/>
                    <a:gd name="connsiteX2" fmla="*/ 0 w 165413"/>
                    <a:gd name="connsiteY2" fmla="*/ 0 h 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413" h="5703">
                      <a:moveTo>
                        <a:pt x="0" y="0"/>
                      </a:moveTo>
                      <a:lnTo>
                        <a:pt x="1654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67BD"/>
                </a:solidFill>
                <a:ln w="5697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8910" name="자유형: 도형 8909">
                <a:extLst>
                  <a:ext uri="{FF2B5EF4-FFF2-40B4-BE49-F238E27FC236}">
                    <a16:creationId xmlns:a16="http://schemas.microsoft.com/office/drawing/2014/main" id="{E846F0E4-25AD-44E5-9B28-ADCF5C9E13CC}"/>
                  </a:ext>
                </a:extLst>
              </p:cNvPr>
              <p:cNvSpPr/>
              <p:nvPr/>
            </p:nvSpPr>
            <p:spPr>
              <a:xfrm>
                <a:off x="607456" y="5376123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4558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11" name="TextBox 8910">
                <a:extLst>
                  <a:ext uri="{FF2B5EF4-FFF2-40B4-BE49-F238E27FC236}">
                    <a16:creationId xmlns:a16="http://schemas.microsoft.com/office/drawing/2014/main" id="{5BE18728-53C4-4E53-BE87-05F1350994B3}"/>
                  </a:ext>
                </a:extLst>
              </p:cNvPr>
              <p:cNvSpPr txBox="1"/>
              <p:nvPr/>
            </p:nvSpPr>
            <p:spPr>
              <a:xfrm>
                <a:off x="4099123" y="650329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0.5</a:t>
                </a:r>
              </a:p>
            </p:txBody>
          </p:sp>
          <p:sp>
            <p:nvSpPr>
              <p:cNvPr id="8912" name="TextBox 8911">
                <a:extLst>
                  <a:ext uri="{FF2B5EF4-FFF2-40B4-BE49-F238E27FC236}">
                    <a16:creationId xmlns:a16="http://schemas.microsoft.com/office/drawing/2014/main" id="{D5D811E9-3BAC-4619-84B5-2DDC2D9111D9}"/>
                  </a:ext>
                </a:extLst>
              </p:cNvPr>
              <p:cNvSpPr txBox="1"/>
              <p:nvPr/>
            </p:nvSpPr>
            <p:spPr>
              <a:xfrm>
                <a:off x="4282743" y="648521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8913" name="TextBox 8912">
                <a:extLst>
                  <a:ext uri="{FF2B5EF4-FFF2-40B4-BE49-F238E27FC236}">
                    <a16:creationId xmlns:a16="http://schemas.microsoft.com/office/drawing/2014/main" id="{FD94E653-0CAD-47E1-833C-3D4B79CC204D}"/>
                  </a:ext>
                </a:extLst>
              </p:cNvPr>
              <p:cNvSpPr txBox="1"/>
              <p:nvPr/>
            </p:nvSpPr>
            <p:spPr>
              <a:xfrm>
                <a:off x="4466364" y="641659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8914" name="TextBox 8913">
                <a:extLst>
                  <a:ext uri="{FF2B5EF4-FFF2-40B4-BE49-F238E27FC236}">
                    <a16:creationId xmlns:a16="http://schemas.microsoft.com/office/drawing/2014/main" id="{406DDD82-630B-4A41-AF11-EFB31D7ECF9B}"/>
                  </a:ext>
                </a:extLst>
              </p:cNvPr>
              <p:cNvSpPr txBox="1"/>
              <p:nvPr/>
            </p:nvSpPr>
            <p:spPr>
              <a:xfrm>
                <a:off x="4649990" y="645715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8915" name="TextBox 8914">
                <a:extLst>
                  <a:ext uri="{FF2B5EF4-FFF2-40B4-BE49-F238E27FC236}">
                    <a16:creationId xmlns:a16="http://schemas.microsoft.com/office/drawing/2014/main" id="{2F282E14-B13F-465C-9829-73662D588649}"/>
                  </a:ext>
                </a:extLst>
              </p:cNvPr>
              <p:cNvSpPr txBox="1"/>
              <p:nvPr/>
            </p:nvSpPr>
            <p:spPr>
              <a:xfrm>
                <a:off x="4833610" y="645162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916" name="TextBox 8915">
                <a:extLst>
                  <a:ext uri="{FF2B5EF4-FFF2-40B4-BE49-F238E27FC236}">
                    <a16:creationId xmlns:a16="http://schemas.microsoft.com/office/drawing/2014/main" id="{04C41809-FE80-4E86-AB31-7B0D8947365B}"/>
                  </a:ext>
                </a:extLst>
              </p:cNvPr>
              <p:cNvSpPr txBox="1"/>
              <p:nvPr/>
            </p:nvSpPr>
            <p:spPr>
              <a:xfrm>
                <a:off x="5017236" y="645059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917" name="TextBox 8916">
                <a:extLst>
                  <a:ext uri="{FF2B5EF4-FFF2-40B4-BE49-F238E27FC236}">
                    <a16:creationId xmlns:a16="http://schemas.microsoft.com/office/drawing/2014/main" id="{1A59A6DE-E014-4718-8208-06EFC858DA29}"/>
                  </a:ext>
                </a:extLst>
              </p:cNvPr>
              <p:cNvSpPr txBox="1"/>
              <p:nvPr/>
            </p:nvSpPr>
            <p:spPr>
              <a:xfrm>
                <a:off x="5200851" y="645983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8918" name="TextBox 8917">
                <a:extLst>
                  <a:ext uri="{FF2B5EF4-FFF2-40B4-BE49-F238E27FC236}">
                    <a16:creationId xmlns:a16="http://schemas.microsoft.com/office/drawing/2014/main" id="{30AF7820-93D3-484A-857E-F6B0EF32AEAE}"/>
                  </a:ext>
                </a:extLst>
              </p:cNvPr>
              <p:cNvSpPr txBox="1"/>
              <p:nvPr/>
            </p:nvSpPr>
            <p:spPr>
              <a:xfrm>
                <a:off x="5384477" y="636216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2.3</a:t>
                </a:r>
              </a:p>
            </p:txBody>
          </p:sp>
          <p:sp>
            <p:nvSpPr>
              <p:cNvPr id="8919" name="TextBox 8918">
                <a:extLst>
                  <a:ext uri="{FF2B5EF4-FFF2-40B4-BE49-F238E27FC236}">
                    <a16:creationId xmlns:a16="http://schemas.microsoft.com/office/drawing/2014/main" id="{2E73D6C2-007A-410B-8955-ABD4663F963C}"/>
                  </a:ext>
                </a:extLst>
              </p:cNvPr>
              <p:cNvSpPr txBox="1"/>
              <p:nvPr/>
            </p:nvSpPr>
            <p:spPr>
              <a:xfrm>
                <a:off x="5568097" y="640884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1.7</a:t>
                </a:r>
              </a:p>
            </p:txBody>
          </p:sp>
          <p:sp>
            <p:nvSpPr>
              <p:cNvPr id="8920" name="TextBox 8919">
                <a:extLst>
                  <a:ext uri="{FF2B5EF4-FFF2-40B4-BE49-F238E27FC236}">
                    <a16:creationId xmlns:a16="http://schemas.microsoft.com/office/drawing/2014/main" id="{C4387E7E-F2FE-48F6-A3E8-8E33ABD994E4}"/>
                  </a:ext>
                </a:extLst>
              </p:cNvPr>
              <p:cNvSpPr txBox="1"/>
              <p:nvPr/>
            </p:nvSpPr>
            <p:spPr>
              <a:xfrm>
                <a:off x="5751718" y="644991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921" name="TextBox 8920">
                <a:extLst>
                  <a:ext uri="{FF2B5EF4-FFF2-40B4-BE49-F238E27FC236}">
                    <a16:creationId xmlns:a16="http://schemas.microsoft.com/office/drawing/2014/main" id="{6DCF1BE4-A69B-47C4-8D43-8E8A722B122B}"/>
                  </a:ext>
                </a:extLst>
              </p:cNvPr>
              <p:cNvSpPr txBox="1"/>
              <p:nvPr/>
            </p:nvSpPr>
            <p:spPr>
              <a:xfrm>
                <a:off x="5935344" y="642572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8922" name="TextBox 8921">
                <a:extLst>
                  <a:ext uri="{FF2B5EF4-FFF2-40B4-BE49-F238E27FC236}">
                    <a16:creationId xmlns:a16="http://schemas.microsoft.com/office/drawing/2014/main" id="{55E34E4A-E699-4477-A0F7-4067682A3A7D}"/>
                  </a:ext>
                </a:extLst>
              </p:cNvPr>
              <p:cNvSpPr txBox="1"/>
              <p:nvPr/>
            </p:nvSpPr>
            <p:spPr>
              <a:xfrm>
                <a:off x="6118970" y="642720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8923" name="TextBox 8922">
                <a:extLst>
                  <a:ext uri="{FF2B5EF4-FFF2-40B4-BE49-F238E27FC236}">
                    <a16:creationId xmlns:a16="http://schemas.microsoft.com/office/drawing/2014/main" id="{8D0805B4-88FB-438D-B3B7-E94C1590C9A2}"/>
                  </a:ext>
                </a:extLst>
              </p:cNvPr>
              <p:cNvSpPr txBox="1"/>
              <p:nvPr/>
            </p:nvSpPr>
            <p:spPr>
              <a:xfrm>
                <a:off x="6302579" y="644956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924" name="TextBox 8923">
                <a:extLst>
                  <a:ext uri="{FF2B5EF4-FFF2-40B4-BE49-F238E27FC236}">
                    <a16:creationId xmlns:a16="http://schemas.microsoft.com/office/drawing/2014/main" id="{F5240F71-6489-4600-B1FA-0F3F5F8D397D}"/>
                  </a:ext>
                </a:extLst>
              </p:cNvPr>
              <p:cNvSpPr txBox="1"/>
              <p:nvPr/>
            </p:nvSpPr>
            <p:spPr>
              <a:xfrm>
                <a:off x="6486188" y="650078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8925" name="TextBox 8924">
                <a:extLst>
                  <a:ext uri="{FF2B5EF4-FFF2-40B4-BE49-F238E27FC236}">
                    <a16:creationId xmlns:a16="http://schemas.microsoft.com/office/drawing/2014/main" id="{C28A5EAF-DFE2-42A2-A12F-D7057715E4B1}"/>
                  </a:ext>
                </a:extLst>
              </p:cNvPr>
              <p:cNvSpPr txBox="1"/>
              <p:nvPr/>
            </p:nvSpPr>
            <p:spPr>
              <a:xfrm>
                <a:off x="6669854" y="6449739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926" name="TextBox 8925">
                <a:extLst>
                  <a:ext uri="{FF2B5EF4-FFF2-40B4-BE49-F238E27FC236}">
                    <a16:creationId xmlns:a16="http://schemas.microsoft.com/office/drawing/2014/main" id="{851978F1-33F9-4AF7-BC44-9BDB4A08BCA5}"/>
                  </a:ext>
                </a:extLst>
              </p:cNvPr>
              <p:cNvSpPr txBox="1"/>
              <p:nvPr/>
            </p:nvSpPr>
            <p:spPr>
              <a:xfrm>
                <a:off x="6853463" y="649314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0.7</a:t>
                </a:r>
              </a:p>
            </p:txBody>
          </p:sp>
          <p:sp>
            <p:nvSpPr>
              <p:cNvPr id="8927" name="TextBox 8926">
                <a:extLst>
                  <a:ext uri="{FF2B5EF4-FFF2-40B4-BE49-F238E27FC236}">
                    <a16:creationId xmlns:a16="http://schemas.microsoft.com/office/drawing/2014/main" id="{621DD929-6815-45FB-BC1D-A7A9D53A8DA4}"/>
                  </a:ext>
                </a:extLst>
              </p:cNvPr>
              <p:cNvSpPr txBox="1"/>
              <p:nvPr/>
            </p:nvSpPr>
            <p:spPr>
              <a:xfrm>
                <a:off x="7037072" y="649742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8928" name="TextBox 8927">
                <a:extLst>
                  <a:ext uri="{FF2B5EF4-FFF2-40B4-BE49-F238E27FC236}">
                    <a16:creationId xmlns:a16="http://schemas.microsoft.com/office/drawing/2014/main" id="{7607886D-903F-435C-BBEB-C939E1E21F29}"/>
                  </a:ext>
                </a:extLst>
              </p:cNvPr>
              <p:cNvSpPr txBox="1"/>
              <p:nvPr/>
            </p:nvSpPr>
            <p:spPr>
              <a:xfrm>
                <a:off x="1712036" y="651048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8929" name="TextBox 8928">
                <a:extLst>
                  <a:ext uri="{FF2B5EF4-FFF2-40B4-BE49-F238E27FC236}">
                    <a16:creationId xmlns:a16="http://schemas.microsoft.com/office/drawing/2014/main" id="{6C7D0834-C2A8-4DC8-8334-0A97E5FAEDE2}"/>
                  </a:ext>
                </a:extLst>
              </p:cNvPr>
              <p:cNvSpPr txBox="1"/>
              <p:nvPr/>
            </p:nvSpPr>
            <p:spPr>
              <a:xfrm>
                <a:off x="2446523" y="652742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930" name="TextBox 8929">
                <a:extLst>
                  <a:ext uri="{FF2B5EF4-FFF2-40B4-BE49-F238E27FC236}">
                    <a16:creationId xmlns:a16="http://schemas.microsoft.com/office/drawing/2014/main" id="{720550AB-735A-4D35-B5A3-39758012E207}"/>
                  </a:ext>
                </a:extLst>
              </p:cNvPr>
              <p:cNvSpPr txBox="1"/>
              <p:nvPr/>
            </p:nvSpPr>
            <p:spPr>
              <a:xfrm>
                <a:off x="2630143" y="652411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931" name="TextBox 8930">
                <a:extLst>
                  <a:ext uri="{FF2B5EF4-FFF2-40B4-BE49-F238E27FC236}">
                    <a16:creationId xmlns:a16="http://schemas.microsoft.com/office/drawing/2014/main" id="{FD5DA2CD-2459-48A8-9635-03E9320249BD}"/>
                  </a:ext>
                </a:extLst>
              </p:cNvPr>
              <p:cNvSpPr txBox="1"/>
              <p:nvPr/>
            </p:nvSpPr>
            <p:spPr>
              <a:xfrm>
                <a:off x="610302" y="645242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932" name="TextBox 8931">
                <a:extLst>
                  <a:ext uri="{FF2B5EF4-FFF2-40B4-BE49-F238E27FC236}">
                    <a16:creationId xmlns:a16="http://schemas.microsoft.com/office/drawing/2014/main" id="{E98A1F0D-C204-4844-B613-B667C73A05B4}"/>
                  </a:ext>
                </a:extLst>
              </p:cNvPr>
              <p:cNvSpPr txBox="1"/>
              <p:nvPr/>
            </p:nvSpPr>
            <p:spPr>
              <a:xfrm>
                <a:off x="977549" y="642869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8933" name="TextBox 8932">
                <a:extLst>
                  <a:ext uri="{FF2B5EF4-FFF2-40B4-BE49-F238E27FC236}">
                    <a16:creationId xmlns:a16="http://schemas.microsoft.com/office/drawing/2014/main" id="{FBEAC9B0-E499-4F0C-B674-85415B867BAF}"/>
                  </a:ext>
                </a:extLst>
              </p:cNvPr>
              <p:cNvSpPr txBox="1"/>
              <p:nvPr/>
            </p:nvSpPr>
            <p:spPr>
              <a:xfrm>
                <a:off x="1161169" y="646468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8934" name="TextBox 8933">
                <a:extLst>
                  <a:ext uri="{FF2B5EF4-FFF2-40B4-BE49-F238E27FC236}">
                    <a16:creationId xmlns:a16="http://schemas.microsoft.com/office/drawing/2014/main" id="{882ADD4D-7A6B-4EC1-A77E-6834515B0919}"/>
                  </a:ext>
                </a:extLst>
              </p:cNvPr>
              <p:cNvSpPr txBox="1"/>
              <p:nvPr/>
            </p:nvSpPr>
            <p:spPr>
              <a:xfrm>
                <a:off x="1344789" y="631594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2.9</a:t>
                </a:r>
              </a:p>
            </p:txBody>
          </p:sp>
          <p:sp>
            <p:nvSpPr>
              <p:cNvPr id="8935" name="TextBox 8934">
                <a:extLst>
                  <a:ext uri="{FF2B5EF4-FFF2-40B4-BE49-F238E27FC236}">
                    <a16:creationId xmlns:a16="http://schemas.microsoft.com/office/drawing/2014/main" id="{AEF5D687-9DE1-4D7B-AF7F-D9E5B8981AC5}"/>
                  </a:ext>
                </a:extLst>
              </p:cNvPr>
              <p:cNvSpPr txBox="1"/>
              <p:nvPr/>
            </p:nvSpPr>
            <p:spPr>
              <a:xfrm>
                <a:off x="1528410" y="641836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8936" name="TextBox 8935">
                <a:extLst>
                  <a:ext uri="{FF2B5EF4-FFF2-40B4-BE49-F238E27FC236}">
                    <a16:creationId xmlns:a16="http://schemas.microsoft.com/office/drawing/2014/main" id="{6CE72A7B-1F1A-4872-B00C-B071AD8F0DCB}"/>
                  </a:ext>
                </a:extLst>
              </p:cNvPr>
              <p:cNvSpPr txBox="1"/>
              <p:nvPr/>
            </p:nvSpPr>
            <p:spPr>
              <a:xfrm>
                <a:off x="1712036" y="640964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0.9</a:t>
                </a:r>
              </a:p>
            </p:txBody>
          </p:sp>
          <p:sp>
            <p:nvSpPr>
              <p:cNvPr id="8937" name="TextBox 8936">
                <a:extLst>
                  <a:ext uri="{FF2B5EF4-FFF2-40B4-BE49-F238E27FC236}">
                    <a16:creationId xmlns:a16="http://schemas.microsoft.com/office/drawing/2014/main" id="{60ECB9EC-39E4-485E-926C-00F2C23DA156}"/>
                  </a:ext>
                </a:extLst>
              </p:cNvPr>
              <p:cNvSpPr txBox="1"/>
              <p:nvPr/>
            </p:nvSpPr>
            <p:spPr>
              <a:xfrm>
                <a:off x="1895656" y="6400856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1.5</a:t>
                </a:r>
              </a:p>
            </p:txBody>
          </p:sp>
          <p:sp>
            <p:nvSpPr>
              <p:cNvPr id="8938" name="TextBox 8937">
                <a:extLst>
                  <a:ext uri="{FF2B5EF4-FFF2-40B4-BE49-F238E27FC236}">
                    <a16:creationId xmlns:a16="http://schemas.microsoft.com/office/drawing/2014/main" id="{C2499404-875F-4973-8A01-4AC357F8EDAE}"/>
                  </a:ext>
                </a:extLst>
              </p:cNvPr>
              <p:cNvSpPr txBox="1"/>
              <p:nvPr/>
            </p:nvSpPr>
            <p:spPr>
              <a:xfrm>
                <a:off x="2262902" y="647204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8939" name="TextBox 8938">
                <a:extLst>
                  <a:ext uri="{FF2B5EF4-FFF2-40B4-BE49-F238E27FC236}">
                    <a16:creationId xmlns:a16="http://schemas.microsoft.com/office/drawing/2014/main" id="{2295E5CD-E4F9-4C72-9439-AABB78AD5C2F}"/>
                  </a:ext>
                </a:extLst>
              </p:cNvPr>
              <p:cNvSpPr txBox="1"/>
              <p:nvPr/>
            </p:nvSpPr>
            <p:spPr>
              <a:xfrm>
                <a:off x="2446523" y="635967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2.0</a:t>
                </a:r>
              </a:p>
            </p:txBody>
          </p:sp>
          <p:sp>
            <p:nvSpPr>
              <p:cNvPr id="8940" name="TextBox 8939">
                <a:extLst>
                  <a:ext uri="{FF2B5EF4-FFF2-40B4-BE49-F238E27FC236}">
                    <a16:creationId xmlns:a16="http://schemas.microsoft.com/office/drawing/2014/main" id="{C1F5BC5E-C226-4A2B-B52B-56EEE99C1B84}"/>
                  </a:ext>
                </a:extLst>
              </p:cNvPr>
              <p:cNvSpPr txBox="1"/>
              <p:nvPr/>
            </p:nvSpPr>
            <p:spPr>
              <a:xfrm>
                <a:off x="2630143" y="642487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8941" name="TextBox 8940">
                <a:extLst>
                  <a:ext uri="{FF2B5EF4-FFF2-40B4-BE49-F238E27FC236}">
                    <a16:creationId xmlns:a16="http://schemas.microsoft.com/office/drawing/2014/main" id="{1D82E359-948D-4F84-8F31-A75AC5A6FB28}"/>
                  </a:ext>
                </a:extLst>
              </p:cNvPr>
              <p:cNvSpPr txBox="1"/>
              <p:nvPr/>
            </p:nvSpPr>
            <p:spPr>
              <a:xfrm>
                <a:off x="2813769" y="637285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1.9</a:t>
                </a:r>
              </a:p>
            </p:txBody>
          </p:sp>
          <p:sp>
            <p:nvSpPr>
              <p:cNvPr id="8942" name="TextBox 8941">
                <a:extLst>
                  <a:ext uri="{FF2B5EF4-FFF2-40B4-BE49-F238E27FC236}">
                    <a16:creationId xmlns:a16="http://schemas.microsoft.com/office/drawing/2014/main" id="{78DD7E49-0633-43B4-B464-962851C81682}"/>
                  </a:ext>
                </a:extLst>
              </p:cNvPr>
              <p:cNvSpPr txBox="1"/>
              <p:nvPr/>
            </p:nvSpPr>
            <p:spPr>
              <a:xfrm>
                <a:off x="3181010" y="639275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1.6</a:t>
                </a:r>
              </a:p>
            </p:txBody>
          </p:sp>
          <p:sp>
            <p:nvSpPr>
              <p:cNvPr id="8943" name="TextBox 8942">
                <a:extLst>
                  <a:ext uri="{FF2B5EF4-FFF2-40B4-BE49-F238E27FC236}">
                    <a16:creationId xmlns:a16="http://schemas.microsoft.com/office/drawing/2014/main" id="{0D477605-EE1F-431E-8456-8C762BF13C79}"/>
                  </a:ext>
                </a:extLst>
              </p:cNvPr>
              <p:cNvSpPr txBox="1"/>
              <p:nvPr/>
            </p:nvSpPr>
            <p:spPr>
              <a:xfrm>
                <a:off x="3364636" y="646417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0.8</a:t>
                </a:r>
              </a:p>
            </p:txBody>
          </p:sp>
          <p:sp>
            <p:nvSpPr>
              <p:cNvPr id="8944" name="TextBox 8943">
                <a:extLst>
                  <a:ext uri="{FF2B5EF4-FFF2-40B4-BE49-F238E27FC236}">
                    <a16:creationId xmlns:a16="http://schemas.microsoft.com/office/drawing/2014/main" id="{A74856CC-6868-40E4-898C-FEDF43EC6D13}"/>
                  </a:ext>
                </a:extLst>
              </p:cNvPr>
              <p:cNvSpPr txBox="1"/>
              <p:nvPr/>
            </p:nvSpPr>
            <p:spPr>
              <a:xfrm>
                <a:off x="3548256" y="635767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2.2</a:t>
                </a:r>
              </a:p>
            </p:txBody>
          </p:sp>
          <p:sp>
            <p:nvSpPr>
              <p:cNvPr id="8945" name="TextBox 8944">
                <a:extLst>
                  <a:ext uri="{FF2B5EF4-FFF2-40B4-BE49-F238E27FC236}">
                    <a16:creationId xmlns:a16="http://schemas.microsoft.com/office/drawing/2014/main" id="{D24B31AD-7C9B-4E3B-9901-0CCA29344059}"/>
                  </a:ext>
                </a:extLst>
              </p:cNvPr>
              <p:cNvSpPr txBox="1"/>
              <p:nvPr/>
            </p:nvSpPr>
            <p:spPr>
              <a:xfrm>
                <a:off x="3731877" y="644089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1.1</a:t>
                </a:r>
              </a:p>
            </p:txBody>
          </p:sp>
          <p:sp>
            <p:nvSpPr>
              <p:cNvPr id="8946" name="TextBox 8945">
                <a:extLst>
                  <a:ext uri="{FF2B5EF4-FFF2-40B4-BE49-F238E27FC236}">
                    <a16:creationId xmlns:a16="http://schemas.microsoft.com/office/drawing/2014/main" id="{9DBF6413-4F39-4B8F-8EC3-AB893C7D5B25}"/>
                  </a:ext>
                </a:extLst>
              </p:cNvPr>
              <p:cNvSpPr txBox="1"/>
              <p:nvPr/>
            </p:nvSpPr>
            <p:spPr>
              <a:xfrm>
                <a:off x="3915497" y="648151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8947" name="TextBox 8946">
                <a:extLst>
                  <a:ext uri="{FF2B5EF4-FFF2-40B4-BE49-F238E27FC236}">
                    <a16:creationId xmlns:a16="http://schemas.microsoft.com/office/drawing/2014/main" id="{9A8EE6BE-9AEE-4180-B32D-C95BF04C3B94}"/>
                  </a:ext>
                </a:extLst>
              </p:cNvPr>
              <p:cNvSpPr txBox="1"/>
              <p:nvPr/>
            </p:nvSpPr>
            <p:spPr>
              <a:xfrm>
                <a:off x="4099123" y="6436848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948" name="TextBox 8947">
                <a:extLst>
                  <a:ext uri="{FF2B5EF4-FFF2-40B4-BE49-F238E27FC236}">
                    <a16:creationId xmlns:a16="http://schemas.microsoft.com/office/drawing/2014/main" id="{3BAE38E1-169D-4377-A447-079CFBB47BB2}"/>
                  </a:ext>
                </a:extLst>
              </p:cNvPr>
              <p:cNvSpPr txBox="1"/>
              <p:nvPr/>
            </p:nvSpPr>
            <p:spPr>
              <a:xfrm>
                <a:off x="977549" y="6292750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0.3</a:t>
                </a:r>
              </a:p>
            </p:txBody>
          </p:sp>
          <p:sp>
            <p:nvSpPr>
              <p:cNvPr id="8949" name="TextBox 8948">
                <a:extLst>
                  <a:ext uri="{FF2B5EF4-FFF2-40B4-BE49-F238E27FC236}">
                    <a16:creationId xmlns:a16="http://schemas.microsoft.com/office/drawing/2014/main" id="{A27933B3-E272-4EDF-96DC-8AAF04FF0B87}"/>
                  </a:ext>
                </a:extLst>
              </p:cNvPr>
              <p:cNvSpPr txBox="1"/>
              <p:nvPr/>
            </p:nvSpPr>
            <p:spPr>
              <a:xfrm>
                <a:off x="1161169" y="635399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8950" name="TextBox 8949">
                <a:extLst>
                  <a:ext uri="{FF2B5EF4-FFF2-40B4-BE49-F238E27FC236}">
                    <a16:creationId xmlns:a16="http://schemas.microsoft.com/office/drawing/2014/main" id="{B0E201A7-DFAB-4FB8-858F-EEE45D2AFD44}"/>
                  </a:ext>
                </a:extLst>
              </p:cNvPr>
              <p:cNvSpPr txBox="1"/>
              <p:nvPr/>
            </p:nvSpPr>
            <p:spPr>
              <a:xfrm>
                <a:off x="2630143" y="632827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sp>
            <p:nvSpPr>
              <p:cNvPr id="8951" name="TextBox 8950">
                <a:extLst>
                  <a:ext uri="{FF2B5EF4-FFF2-40B4-BE49-F238E27FC236}">
                    <a16:creationId xmlns:a16="http://schemas.microsoft.com/office/drawing/2014/main" id="{38A5CA5D-C311-4A72-A837-BAFD00306685}"/>
                  </a:ext>
                </a:extLst>
              </p:cNvPr>
              <p:cNvSpPr txBox="1"/>
              <p:nvPr/>
            </p:nvSpPr>
            <p:spPr>
              <a:xfrm>
                <a:off x="3364636" y="6369884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8952" name="TextBox 8951">
                <a:extLst>
                  <a:ext uri="{FF2B5EF4-FFF2-40B4-BE49-F238E27FC236}">
                    <a16:creationId xmlns:a16="http://schemas.microsoft.com/office/drawing/2014/main" id="{10E08F70-26FA-49C8-A6F7-D2B83BDA179C}"/>
                  </a:ext>
                </a:extLst>
              </p:cNvPr>
              <p:cNvSpPr txBox="1"/>
              <p:nvPr/>
            </p:nvSpPr>
            <p:spPr>
              <a:xfrm>
                <a:off x="3548256" y="6114491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1.0</a:t>
                </a:r>
              </a:p>
            </p:txBody>
          </p:sp>
          <p:sp>
            <p:nvSpPr>
              <p:cNvPr id="8953" name="TextBox 8952">
                <a:extLst>
                  <a:ext uri="{FF2B5EF4-FFF2-40B4-BE49-F238E27FC236}">
                    <a16:creationId xmlns:a16="http://schemas.microsoft.com/office/drawing/2014/main" id="{3DE3782D-B2A8-4CE5-AA69-CBB956417BF1}"/>
                  </a:ext>
                </a:extLst>
              </p:cNvPr>
              <p:cNvSpPr txBox="1"/>
              <p:nvPr/>
            </p:nvSpPr>
            <p:spPr>
              <a:xfrm>
                <a:off x="3731877" y="6259342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1.2</a:t>
                </a:r>
              </a:p>
            </p:txBody>
          </p:sp>
          <p:sp>
            <p:nvSpPr>
              <p:cNvPr id="8954" name="TextBox 8953">
                <a:extLst>
                  <a:ext uri="{FF2B5EF4-FFF2-40B4-BE49-F238E27FC236}">
                    <a16:creationId xmlns:a16="http://schemas.microsoft.com/office/drawing/2014/main" id="{3FD84160-E509-428D-9F01-3EAB9E2310F4}"/>
                  </a:ext>
                </a:extLst>
              </p:cNvPr>
              <p:cNvSpPr txBox="1"/>
              <p:nvPr/>
            </p:nvSpPr>
            <p:spPr>
              <a:xfrm>
                <a:off x="3915497" y="6402453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0.4</a:t>
                </a:r>
              </a:p>
            </p:txBody>
          </p:sp>
          <p:sp>
            <p:nvSpPr>
              <p:cNvPr id="8955" name="TextBox 8954">
                <a:extLst>
                  <a:ext uri="{FF2B5EF4-FFF2-40B4-BE49-F238E27FC236}">
                    <a16:creationId xmlns:a16="http://schemas.microsoft.com/office/drawing/2014/main" id="{F7223A86-509A-4DB6-A742-A917BB1E5E26}"/>
                  </a:ext>
                </a:extLst>
              </p:cNvPr>
              <p:cNvSpPr txBox="1"/>
              <p:nvPr/>
            </p:nvSpPr>
            <p:spPr>
              <a:xfrm>
                <a:off x="4099123" y="6367717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0.6</a:t>
                </a:r>
              </a:p>
            </p:txBody>
          </p:sp>
          <p:sp>
            <p:nvSpPr>
              <p:cNvPr id="8956" name="TextBox 8955">
                <a:extLst>
                  <a:ext uri="{FF2B5EF4-FFF2-40B4-BE49-F238E27FC236}">
                    <a16:creationId xmlns:a16="http://schemas.microsoft.com/office/drawing/2014/main" id="{96E727A3-4475-445E-8A65-952C833037CE}"/>
                  </a:ext>
                </a:extLst>
              </p:cNvPr>
              <p:cNvSpPr txBox="1"/>
              <p:nvPr/>
            </p:nvSpPr>
            <p:spPr>
              <a:xfrm>
                <a:off x="4282743" y="6404165"/>
                <a:ext cx="251326" cy="1427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35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0.2</a:t>
                </a:r>
              </a:p>
            </p:txBody>
          </p:sp>
          <p:grpSp>
            <p:nvGrpSpPr>
              <p:cNvPr id="8957" name="그래픽 3">
                <a:extLst>
                  <a:ext uri="{FF2B5EF4-FFF2-40B4-BE49-F238E27FC236}">
                    <a16:creationId xmlns:a16="http://schemas.microsoft.com/office/drawing/2014/main" id="{1515DB88-86B6-4F7F-ADBF-A7C6F3257D41}"/>
                  </a:ext>
                </a:extLst>
              </p:cNvPr>
              <p:cNvGrpSpPr/>
              <p:nvPr/>
            </p:nvGrpSpPr>
            <p:grpSpPr>
              <a:xfrm>
                <a:off x="6354719" y="5405213"/>
                <a:ext cx="908633" cy="452320"/>
                <a:chOff x="6354719" y="5405213"/>
                <a:chExt cx="908633" cy="452320"/>
              </a:xfrm>
              <a:solidFill>
                <a:srgbClr val="000000"/>
              </a:solidFill>
            </p:grpSpPr>
            <p:sp>
              <p:nvSpPr>
                <p:cNvPr id="8958" name="자유형: 도형 8957">
                  <a:extLst>
                    <a:ext uri="{FF2B5EF4-FFF2-40B4-BE49-F238E27FC236}">
                      <a16:creationId xmlns:a16="http://schemas.microsoft.com/office/drawing/2014/main" id="{81085A7C-278F-414D-B25C-8B49E1247720}"/>
                    </a:ext>
                  </a:extLst>
                </p:cNvPr>
                <p:cNvSpPr/>
                <p:nvPr/>
              </p:nvSpPr>
              <p:spPr>
                <a:xfrm>
                  <a:off x="6354719" y="5405213"/>
                  <a:ext cx="908633" cy="452320"/>
                </a:xfrm>
                <a:custGeom>
                  <a:avLst/>
                  <a:gdLst>
                    <a:gd name="connsiteX0" fmla="*/ 11408 w 908633"/>
                    <a:gd name="connsiteY0" fmla="*/ 452320 h 452320"/>
                    <a:gd name="connsiteX1" fmla="*/ 897226 w 908633"/>
                    <a:gd name="connsiteY1" fmla="*/ 452320 h 452320"/>
                    <a:gd name="connsiteX2" fmla="*/ 908634 w 908633"/>
                    <a:gd name="connsiteY2" fmla="*/ 440912 h 452320"/>
                    <a:gd name="connsiteX3" fmla="*/ 908634 w 908633"/>
                    <a:gd name="connsiteY3" fmla="*/ 11408 h 452320"/>
                    <a:gd name="connsiteX4" fmla="*/ 897226 w 908633"/>
                    <a:gd name="connsiteY4" fmla="*/ 0 h 452320"/>
                    <a:gd name="connsiteX5" fmla="*/ 11408 w 908633"/>
                    <a:gd name="connsiteY5" fmla="*/ 0 h 452320"/>
                    <a:gd name="connsiteX6" fmla="*/ 0 w 908633"/>
                    <a:gd name="connsiteY6" fmla="*/ 11408 h 452320"/>
                    <a:gd name="connsiteX7" fmla="*/ 0 w 908633"/>
                    <a:gd name="connsiteY7" fmla="*/ 440912 h 452320"/>
                    <a:gd name="connsiteX8" fmla="*/ 11408 w 908633"/>
                    <a:gd name="connsiteY8" fmla="*/ 452320 h 4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8633" h="452320">
                      <a:moveTo>
                        <a:pt x="11408" y="452320"/>
                      </a:moveTo>
                      <a:lnTo>
                        <a:pt x="897226" y="452320"/>
                      </a:lnTo>
                      <a:cubicBezTo>
                        <a:pt x="904640" y="452320"/>
                        <a:pt x="908634" y="448328"/>
                        <a:pt x="908634" y="440912"/>
                      </a:cubicBezTo>
                      <a:lnTo>
                        <a:pt x="908634" y="11408"/>
                      </a:lnTo>
                      <a:cubicBezTo>
                        <a:pt x="908634" y="3993"/>
                        <a:pt x="904640" y="0"/>
                        <a:pt x="897226" y="0"/>
                      </a:cubicBezTo>
                      <a:lnTo>
                        <a:pt x="11408" y="0"/>
                      </a:lnTo>
                      <a:cubicBezTo>
                        <a:pt x="3992" y="0"/>
                        <a:pt x="0" y="3993"/>
                        <a:pt x="0" y="11408"/>
                      </a:cubicBezTo>
                      <a:lnTo>
                        <a:pt x="0" y="440912"/>
                      </a:lnTo>
                      <a:cubicBezTo>
                        <a:pt x="0" y="448328"/>
                        <a:pt x="3992" y="452320"/>
                        <a:pt x="11408" y="452320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56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959" name="자유형: 도형 8958">
                  <a:extLst>
                    <a:ext uri="{FF2B5EF4-FFF2-40B4-BE49-F238E27FC236}">
                      <a16:creationId xmlns:a16="http://schemas.microsoft.com/office/drawing/2014/main" id="{4E2643AA-DF21-46FF-9597-09454DD9FD79}"/>
                    </a:ext>
                  </a:extLst>
                </p:cNvPr>
                <p:cNvSpPr/>
                <p:nvPr/>
              </p:nvSpPr>
              <p:spPr>
                <a:xfrm>
                  <a:off x="6354719" y="5405213"/>
                  <a:ext cx="908633" cy="452320"/>
                </a:xfrm>
                <a:custGeom>
                  <a:avLst/>
                  <a:gdLst>
                    <a:gd name="connsiteX0" fmla="*/ 11408 w 908633"/>
                    <a:gd name="connsiteY0" fmla="*/ 452320 h 452320"/>
                    <a:gd name="connsiteX1" fmla="*/ 897226 w 908633"/>
                    <a:gd name="connsiteY1" fmla="*/ 452320 h 452320"/>
                    <a:gd name="connsiteX2" fmla="*/ 908634 w 908633"/>
                    <a:gd name="connsiteY2" fmla="*/ 440912 h 452320"/>
                    <a:gd name="connsiteX3" fmla="*/ 908634 w 908633"/>
                    <a:gd name="connsiteY3" fmla="*/ 11408 h 452320"/>
                    <a:gd name="connsiteX4" fmla="*/ 897226 w 908633"/>
                    <a:gd name="connsiteY4" fmla="*/ 0 h 452320"/>
                    <a:gd name="connsiteX5" fmla="*/ 11408 w 908633"/>
                    <a:gd name="connsiteY5" fmla="*/ 0 h 452320"/>
                    <a:gd name="connsiteX6" fmla="*/ 0 w 908633"/>
                    <a:gd name="connsiteY6" fmla="*/ 11408 h 452320"/>
                    <a:gd name="connsiteX7" fmla="*/ 0 w 908633"/>
                    <a:gd name="connsiteY7" fmla="*/ 440912 h 452320"/>
                    <a:gd name="connsiteX8" fmla="*/ 11408 w 908633"/>
                    <a:gd name="connsiteY8" fmla="*/ 452320 h 4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8633" h="452320">
                      <a:moveTo>
                        <a:pt x="11408" y="452320"/>
                      </a:moveTo>
                      <a:lnTo>
                        <a:pt x="897226" y="452320"/>
                      </a:lnTo>
                      <a:cubicBezTo>
                        <a:pt x="904640" y="452320"/>
                        <a:pt x="908634" y="448328"/>
                        <a:pt x="908634" y="440912"/>
                      </a:cubicBezTo>
                      <a:lnTo>
                        <a:pt x="908634" y="11408"/>
                      </a:lnTo>
                      <a:cubicBezTo>
                        <a:pt x="908634" y="3993"/>
                        <a:pt x="904640" y="0"/>
                        <a:pt x="897226" y="0"/>
                      </a:cubicBezTo>
                      <a:lnTo>
                        <a:pt x="11408" y="0"/>
                      </a:lnTo>
                      <a:cubicBezTo>
                        <a:pt x="3992" y="0"/>
                        <a:pt x="0" y="3993"/>
                        <a:pt x="0" y="11408"/>
                      </a:cubicBezTo>
                      <a:lnTo>
                        <a:pt x="0" y="440912"/>
                      </a:lnTo>
                      <a:cubicBezTo>
                        <a:pt x="0" y="448328"/>
                        <a:pt x="3992" y="452320"/>
                        <a:pt x="11408" y="452320"/>
                      </a:cubicBezTo>
                      <a:close/>
                    </a:path>
                  </a:pathLst>
                </a:custGeom>
                <a:noFill/>
                <a:ln w="5697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8960" name="자유형: 도형 8959">
                <a:extLst>
                  <a:ext uri="{FF2B5EF4-FFF2-40B4-BE49-F238E27FC236}">
                    <a16:creationId xmlns:a16="http://schemas.microsoft.com/office/drawing/2014/main" id="{B7951225-2DDB-4C52-902E-EB52F19A4EFF}"/>
                  </a:ext>
                </a:extLst>
              </p:cNvPr>
              <p:cNvSpPr/>
              <p:nvPr/>
            </p:nvSpPr>
            <p:spPr>
              <a:xfrm>
                <a:off x="6377535" y="546738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61" name="TextBox 8960">
                <a:extLst>
                  <a:ext uri="{FF2B5EF4-FFF2-40B4-BE49-F238E27FC236}">
                    <a16:creationId xmlns:a16="http://schemas.microsoft.com/office/drawing/2014/main" id="{1E0C43F1-852C-41CA-8490-CCD330C22FF6}"/>
                  </a:ext>
                </a:extLst>
              </p:cNvPr>
              <p:cNvSpPr txBox="1"/>
              <p:nvPr/>
            </p:nvSpPr>
            <p:spPr>
              <a:xfrm>
                <a:off x="6445804" y="5373513"/>
                <a:ext cx="38822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노브랜드</a:t>
                </a:r>
              </a:p>
            </p:txBody>
          </p:sp>
          <p:sp>
            <p:nvSpPr>
              <p:cNvPr id="8962" name="TextBox 8961">
                <a:extLst>
                  <a:ext uri="{FF2B5EF4-FFF2-40B4-BE49-F238E27FC236}">
                    <a16:creationId xmlns:a16="http://schemas.microsoft.com/office/drawing/2014/main" id="{3BEA551D-F886-450C-845F-78E7711B2E6A}"/>
                  </a:ext>
                </a:extLst>
              </p:cNvPr>
              <p:cNvSpPr txBox="1"/>
              <p:nvPr/>
            </p:nvSpPr>
            <p:spPr>
              <a:xfrm>
                <a:off x="6445804" y="5436096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8963" name="자유형: 도형 8962">
                <a:extLst>
                  <a:ext uri="{FF2B5EF4-FFF2-40B4-BE49-F238E27FC236}">
                    <a16:creationId xmlns:a16="http://schemas.microsoft.com/office/drawing/2014/main" id="{DB73752E-BB0A-4BEA-9DD7-6F6278D80953}"/>
                  </a:ext>
                </a:extLst>
              </p:cNvPr>
              <p:cNvSpPr/>
              <p:nvPr/>
            </p:nvSpPr>
            <p:spPr>
              <a:xfrm>
                <a:off x="6377535" y="561283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64" name="TextBox 8963">
                <a:extLst>
                  <a:ext uri="{FF2B5EF4-FFF2-40B4-BE49-F238E27FC236}">
                    <a16:creationId xmlns:a16="http://schemas.microsoft.com/office/drawing/2014/main" id="{6E3B9CEF-5E30-4C67-9460-DAD70D666AEC}"/>
                  </a:ext>
                </a:extLst>
              </p:cNvPr>
              <p:cNvSpPr txBox="1"/>
              <p:nvPr/>
            </p:nvSpPr>
            <p:spPr>
              <a:xfrm>
                <a:off x="6445804" y="5518621"/>
                <a:ext cx="38822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노브랜드</a:t>
                </a:r>
              </a:p>
            </p:txBody>
          </p:sp>
          <p:sp>
            <p:nvSpPr>
              <p:cNvPr id="8965" name="TextBox 8964">
                <a:extLst>
                  <a:ext uri="{FF2B5EF4-FFF2-40B4-BE49-F238E27FC236}">
                    <a16:creationId xmlns:a16="http://schemas.microsoft.com/office/drawing/2014/main" id="{24CE3FDB-06B5-496A-BCA1-950A1D5C91B2}"/>
                  </a:ext>
                </a:extLst>
              </p:cNvPr>
              <p:cNvSpPr txBox="1"/>
              <p:nvPr/>
            </p:nvSpPr>
            <p:spPr>
              <a:xfrm>
                <a:off x="6445804" y="5581204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8966" name="자유형: 도형 8965">
                <a:extLst>
                  <a:ext uri="{FF2B5EF4-FFF2-40B4-BE49-F238E27FC236}">
                    <a16:creationId xmlns:a16="http://schemas.microsoft.com/office/drawing/2014/main" id="{A1732731-3E70-410D-A80B-AA9536EADC90}"/>
                  </a:ext>
                </a:extLst>
              </p:cNvPr>
              <p:cNvSpPr/>
              <p:nvPr/>
            </p:nvSpPr>
            <p:spPr>
              <a:xfrm>
                <a:off x="6377535" y="575771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67" name="TextBox 8966">
                <a:extLst>
                  <a:ext uri="{FF2B5EF4-FFF2-40B4-BE49-F238E27FC236}">
                    <a16:creationId xmlns:a16="http://schemas.microsoft.com/office/drawing/2014/main" id="{601BF4FB-62CD-4F56-8382-EC948CC786BD}"/>
                  </a:ext>
                </a:extLst>
              </p:cNvPr>
              <p:cNvSpPr txBox="1"/>
              <p:nvPr/>
            </p:nvSpPr>
            <p:spPr>
              <a:xfrm>
                <a:off x="6445804" y="5663734"/>
                <a:ext cx="38822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볶음짜장</a:t>
                </a:r>
              </a:p>
            </p:txBody>
          </p:sp>
          <p:sp>
            <p:nvSpPr>
              <p:cNvPr id="8968" name="TextBox 8967">
                <a:extLst>
                  <a:ext uri="{FF2B5EF4-FFF2-40B4-BE49-F238E27FC236}">
                    <a16:creationId xmlns:a16="http://schemas.microsoft.com/office/drawing/2014/main" id="{3A9D65A1-3BB0-4ED5-8B45-0DB3C92733DE}"/>
                  </a:ext>
                </a:extLst>
              </p:cNvPr>
              <p:cNvSpPr txBox="1"/>
              <p:nvPr/>
            </p:nvSpPr>
            <p:spPr>
              <a:xfrm>
                <a:off x="6445804" y="5726317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8969" name="자유형: 도형 8968">
                <a:extLst>
                  <a:ext uri="{FF2B5EF4-FFF2-40B4-BE49-F238E27FC236}">
                    <a16:creationId xmlns:a16="http://schemas.microsoft.com/office/drawing/2014/main" id="{377421D9-DB60-4F25-A71F-EB1588D2B22A}"/>
                  </a:ext>
                </a:extLst>
              </p:cNvPr>
              <p:cNvSpPr/>
              <p:nvPr/>
            </p:nvSpPr>
            <p:spPr>
              <a:xfrm>
                <a:off x="6865789" y="546738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70" name="TextBox 8969">
                <a:extLst>
                  <a:ext uri="{FF2B5EF4-FFF2-40B4-BE49-F238E27FC236}">
                    <a16:creationId xmlns:a16="http://schemas.microsoft.com/office/drawing/2014/main" id="{64CC4FBE-2F37-4B8B-9803-94930270CAB1}"/>
                  </a:ext>
                </a:extLst>
              </p:cNvPr>
              <p:cNvSpPr txBox="1"/>
              <p:nvPr/>
            </p:nvSpPr>
            <p:spPr>
              <a:xfrm>
                <a:off x="6934173" y="5373513"/>
                <a:ext cx="38822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올리브유</a:t>
                </a:r>
              </a:p>
            </p:txBody>
          </p:sp>
          <p:sp>
            <p:nvSpPr>
              <p:cNvPr id="8971" name="TextBox 8970">
                <a:extLst>
                  <a:ext uri="{FF2B5EF4-FFF2-40B4-BE49-F238E27FC236}">
                    <a16:creationId xmlns:a16="http://schemas.microsoft.com/office/drawing/2014/main" id="{23CBFCC3-8D57-4847-87C3-D4CEA744AE43}"/>
                  </a:ext>
                </a:extLst>
              </p:cNvPr>
              <p:cNvSpPr txBox="1"/>
              <p:nvPr/>
            </p:nvSpPr>
            <p:spPr>
              <a:xfrm>
                <a:off x="6934173" y="5436096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8972" name="자유형: 도형 8971">
                <a:extLst>
                  <a:ext uri="{FF2B5EF4-FFF2-40B4-BE49-F238E27FC236}">
                    <a16:creationId xmlns:a16="http://schemas.microsoft.com/office/drawing/2014/main" id="{CC58D3BD-2316-49BD-B39D-0E1476117BA5}"/>
                  </a:ext>
                </a:extLst>
              </p:cNvPr>
              <p:cNvSpPr/>
              <p:nvPr/>
            </p:nvSpPr>
            <p:spPr>
              <a:xfrm>
                <a:off x="6865789" y="561283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noFill/>
              <a:ln w="5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73" name="TextBox 8972">
                <a:extLst>
                  <a:ext uri="{FF2B5EF4-FFF2-40B4-BE49-F238E27FC236}">
                    <a16:creationId xmlns:a16="http://schemas.microsoft.com/office/drawing/2014/main" id="{082BF434-C802-4E15-ADF0-9D505570F697}"/>
                  </a:ext>
                </a:extLst>
              </p:cNvPr>
              <p:cNvSpPr txBox="1"/>
              <p:nvPr/>
            </p:nvSpPr>
            <p:spPr>
              <a:xfrm>
                <a:off x="6934173" y="5518621"/>
                <a:ext cx="38822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올리브유</a:t>
                </a:r>
              </a:p>
            </p:txBody>
          </p:sp>
          <p:sp>
            <p:nvSpPr>
              <p:cNvPr id="8974" name="TextBox 8973">
                <a:extLst>
                  <a:ext uri="{FF2B5EF4-FFF2-40B4-BE49-F238E27FC236}">
                    <a16:creationId xmlns:a16="http://schemas.microsoft.com/office/drawing/2014/main" id="{243D7A97-4420-49A9-9313-6E48FE39A686}"/>
                  </a:ext>
                </a:extLst>
              </p:cNvPr>
              <p:cNvSpPr txBox="1"/>
              <p:nvPr/>
            </p:nvSpPr>
            <p:spPr>
              <a:xfrm>
                <a:off x="6934173" y="5581204"/>
                <a:ext cx="285550" cy="15418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49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8975" name="자유형: 도형 8974">
                <a:extLst>
                  <a:ext uri="{FF2B5EF4-FFF2-40B4-BE49-F238E27FC236}">
                    <a16:creationId xmlns:a16="http://schemas.microsoft.com/office/drawing/2014/main" id="{665256FB-9645-4335-B94F-062D0B8E7145}"/>
                  </a:ext>
                </a:extLst>
              </p:cNvPr>
              <p:cNvSpPr/>
              <p:nvPr/>
            </p:nvSpPr>
            <p:spPr>
              <a:xfrm>
                <a:off x="6377535" y="546738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9DCD82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76" name="자유형: 도형 8975">
                <a:extLst>
                  <a:ext uri="{FF2B5EF4-FFF2-40B4-BE49-F238E27FC236}">
                    <a16:creationId xmlns:a16="http://schemas.microsoft.com/office/drawing/2014/main" id="{DE72917D-E06A-4502-B07F-D7EE41738F13}"/>
                  </a:ext>
                </a:extLst>
              </p:cNvPr>
              <p:cNvSpPr/>
              <p:nvPr/>
            </p:nvSpPr>
            <p:spPr>
              <a:xfrm>
                <a:off x="6377535" y="561283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FFF471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77" name="자유형: 도형 8976">
                <a:extLst>
                  <a:ext uri="{FF2B5EF4-FFF2-40B4-BE49-F238E27FC236}">
                    <a16:creationId xmlns:a16="http://schemas.microsoft.com/office/drawing/2014/main" id="{532881E4-C3C0-483D-8B73-693E10F45FFD}"/>
                  </a:ext>
                </a:extLst>
              </p:cNvPr>
              <p:cNvSpPr/>
              <p:nvPr/>
            </p:nvSpPr>
            <p:spPr>
              <a:xfrm>
                <a:off x="6377535" y="575771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F2997A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78" name="자유형: 도형 8977">
                <a:extLst>
                  <a:ext uri="{FF2B5EF4-FFF2-40B4-BE49-F238E27FC236}">
                    <a16:creationId xmlns:a16="http://schemas.microsoft.com/office/drawing/2014/main" id="{C5749F36-CC13-4925-A59E-4CF0633A003D}"/>
                  </a:ext>
                </a:extLst>
              </p:cNvPr>
              <p:cNvSpPr/>
              <p:nvPr/>
            </p:nvSpPr>
            <p:spPr>
              <a:xfrm>
                <a:off x="6865789" y="546738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9B7656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79" name="자유형: 도형 8978">
                <a:extLst>
                  <a:ext uri="{FF2B5EF4-FFF2-40B4-BE49-F238E27FC236}">
                    <a16:creationId xmlns:a16="http://schemas.microsoft.com/office/drawing/2014/main" id="{05B7DBAD-DB14-4463-87CA-27A42FF9B757}"/>
                  </a:ext>
                </a:extLst>
              </p:cNvPr>
              <p:cNvSpPr/>
              <p:nvPr/>
            </p:nvSpPr>
            <p:spPr>
              <a:xfrm>
                <a:off x="6865789" y="5612835"/>
                <a:ext cx="114078" cy="39927"/>
              </a:xfrm>
              <a:custGeom>
                <a:avLst/>
                <a:gdLst>
                  <a:gd name="connsiteX0" fmla="*/ 0 w 114078"/>
                  <a:gd name="connsiteY0" fmla="*/ 0 h 39927"/>
                  <a:gd name="connsiteX1" fmla="*/ 114078 w 114078"/>
                  <a:gd name="connsiteY1" fmla="*/ 0 h 39927"/>
                  <a:gd name="connsiteX2" fmla="*/ 114078 w 114078"/>
                  <a:gd name="connsiteY2" fmla="*/ 39927 h 39927"/>
                  <a:gd name="connsiteX3" fmla="*/ 0 w 114078"/>
                  <a:gd name="connsiteY3" fmla="*/ 39927 h 3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78" h="39927">
                    <a:moveTo>
                      <a:pt x="0" y="0"/>
                    </a:moveTo>
                    <a:lnTo>
                      <a:pt x="114078" y="0"/>
                    </a:lnTo>
                    <a:lnTo>
                      <a:pt x="114078" y="39927"/>
                    </a:lnTo>
                    <a:lnTo>
                      <a:pt x="0" y="39927"/>
                    </a:lnTo>
                    <a:close/>
                  </a:path>
                </a:pathLst>
              </a:custGeom>
              <a:solidFill>
                <a:srgbClr val="9467BD"/>
              </a:solidFill>
              <a:ln w="5697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80" name="자유형: 도형 8979">
                <a:extLst>
                  <a:ext uri="{FF2B5EF4-FFF2-40B4-BE49-F238E27FC236}">
                    <a16:creationId xmlns:a16="http://schemas.microsoft.com/office/drawing/2014/main" id="{3BD2D23B-3A08-4E2A-A959-89233C78EBF8}"/>
                  </a:ext>
                </a:extLst>
              </p:cNvPr>
              <p:cNvSpPr/>
              <p:nvPr/>
            </p:nvSpPr>
            <p:spPr>
              <a:xfrm>
                <a:off x="607456" y="6616724"/>
                <a:ext cx="6684415" cy="5703"/>
              </a:xfrm>
              <a:custGeom>
                <a:avLst/>
                <a:gdLst>
                  <a:gd name="connsiteX0" fmla="*/ 0 w 6684415"/>
                  <a:gd name="connsiteY0" fmla="*/ 0 h 5703"/>
                  <a:gd name="connsiteX1" fmla="*/ 6684416 w 6684415"/>
                  <a:gd name="connsiteY1" fmla="*/ 0 h 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4415" h="5703">
                    <a:moveTo>
                      <a:pt x="0" y="0"/>
                    </a:moveTo>
                    <a:lnTo>
                      <a:pt x="6684416" y="0"/>
                    </a:lnTo>
                  </a:path>
                </a:pathLst>
              </a:custGeom>
              <a:ln w="11395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981" name="TextBox 8980">
              <a:extLst>
                <a:ext uri="{FF2B5EF4-FFF2-40B4-BE49-F238E27FC236}">
                  <a16:creationId xmlns:a16="http://schemas.microsoft.com/office/drawing/2014/main" id="{3791D712-7D0A-4256-8E0F-73F7F231AD30}"/>
                </a:ext>
              </a:extLst>
            </p:cNvPr>
            <p:cNvSpPr txBox="1"/>
            <p:nvPr/>
          </p:nvSpPr>
          <p:spPr>
            <a:xfrm>
              <a:off x="405361" y="697685"/>
              <a:ext cx="519410" cy="1541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449" spc="0" baseline="0">
                  <a:solidFill>
                    <a:srgbClr val="262626"/>
                  </a:solidFill>
                  <a:latin typeface="나눔고딕"/>
                  <a:ea typeface="나눔고딕"/>
                  <a:sym typeface="나눔고딕"/>
                  <a:rtl val="0"/>
                </a:rPr>
                <a:t>판매액 (억 원)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09C4D-87D9-4EDB-B63A-DA99C6E88667}"/>
              </a:ext>
            </a:extLst>
          </p:cNvPr>
          <p:cNvSpPr/>
          <p:nvPr/>
        </p:nvSpPr>
        <p:spPr>
          <a:xfrm>
            <a:off x="7007703" y="3374412"/>
            <a:ext cx="288162" cy="307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E98DA5-E2C9-44DE-84E1-75FF5CB9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259A2-ACF2-4FC6-9F00-132F6FE22AA9}"/>
              </a:ext>
            </a:extLst>
          </p:cNvPr>
          <p:cNvSpPr txBox="1"/>
          <p:nvPr/>
        </p:nvSpPr>
        <p:spPr>
          <a:xfrm>
            <a:off x="2457841" y="3136613"/>
            <a:ext cx="7276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320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C</a:t>
            </a:r>
            <a:r>
              <a:rPr lang="ko-KR" altLang="en-US" sz="320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주요 제품 평가 및 판매 전략 정리</a:t>
            </a:r>
          </a:p>
        </p:txBody>
      </p:sp>
    </p:spTree>
    <p:extLst>
      <p:ext uri="{BB962C8B-B14F-4D97-AF65-F5344CB8AC3E}">
        <p14:creationId xmlns:p14="http://schemas.microsoft.com/office/powerpoint/2010/main" val="420121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CD5BF5-8455-448F-98EC-97CDC011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13400-4BA9-4245-A5F3-B0F247E59952}"/>
              </a:ext>
            </a:extLst>
          </p:cNvPr>
          <p:cNvSpPr txBox="1"/>
          <p:nvPr/>
        </p:nvSpPr>
        <p:spPr>
          <a:xfrm>
            <a:off x="200012" y="197240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1AEE3A-6894-408B-8F1D-526BCE71E4CB}"/>
              </a:ext>
            </a:extLst>
          </p:cNvPr>
          <p:cNvSpPr/>
          <p:nvPr/>
        </p:nvSpPr>
        <p:spPr>
          <a:xfrm>
            <a:off x="200011" y="658905"/>
            <a:ext cx="8774055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까르보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 이후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매출 지분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위를 유지하고 있는 주력 제품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오리지널 제품 나와 서브브랜드 전체의 판매액 비중은 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50:50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비율 유지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비중은 편의점이 압도적으로 높으며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계속하는 상승하는 추세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개인대형 채널에서 제품 나의 서브브랜드의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그리 높지 않으며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개인대형 채널에서의 제품 나 판매액 및 판매 점유율 하락의 원인으로 판단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라이트 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출시 이후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제품 나 판매액 중 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4.3%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0D5D319-825A-40B1-9423-BDDB530B1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06785"/>
              </p:ext>
            </p:extLst>
          </p:nvPr>
        </p:nvGraphicFramePr>
        <p:xfrm>
          <a:off x="8974066" y="703836"/>
          <a:ext cx="3140982" cy="165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0690467"/>
                    </a:ext>
                  </a:extLst>
                </a:gridCol>
                <a:gridCol w="614994">
                  <a:extLst>
                    <a:ext uri="{9D8B030D-6E8A-4147-A177-3AD203B41FA5}">
                      <a16:colId xmlns:a16="http://schemas.microsoft.com/office/drawing/2014/main" val="972759231"/>
                    </a:ext>
                  </a:extLst>
                </a:gridCol>
                <a:gridCol w="614994">
                  <a:extLst>
                    <a:ext uri="{9D8B030D-6E8A-4147-A177-3AD203B41FA5}">
                      <a16:colId xmlns:a16="http://schemas.microsoft.com/office/drawing/2014/main" val="4069246284"/>
                    </a:ext>
                  </a:extLst>
                </a:gridCol>
                <a:gridCol w="614994">
                  <a:extLst>
                    <a:ext uri="{9D8B030D-6E8A-4147-A177-3AD203B41FA5}">
                      <a16:colId xmlns:a16="http://schemas.microsoft.com/office/drawing/2014/main" val="1926271653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제품명</a:t>
                      </a:r>
                      <a:endParaRPr lang="en-US" altLang="ko-KR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분기 </a:t>
                      </a:r>
                      <a:endParaRPr lang="en-US" altLang="ko-KR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나 판매액 점유율</a:t>
                      </a:r>
                    </a:p>
                  </a:txBody>
                  <a:tcPr marL="10461" marR="10461" marT="10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70569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OCT19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NOV19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DEC19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985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오리지널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55.3%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51.2%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4806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까르보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008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치즈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85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라이트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11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쫄볶이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4057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25016-FA41-416B-A402-D2E09EAE0FAB}"/>
              </a:ext>
            </a:extLst>
          </p:cNvPr>
          <p:cNvSpPr/>
          <p:nvPr/>
        </p:nvSpPr>
        <p:spPr>
          <a:xfrm>
            <a:off x="200012" y="2556068"/>
            <a:ext cx="7114436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다양한 종류의 서브브랜드를 통해 소비자에게 접근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특별한 맛을 원하는 고객들이 편의점을 통해 일회적으로 소비하는 성향을 잘 이용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편의점 가맹점수의 상승 추세로 인해 고객들의 편의점에 대한 접근성 강화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편의점 중심의 매출 전략은 성공적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용기 제품의 매출액이 높음에도 불구하고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개인대형 채널에서의 낮은 용기 제품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⇒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개인대형 채널에서의 용기 제품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취급률을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높여 개인대형 채널에서의 판매액 상승 전략 필요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78006E-B1EB-464E-A31F-3D5B2E38F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0509"/>
              </p:ext>
            </p:extLst>
          </p:nvPr>
        </p:nvGraphicFramePr>
        <p:xfrm>
          <a:off x="7314448" y="2536566"/>
          <a:ext cx="4800600" cy="1590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400526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72164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027915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485699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95867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8324004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61937449"/>
                    </a:ext>
                  </a:extLst>
                </a:gridCol>
              </a:tblGrid>
              <a:tr h="228600"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업체명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주요 편의점 가맹점 및 직영점 현황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73962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2018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2017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317328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전체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가맹점수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직영점수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전체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가맹점수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직영점수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124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GS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13,107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12,973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12,429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12,293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563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CU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13,169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13,040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12,503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12,372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131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7407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세븐일레븐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9,265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9,133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9,019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8,878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141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0986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이마트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3,707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3,572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2,652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2,521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131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66920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825EC-5932-4ABD-A1DC-6837768F1155}"/>
              </a:ext>
            </a:extLst>
          </p:cNvPr>
          <p:cNvSpPr/>
          <p:nvPr/>
        </p:nvSpPr>
        <p:spPr>
          <a:xfrm>
            <a:off x="9341853" y="4127241"/>
            <a:ext cx="2773195" cy="24622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just"/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공정거래위원회 가맹사업거래 정보공개서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2781A9-40D1-4A94-A3E9-712E8ED539DA}"/>
              </a:ext>
            </a:extLst>
          </p:cNvPr>
          <p:cNvGrpSpPr/>
          <p:nvPr/>
        </p:nvGrpSpPr>
        <p:grpSpPr>
          <a:xfrm>
            <a:off x="1897287" y="4373462"/>
            <a:ext cx="8397425" cy="2104269"/>
            <a:chOff x="3717623" y="4373462"/>
            <a:chExt cx="8397425" cy="210426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FBA00F-732C-40ED-B5A6-472ACB9CC6ED}"/>
                </a:ext>
              </a:extLst>
            </p:cNvPr>
            <p:cNvSpPr/>
            <p:nvPr/>
          </p:nvSpPr>
          <p:spPr>
            <a:xfrm>
              <a:off x="6481972" y="4373462"/>
              <a:ext cx="3123274" cy="27699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용기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봉지별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월별 제품 나 판매액 비율</a:t>
              </a:r>
              <a:endParaRPr lang="ko-KR" altLang="en-US" sz="1200" dirty="0"/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F7052A24-3FFD-4DF0-9FE5-213A8A889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17623" y="4529080"/>
              <a:ext cx="8397425" cy="1948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116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FA123E-8796-4CDE-9A89-9AF7F11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40B1F9-A1C8-4C29-A32A-803632504242}"/>
              </a:ext>
            </a:extLst>
          </p:cNvPr>
          <p:cNvSpPr txBox="1"/>
          <p:nvPr/>
        </p:nvSpPr>
        <p:spPr>
          <a:xfrm>
            <a:off x="200012" y="197240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51AF65-5956-42A0-BC60-72BF5DC6743D}"/>
              </a:ext>
            </a:extLst>
          </p:cNvPr>
          <p:cNvSpPr/>
          <p:nvPr/>
        </p:nvSpPr>
        <p:spPr>
          <a:xfrm>
            <a:off x="200011" y="658905"/>
            <a:ext cx="8482743" cy="202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매출 지분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위를 유지하고 있는 제품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봉지라면의 판매액 비중이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90%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식사 대용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이미지가 강한 전통적인 라면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개인 대형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할인점 채널에서의 판매액 비중이 높음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콰트로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치즈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낮은 실적으로 인해 단종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식사 대용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제품으로써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전략으로 내세운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블랙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건면에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비해 실패한 성적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⇒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기술력을 이용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건면을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통한 건강한 식사 대용 제품임을 호소하는 전략 필요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52836-773E-4758-9B00-3840CD2DE763}"/>
              </a:ext>
            </a:extLst>
          </p:cNvPr>
          <p:cNvSpPr txBox="1"/>
          <p:nvPr/>
        </p:nvSpPr>
        <p:spPr>
          <a:xfrm>
            <a:off x="200012" y="2809526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C67E52-A141-4986-B8F9-A506A3B306C6}"/>
              </a:ext>
            </a:extLst>
          </p:cNvPr>
          <p:cNvSpPr/>
          <p:nvPr/>
        </p:nvSpPr>
        <p:spPr>
          <a:xfrm>
            <a:off x="200010" y="3271191"/>
            <a:ext cx="11805543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제품 나를 제외한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주요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볶음면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짜파게티와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가격대를 맞춘 전통적인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볶음짜장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판매액 비중이 </a:t>
            </a:r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0.2% 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미만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또한 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매우 낮음</a:t>
            </a:r>
            <a:endParaRPr lang="en-US" altLang="ko-KR" sz="1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간편한 조리방법을 가진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짜파게티와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초동안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볶는 조리방법으로 인해 아는 사람만 아는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매니아 전용 제품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최근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등의 프리미엄 전략을 반영하여 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특별한 조리방법을 통한 고급스러운 맛을 제공하는 프리미엄 전략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필요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⇒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특별한 조리방법과 그로 인한 고급스러운 맛 홍보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고객들의 인식을 점령하기 위해 편의점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취급률을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올리는 전략 필요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0D820C-FDE8-4481-A980-D73637D7DDA5}"/>
              </a:ext>
            </a:extLst>
          </p:cNvPr>
          <p:cNvGrpSpPr/>
          <p:nvPr/>
        </p:nvGrpSpPr>
        <p:grpSpPr>
          <a:xfrm>
            <a:off x="2384657" y="4995555"/>
            <a:ext cx="7422687" cy="1862856"/>
            <a:chOff x="200010" y="4995144"/>
            <a:chExt cx="7422687" cy="1862856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CA3A1367-E47A-462F-AFEC-E4FDC702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010" y="5141736"/>
              <a:ext cx="7422687" cy="171626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566FA5-4CCF-4BFD-8EA4-EB95757506ED}"/>
                </a:ext>
              </a:extLst>
            </p:cNvPr>
            <p:cNvSpPr/>
            <p:nvPr/>
          </p:nvSpPr>
          <p:spPr>
            <a:xfrm>
              <a:off x="2613109" y="4995144"/>
              <a:ext cx="2596488" cy="27699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채널 및 월별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라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판매액 비율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9165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5093ACAC-0987-4338-A234-4BEB79B6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4075" y="3546347"/>
            <a:ext cx="7943850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49E08-766E-4C63-B867-E7A3B6002065}"/>
              </a:ext>
            </a:extLst>
          </p:cNvPr>
          <p:cNvSpPr txBox="1"/>
          <p:nvPr/>
        </p:nvSpPr>
        <p:spPr>
          <a:xfrm>
            <a:off x="200012" y="19724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연간 시장 규모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8B1D8-3E36-4622-9569-21B6EC5ED174}"/>
              </a:ext>
            </a:extLst>
          </p:cNvPr>
          <p:cNvSpPr/>
          <p:nvPr/>
        </p:nvSpPr>
        <p:spPr>
          <a:xfrm>
            <a:off x="421415" y="818073"/>
            <a:ext cx="8693402" cy="118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국내 라면시장의 판매액은 약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2,500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규모를 형성하였으며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전년 대비 약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3.11%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altLang="ko-KR" sz="1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판매량은 약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 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규모를 형성하였으며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전년 대비 약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1.39%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altLang="ko-KR" sz="1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전년 대비 판매액의 감소량에 비해 연간 판매량의 감소량이 적은 것을 확인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판매 가격과 판매량의 감소가 판매액 감소의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원인으로 사료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A2AF9A9-BF2D-4065-9015-8E6006FB3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39979"/>
              </p:ext>
            </p:extLst>
          </p:nvPr>
        </p:nvGraphicFramePr>
        <p:xfrm>
          <a:off x="2301663" y="2165084"/>
          <a:ext cx="7588675" cy="775680"/>
        </p:xfrm>
        <a:graphic>
          <a:graphicData uri="http://schemas.openxmlformats.org/drawingml/2006/table">
            <a:tbl>
              <a:tblPr/>
              <a:tblGrid>
                <a:gridCol w="2160000">
                  <a:extLst>
                    <a:ext uri="{9D8B030D-6E8A-4147-A177-3AD203B41FA5}">
                      <a16:colId xmlns:a16="http://schemas.microsoft.com/office/drawing/2014/main" val="3967769183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1223500926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360700119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3897026558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3711152851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132693425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YoY18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YoY19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판매액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(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억 원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12708.36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12924.60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12522.74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1.70%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-3.11%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5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판매량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(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백만 개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1604.69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1625.64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1603.00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1.31%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-1.39%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89477"/>
                  </a:ext>
                </a:extLst>
              </a:tr>
            </a:tbl>
          </a:graphicData>
        </a:graphic>
      </p:graphicFrame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BA993B3-AB7C-49BE-910E-4869CFEC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D6D8B5-8906-45AA-80C1-CB814E3FDDEA}"/>
              </a:ext>
            </a:extLst>
          </p:cNvPr>
          <p:cNvGrpSpPr/>
          <p:nvPr/>
        </p:nvGrpSpPr>
        <p:grpSpPr>
          <a:xfrm>
            <a:off x="3501957" y="4278325"/>
            <a:ext cx="389108" cy="516688"/>
            <a:chOff x="3501957" y="4224985"/>
            <a:chExt cx="389108" cy="516688"/>
          </a:xfrm>
        </p:grpSpPr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EF363293-65CB-4E32-8C85-B84162C87D08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8DB6E8-75E0-46FA-9E1C-2AFDD32E03D3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1.7%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FA5DE7-7E24-4D53-AEB5-304B36570291}"/>
              </a:ext>
            </a:extLst>
          </p:cNvPr>
          <p:cNvGrpSpPr/>
          <p:nvPr/>
        </p:nvGrpSpPr>
        <p:grpSpPr>
          <a:xfrm rot="10800000">
            <a:off x="4573562" y="4374284"/>
            <a:ext cx="389108" cy="516688"/>
            <a:chOff x="3501957" y="4224985"/>
            <a:chExt cx="389108" cy="516688"/>
          </a:xfrm>
        </p:grpSpPr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6A42CF16-6395-45BD-8040-D6D2BE1AE39E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74D282-229F-41E3-923B-0C2992E8D75B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-3.1%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E291F7-EB93-4E74-8C4E-09DF518146DE}"/>
              </a:ext>
            </a:extLst>
          </p:cNvPr>
          <p:cNvGrpSpPr/>
          <p:nvPr/>
        </p:nvGrpSpPr>
        <p:grpSpPr>
          <a:xfrm>
            <a:off x="7327197" y="4278325"/>
            <a:ext cx="389108" cy="516688"/>
            <a:chOff x="3501957" y="4224985"/>
            <a:chExt cx="389108" cy="516688"/>
          </a:xfrm>
        </p:grpSpPr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6597E7E3-C712-4909-8A74-FC55B2919CCB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BE6A3B-F71E-4F6C-AD39-46361567CDC2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1.3%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9CDA36-6C79-48F5-9AAF-B510DE5E003B}"/>
              </a:ext>
            </a:extLst>
          </p:cNvPr>
          <p:cNvGrpSpPr/>
          <p:nvPr/>
        </p:nvGrpSpPr>
        <p:grpSpPr>
          <a:xfrm rot="10800000">
            <a:off x="8398802" y="4278326"/>
            <a:ext cx="389108" cy="516688"/>
            <a:chOff x="3501957" y="4224985"/>
            <a:chExt cx="389108" cy="516688"/>
          </a:xfrm>
        </p:grpSpPr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B64D3BFF-D618-4ACB-9D9D-0CC83316A127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E2AB12-8032-4E78-AA5E-E6246CE8AE40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-1.4%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52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79C55A15-45F0-4007-BBBF-7708B29DD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4075" y="3546347"/>
            <a:ext cx="7943850" cy="2847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49E08-766E-4C63-B867-E7A3B6002065}"/>
              </a:ext>
            </a:extLst>
          </p:cNvPr>
          <p:cNvSpPr txBox="1"/>
          <p:nvPr/>
        </p:nvSpPr>
        <p:spPr>
          <a:xfrm>
            <a:off x="200012" y="19724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연간 시장 규모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715CF-D2BB-44BA-825C-29EBBD29E396}"/>
              </a:ext>
            </a:extLst>
          </p:cNvPr>
          <p:cNvSpPr/>
          <p:nvPr/>
        </p:nvSpPr>
        <p:spPr>
          <a:xfrm>
            <a:off x="421410" y="814467"/>
            <a:ext cx="8693402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단일 상품의 총 판매액은 전년 대비 약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6.89%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판매량은 전년 대비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8.2%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altLang="ko-KR" sz="1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묶음 상품의 판매 가격이 낮아져 단일 상품에 비해 판매량이 늘어난 것으로 보임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098D85-1DCA-4729-B34B-705017D37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328899"/>
              </p:ext>
            </p:extLst>
          </p:nvPr>
        </p:nvGraphicFramePr>
        <p:xfrm>
          <a:off x="667200" y="1653965"/>
          <a:ext cx="10857600" cy="1307520"/>
        </p:xfrm>
        <a:graphic>
          <a:graphicData uri="http://schemas.openxmlformats.org/drawingml/2006/table">
            <a:tbl>
              <a:tblPr/>
              <a:tblGrid>
                <a:gridCol w="2160000">
                  <a:extLst>
                    <a:ext uri="{9D8B030D-6E8A-4147-A177-3AD203B41FA5}">
                      <a16:colId xmlns:a16="http://schemas.microsoft.com/office/drawing/2014/main" val="3967769183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22350092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60700119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897026558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11152851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32693425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566861583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276520121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61350764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묶음 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/ 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단일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단위당 평균 판매가격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(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원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비중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전년대비 평균 판매가격 변화율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0187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17 vs 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 vs 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Total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5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묶음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67.3%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67.7%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69.9%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-2.4%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59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단일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1,152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1,177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1,173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32.7%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32.3%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-0.4%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76748"/>
                  </a:ext>
                </a:extLst>
              </a:tr>
            </a:tbl>
          </a:graphicData>
        </a:graphic>
      </p:graphicFrame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5B9CE66-BBD0-4F84-9BFF-689397EB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1F41EE-6774-44BA-A6E7-5BD526B294C8}"/>
              </a:ext>
            </a:extLst>
          </p:cNvPr>
          <p:cNvGrpSpPr/>
          <p:nvPr/>
        </p:nvGrpSpPr>
        <p:grpSpPr>
          <a:xfrm>
            <a:off x="3486717" y="4142229"/>
            <a:ext cx="389108" cy="516688"/>
            <a:chOff x="3501957" y="4224985"/>
            <a:chExt cx="389108" cy="516688"/>
          </a:xfrm>
        </p:grpSpPr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5DD23520-4F14-4BF0-AA74-7B12C12C210F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944C6F-0FC1-4FB8-A954-F1F31ABD0749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1.3%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3364B6-34EB-4017-AE3C-11AEE43C9EE2}"/>
              </a:ext>
            </a:extLst>
          </p:cNvPr>
          <p:cNvGrpSpPr/>
          <p:nvPr/>
        </p:nvGrpSpPr>
        <p:grpSpPr>
          <a:xfrm rot="10800000">
            <a:off x="4558322" y="4142229"/>
            <a:ext cx="389108" cy="516688"/>
            <a:chOff x="3501957" y="4224985"/>
            <a:chExt cx="389108" cy="516688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1A8A7BC7-C287-48A7-94C0-9F27168B9591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B0A345-B05B-4B21-A5EE-C3FC30AC761A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-0.5%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305161-900B-45E4-9DD8-87E5B3904DF3}"/>
              </a:ext>
            </a:extLst>
          </p:cNvPr>
          <p:cNvGrpSpPr/>
          <p:nvPr/>
        </p:nvGrpSpPr>
        <p:grpSpPr>
          <a:xfrm>
            <a:off x="3486717" y="5109969"/>
            <a:ext cx="389108" cy="516688"/>
            <a:chOff x="3501957" y="4224985"/>
            <a:chExt cx="389108" cy="516688"/>
          </a:xfrm>
        </p:grpSpPr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5CD6E340-C522-4C57-A667-4AA05F538A69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791EA-26CF-47FF-9A4A-8AC45482E036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2.3%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0603C2-64BD-49DF-8B5E-0AA56C65F94E}"/>
              </a:ext>
            </a:extLst>
          </p:cNvPr>
          <p:cNvGrpSpPr/>
          <p:nvPr/>
        </p:nvGrpSpPr>
        <p:grpSpPr>
          <a:xfrm rot="10800000">
            <a:off x="4558322" y="5109969"/>
            <a:ext cx="389108" cy="516688"/>
            <a:chOff x="3501957" y="4224985"/>
            <a:chExt cx="389108" cy="516688"/>
          </a:xfrm>
        </p:grpSpPr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8ED920E9-8043-4233-8B4E-96F14E3A8D70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AF9B5D-FA93-46B0-BFD3-055CA628C364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-6.9%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CCF4C6-E0BC-4354-8612-D7BC9D513CD3}"/>
              </a:ext>
            </a:extLst>
          </p:cNvPr>
          <p:cNvGrpSpPr/>
          <p:nvPr/>
        </p:nvGrpSpPr>
        <p:grpSpPr>
          <a:xfrm>
            <a:off x="7327197" y="4142229"/>
            <a:ext cx="389108" cy="516688"/>
            <a:chOff x="3501957" y="4224985"/>
            <a:chExt cx="389108" cy="516688"/>
          </a:xfrm>
        </p:grpSpPr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0AF58D9F-8C2B-4955-A304-1602832843F7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1E2532-6135-4D86-AB48-7BFA8718E5B4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1.8%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4DD303-DFDE-48FE-AFA4-D51DD5C4A039}"/>
              </a:ext>
            </a:extLst>
          </p:cNvPr>
          <p:cNvGrpSpPr/>
          <p:nvPr/>
        </p:nvGrpSpPr>
        <p:grpSpPr>
          <a:xfrm rot="10800000">
            <a:off x="8398802" y="4142229"/>
            <a:ext cx="389108" cy="516688"/>
            <a:chOff x="3501957" y="4224985"/>
            <a:chExt cx="389108" cy="516688"/>
          </a:xfrm>
        </p:grpSpPr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294272FB-D289-4980-A981-6E57FAF9F68D}"/>
                </a:ext>
              </a:extLst>
            </p:cNvPr>
            <p:cNvSpPr/>
            <p:nvPr/>
          </p:nvSpPr>
          <p:spPr>
            <a:xfrm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019DA7-355D-4AA5-A98D-7992AA864743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1.9%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B37FBB-C2A1-4B4C-805C-461284BBAE50}"/>
              </a:ext>
            </a:extLst>
          </p:cNvPr>
          <p:cNvGrpSpPr/>
          <p:nvPr/>
        </p:nvGrpSpPr>
        <p:grpSpPr>
          <a:xfrm>
            <a:off x="7327197" y="5109969"/>
            <a:ext cx="389108" cy="516688"/>
            <a:chOff x="3501957" y="4224985"/>
            <a:chExt cx="389108" cy="516688"/>
          </a:xfrm>
        </p:grpSpPr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25D90A77-6872-4817-ACD4-DC5DC016D8B1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C1EA5-E5CB-49EC-AB72-08C4C9575D41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0.2%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C5B3308-962C-4F36-BABC-F0356DFC7E64}"/>
              </a:ext>
            </a:extLst>
          </p:cNvPr>
          <p:cNvGrpSpPr/>
          <p:nvPr/>
        </p:nvGrpSpPr>
        <p:grpSpPr>
          <a:xfrm rot="10800000">
            <a:off x="8398802" y="5109969"/>
            <a:ext cx="389108" cy="516688"/>
            <a:chOff x="3501957" y="4224985"/>
            <a:chExt cx="389108" cy="516688"/>
          </a:xfrm>
        </p:grpSpPr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F34C97EC-E171-454F-88F6-6DE1D40690CB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F82272-2F68-45CA-A661-AD972013899A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-8.2%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45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7A20C29B-20C5-41B7-8C54-698B58B15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4075" y="3540125"/>
            <a:ext cx="7943850" cy="2838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49E08-766E-4C63-B867-E7A3B6002065}"/>
              </a:ext>
            </a:extLst>
          </p:cNvPr>
          <p:cNvSpPr txBox="1"/>
          <p:nvPr/>
        </p:nvSpPr>
        <p:spPr>
          <a:xfrm>
            <a:off x="200012" y="19724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라면 연간 시장 규모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715CF-D2BB-44BA-825C-29EBBD29E396}"/>
              </a:ext>
            </a:extLst>
          </p:cNvPr>
          <p:cNvSpPr/>
          <p:nvPr/>
        </p:nvSpPr>
        <p:spPr>
          <a:xfrm>
            <a:off x="421410" y="814467"/>
            <a:ext cx="10784854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포장 종류별 분석 결과 용기 라면과 봉지 라면이 전체 라면시장의 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점유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봉지 라면은 전년 대비 약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5.4%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단위당 평균 판매가격 하락이 있었던 반면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용기 라면의 평균 판매가격은 상승세를 이어가고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31472D8-188A-493E-AC83-5DE28BCF9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70922"/>
              </p:ext>
            </p:extLst>
          </p:nvPr>
        </p:nvGraphicFramePr>
        <p:xfrm>
          <a:off x="667200" y="1652400"/>
          <a:ext cx="10857600" cy="1795200"/>
        </p:xfrm>
        <a:graphic>
          <a:graphicData uri="http://schemas.openxmlformats.org/drawingml/2006/table">
            <a:tbl>
              <a:tblPr/>
              <a:tblGrid>
                <a:gridCol w="2160000">
                  <a:extLst>
                    <a:ext uri="{9D8B030D-6E8A-4147-A177-3AD203B41FA5}">
                      <a16:colId xmlns:a16="http://schemas.microsoft.com/office/drawing/2014/main" val="3967769183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22350092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60700119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897026558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11152851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32693425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37965887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839143012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135021014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포장 종류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단위당 평균 판매가격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(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원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비중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전년대비 평균 판매가격 변화율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0602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17 vs</a:t>
                      </a:r>
                      <a:r>
                        <a:rPr lang="ko-KR" alt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</a:t>
                      </a:r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 vs 19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Total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  <a:endParaRPr lang="en-US" altLang="ko-KR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5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봉지</a:t>
                      </a:r>
                      <a:endParaRPr lang="en-US" altLang="ko-KR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68.3%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67.7%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68.0%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-5.4%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390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용기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1,106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31.3%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31.1%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64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스낵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-3.1%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7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기타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(</a:t>
                      </a:r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스토아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브랜드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1,472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1,493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1,428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0.2%</a:t>
                      </a:r>
                      <a:endParaRPr lang="en-US" altLang="ko-KR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-4.4%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32987"/>
                  </a:ext>
                </a:extLst>
              </a:tr>
            </a:tbl>
          </a:graphicData>
        </a:graphic>
      </p:graphicFrame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5DB1A92-6C97-4AEE-84AF-B14F6CDF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DF36B-86DA-4482-B151-0F7A10843D2A}"/>
              </a:ext>
            </a:extLst>
          </p:cNvPr>
          <p:cNvGrpSpPr/>
          <p:nvPr/>
        </p:nvGrpSpPr>
        <p:grpSpPr>
          <a:xfrm>
            <a:off x="3486717" y="4142229"/>
            <a:ext cx="389108" cy="516688"/>
            <a:chOff x="3501957" y="4224985"/>
            <a:chExt cx="389108" cy="516688"/>
          </a:xfrm>
        </p:grpSpPr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D074F8EF-5150-4A0A-8710-9927C9A113C5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6AD93C-AC03-42E2-AD14-F6FCF7B23543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4.8%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2D344D-68D2-4B85-9D08-A8F6986A5631}"/>
              </a:ext>
            </a:extLst>
          </p:cNvPr>
          <p:cNvGrpSpPr/>
          <p:nvPr/>
        </p:nvGrpSpPr>
        <p:grpSpPr>
          <a:xfrm rot="10800000">
            <a:off x="4558322" y="4142229"/>
            <a:ext cx="389108" cy="516688"/>
            <a:chOff x="3501957" y="4224985"/>
            <a:chExt cx="389108" cy="516688"/>
          </a:xfrm>
        </p:grpSpPr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009B97-7385-4B94-9317-57238E8332AD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546F9C-31E1-444E-9D0A-2A34E6EBB546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-1.5%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B5100A0-1B47-40F9-BC54-B4EE8EDAABEC}"/>
              </a:ext>
            </a:extLst>
          </p:cNvPr>
          <p:cNvGrpSpPr/>
          <p:nvPr/>
        </p:nvGrpSpPr>
        <p:grpSpPr>
          <a:xfrm>
            <a:off x="3486717" y="5109969"/>
            <a:ext cx="389108" cy="516688"/>
            <a:chOff x="3501957" y="4224985"/>
            <a:chExt cx="389108" cy="516688"/>
          </a:xfrm>
        </p:grpSpPr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0E458CC9-5D38-4114-8A1F-6C2F3D16835A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ED6E7-600E-41C4-8C4E-B02A89F7BADB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0.2%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16B245-7843-4957-89FA-DE35CD73C994}"/>
              </a:ext>
            </a:extLst>
          </p:cNvPr>
          <p:cNvGrpSpPr/>
          <p:nvPr/>
        </p:nvGrpSpPr>
        <p:grpSpPr>
          <a:xfrm rot="10800000">
            <a:off x="4558322" y="5109969"/>
            <a:ext cx="389108" cy="516688"/>
            <a:chOff x="3501957" y="4224985"/>
            <a:chExt cx="389108" cy="516688"/>
          </a:xfrm>
        </p:grpSpPr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EE6F53BF-4B93-4722-AAB9-6186CFB08132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B6FB47-BE22-491C-BCE1-BC3C4E5A4D89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-3.9%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545735-4D6D-4D6B-B885-3BEEEE2C9F11}"/>
              </a:ext>
            </a:extLst>
          </p:cNvPr>
          <p:cNvGrpSpPr/>
          <p:nvPr/>
        </p:nvGrpSpPr>
        <p:grpSpPr>
          <a:xfrm>
            <a:off x="7327197" y="4142229"/>
            <a:ext cx="389108" cy="516688"/>
            <a:chOff x="3501957" y="4224985"/>
            <a:chExt cx="389108" cy="516688"/>
          </a:xfrm>
        </p:grpSpPr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F9A94C45-CC46-48E5-A184-B974952D49C9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AE3D02-FB0E-4168-B948-6B7E787F3740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3.9%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06E1A52-831E-4DF1-86C9-84327C3261FE}"/>
              </a:ext>
            </a:extLst>
          </p:cNvPr>
          <p:cNvGrpSpPr/>
          <p:nvPr/>
        </p:nvGrpSpPr>
        <p:grpSpPr>
          <a:xfrm rot="10800000">
            <a:off x="8398802" y="4142229"/>
            <a:ext cx="389108" cy="516688"/>
            <a:chOff x="3501957" y="4224985"/>
            <a:chExt cx="389108" cy="516688"/>
          </a:xfrm>
        </p:grpSpPr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A18CDC8C-8FCA-400A-AC8F-2F193872728E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044D8-9257-4A54-A78A-7F101EFC8282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-2.0%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A4F454-3441-4F94-B7B9-630A72E45720}"/>
              </a:ext>
            </a:extLst>
          </p:cNvPr>
          <p:cNvGrpSpPr/>
          <p:nvPr/>
        </p:nvGrpSpPr>
        <p:grpSpPr>
          <a:xfrm>
            <a:off x="7327197" y="5109969"/>
            <a:ext cx="389108" cy="516688"/>
            <a:chOff x="3501957" y="4224985"/>
            <a:chExt cx="389108" cy="516688"/>
          </a:xfrm>
        </p:grpSpPr>
        <p:sp>
          <p:nvSpPr>
            <p:cNvPr id="36" name="화살표: 아래쪽 35">
              <a:extLst>
                <a:ext uri="{FF2B5EF4-FFF2-40B4-BE49-F238E27FC236}">
                  <a16:creationId xmlns:a16="http://schemas.microsoft.com/office/drawing/2014/main" id="{E45A6710-0DE2-412F-8D32-43B9683EF2E8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E787A3-3AEE-44A6-98A9-193756976646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0.4%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3D04F9-A3A7-4848-B7E4-BE57811124E7}"/>
              </a:ext>
            </a:extLst>
          </p:cNvPr>
          <p:cNvGrpSpPr/>
          <p:nvPr/>
        </p:nvGrpSpPr>
        <p:grpSpPr>
          <a:xfrm rot="10800000">
            <a:off x="8398802" y="5109969"/>
            <a:ext cx="389108" cy="516688"/>
            <a:chOff x="3501957" y="4224985"/>
            <a:chExt cx="389108" cy="516688"/>
          </a:xfrm>
        </p:grpSpPr>
        <p:sp>
          <p:nvSpPr>
            <p:cNvPr id="39" name="화살표: 아래쪽 38">
              <a:extLst>
                <a:ext uri="{FF2B5EF4-FFF2-40B4-BE49-F238E27FC236}">
                  <a16:creationId xmlns:a16="http://schemas.microsoft.com/office/drawing/2014/main" id="{8B81083C-F058-44E7-847C-B17B5290170D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C29849-DB8D-47C7-8DF1-8D239A4BA9D5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-1.0%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4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EDEC06C2-8779-40B5-9B82-2DF0A3BB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050" y="2155738"/>
            <a:ext cx="9867900" cy="4238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월별 시장 변화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3C9EC5-52A2-4AFC-A538-041754B53FD0}"/>
              </a:ext>
            </a:extLst>
          </p:cNvPr>
          <p:cNvSpPr/>
          <p:nvPr/>
        </p:nvSpPr>
        <p:spPr>
          <a:xfrm>
            <a:off x="421410" y="814467"/>
            <a:ext cx="6251239" cy="118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전체적인 라면 시장의 호황은 전년 대비 성장률을 통해 확인 가능하며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판매액의 전년 대비 성장률이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8.8%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기록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년도는 전체적으로 월별 전년 대비 감소한 것을 확인할 수 있으나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판매량의 전년 대비 성장률이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4.25%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기록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35106892-7528-4EB5-96D8-6EE4EAE0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4CEC1C-206C-498C-8FF9-7E113800E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77519"/>
              </p:ext>
            </p:extLst>
          </p:nvPr>
        </p:nvGraphicFramePr>
        <p:xfrm>
          <a:off x="6571353" y="1019664"/>
          <a:ext cx="53820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000">
                  <a:extLst>
                    <a:ext uri="{9D8B030D-6E8A-4147-A177-3AD203B41FA5}">
                      <a16:colId xmlns:a16="http://schemas.microsoft.com/office/drawing/2014/main" val="1236250901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796117884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360650983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54898430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202559153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043499023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406401068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402779596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15687432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486526033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48413377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07661729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2950499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 </a:t>
                      </a:r>
                      <a:r>
                        <a:rPr lang="en-US" altLang="ko-KR" sz="8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월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Jan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Feb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Mar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Apr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May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Jun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Jul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Aug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Sep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Oct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Nov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Dec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92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988.11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1028.1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1041.88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975.08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1009.51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1033.26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1023.06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1038.7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1017.44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972.91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1018.86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1021.48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97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968.3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1029.89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1048.89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985.36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1016.52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1023.42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996.76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1014.04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1023.58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974.66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1006.84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1030.64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017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978.51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1023.77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1018.99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1004.43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1019.71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1019.02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997.35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1020.92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1013.3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1006.2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1018.08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1025.66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01267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FA9FF6-A388-4480-A8FD-798EDA2A3E2A}"/>
              </a:ext>
            </a:extLst>
          </p:cNvPr>
          <p:cNvSpPr/>
          <p:nvPr/>
        </p:nvSpPr>
        <p:spPr>
          <a:xfrm>
            <a:off x="8126465" y="759756"/>
            <a:ext cx="22717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/>
            <a:r>
              <a:rPr lang="ko-KR" altLang="en-US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월별 평균 라면 판매 가격 </a:t>
            </a:r>
            <a:r>
              <a:rPr lang="en-US" altLang="ko-KR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(</a:t>
            </a:r>
            <a:r>
              <a:rPr lang="ko-KR" altLang="en-US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단위 </a:t>
            </a:r>
            <a:r>
              <a:rPr lang="en-US" altLang="ko-KR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: </a:t>
            </a:r>
            <a:r>
              <a:rPr lang="ko-KR" altLang="en-US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원</a:t>
            </a:r>
            <a:r>
              <a:rPr lang="en-US" altLang="ko-KR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088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0DF8EA-7A5E-4E3D-A845-78F44EF1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71E38-6B78-4B9C-B55E-4ABB3EC23240}"/>
              </a:ext>
            </a:extLst>
          </p:cNvPr>
          <p:cNvSpPr txBox="1"/>
          <p:nvPr/>
        </p:nvSpPr>
        <p:spPr>
          <a:xfrm>
            <a:off x="3014870" y="3136613"/>
            <a:ext cx="6162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320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C</a:t>
            </a:r>
            <a:r>
              <a:rPr lang="ko-KR" altLang="en-US" sz="320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라면 시장 월별 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376812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월별 트렌드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3C9EC5-52A2-4AFC-A538-041754B53FD0}"/>
              </a:ext>
            </a:extLst>
          </p:cNvPr>
          <p:cNvSpPr/>
          <p:nvPr/>
        </p:nvSpPr>
        <p:spPr>
          <a:xfrm>
            <a:off x="421409" y="814467"/>
            <a:ext cx="5321301" cy="905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사의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판매액 비중은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10.56%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12.26%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증가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상반기 판매액은 전년 대비 약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30.63%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해당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기간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사의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신제품 출시 및 해당 브랜드의 판매량 증가가 요인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A79F918-3A1C-4DC2-BA4F-E2D400D0D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115693"/>
              </p:ext>
            </p:extLst>
          </p:nvPr>
        </p:nvGraphicFramePr>
        <p:xfrm>
          <a:off x="5813837" y="967517"/>
          <a:ext cx="6012000" cy="1019520"/>
        </p:xfrm>
        <a:graphic>
          <a:graphicData uri="http://schemas.openxmlformats.org/drawingml/2006/table">
            <a:tbl>
              <a:tblPr/>
              <a:tblGrid>
                <a:gridCol w="1260000">
                  <a:extLst>
                    <a:ext uri="{9D8B030D-6E8A-4147-A177-3AD203B41FA5}">
                      <a16:colId xmlns:a16="http://schemas.microsoft.com/office/drawing/2014/main" val="277435583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23203419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3152488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7331839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17727307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38786136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057217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제조사별 판매액 비중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A</a:t>
                      </a:r>
                      <a:r>
                        <a:rPr lang="ko-KR" altLang="en-US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B</a:t>
                      </a:r>
                      <a:r>
                        <a:rPr lang="ko-KR" altLang="en-US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D</a:t>
                      </a:r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E</a:t>
                      </a:r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스토아</a:t>
                      </a:r>
                      <a:r>
                        <a:rPr lang="ko-KR" altLang="en-US" sz="8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브랜드</a:t>
                      </a:r>
                      <a:endParaRPr lang="en-US" sz="8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55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53.0%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90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51.3%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23.5%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276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52.1%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23.5%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369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D5803D-CEB6-43EF-BF82-E144864258B2}"/>
              </a:ext>
            </a:extLst>
          </p:cNvPr>
          <p:cNvSpPr/>
          <p:nvPr/>
        </p:nvSpPr>
        <p:spPr>
          <a:xfrm>
            <a:off x="8727506" y="752073"/>
            <a:ext cx="31694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/>
            <a:r>
              <a:rPr lang="ko-KR" altLang="en-US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제조사별 판매액 비중 </a:t>
            </a:r>
            <a:r>
              <a:rPr lang="en-US" altLang="ko-KR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: </a:t>
            </a:r>
            <a:r>
              <a:rPr lang="ko-KR" altLang="en-US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제조사별 매출액 </a:t>
            </a:r>
            <a:r>
              <a:rPr lang="en-US" altLang="ko-KR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/ </a:t>
            </a:r>
            <a:r>
              <a:rPr lang="ko-KR" altLang="en-US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전체 매출액 </a:t>
            </a:r>
            <a:r>
              <a:rPr lang="en-US" altLang="ko-KR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* 100 (%)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FF9D0FA-F2D6-4BA0-A2FD-BAE5264A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3E5200-CB3F-48AE-AF7A-2DCA8F7953A3}"/>
              </a:ext>
            </a:extLst>
          </p:cNvPr>
          <p:cNvGrpSpPr/>
          <p:nvPr/>
        </p:nvGrpSpPr>
        <p:grpSpPr>
          <a:xfrm>
            <a:off x="636270" y="2303226"/>
            <a:ext cx="10919460" cy="4182436"/>
            <a:chOff x="636270" y="2303226"/>
            <a:chExt cx="10919460" cy="4182436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EC33C703-3E26-4E4C-97DF-FB0CA08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0625" y="2303226"/>
              <a:ext cx="9810750" cy="2076450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5E307333-1E68-4531-9578-4FB61A6B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270" y="4618762"/>
              <a:ext cx="10919460" cy="186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61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B490106-7F93-4096-848C-860FB336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1191" y="814467"/>
            <a:ext cx="6629400" cy="5753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월별 트렌드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CCD3A-C186-47F4-ABE3-B2242D5B2209}"/>
              </a:ext>
            </a:extLst>
          </p:cNvPr>
          <p:cNvSpPr/>
          <p:nvPr/>
        </p:nvSpPr>
        <p:spPr>
          <a:xfrm>
            <a:off x="421409" y="814467"/>
            <a:ext cx="4773161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이후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내 비중이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49.87%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상승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매출액에 큰 영향을 끼치지 않으며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까르보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출시와 동시에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상반기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매출액을 달성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이후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출시와 동시에 하락세를 보이던 제품 나의 판매액이 상승세로 전환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2459F6D-855F-4650-BE7D-4382AEAF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A2F736-324E-4CDD-B342-B2A1CD8E8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407141"/>
              </p:ext>
            </p:extLst>
          </p:nvPr>
        </p:nvGraphicFramePr>
        <p:xfrm>
          <a:off x="671217" y="2964089"/>
          <a:ext cx="4428000" cy="1127760"/>
        </p:xfrm>
        <a:graphic>
          <a:graphicData uri="http://schemas.openxmlformats.org/drawingml/2006/table">
            <a:tbl>
              <a:tblPr/>
              <a:tblGrid>
                <a:gridCol w="828000">
                  <a:extLst>
                    <a:ext uri="{9D8B030D-6E8A-4147-A177-3AD203B41FA5}">
                      <a16:colId xmlns:a16="http://schemas.microsoft.com/office/drawing/2014/main" val="277435583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20341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5248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3183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772730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8786136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10160"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매출액</a:t>
                      </a:r>
                      <a:endParaRPr lang="en-US" altLang="ko-KR" sz="10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b="0" dirty="0">
                          <a:ln w="10160"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비중</a:t>
                      </a:r>
                      <a:endParaRPr lang="en-US" sz="10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</a:rPr>
                        <a:t>제품 가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</a:rPr>
                        <a:t>제품 나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</a:rPr>
                        <a:t>제품 다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</a:rPr>
                        <a:t>제품 라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ln w="10160"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…</a:t>
                      </a:r>
                      <a:endParaRPr lang="en-US" sz="10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55070"/>
                  </a:ext>
                </a:extLst>
              </a:tr>
              <a:tr h="1820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FY17</a:t>
                      </a:r>
                      <a:endParaRPr lang="ko-KR" alt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37.74%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37.42%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3.47%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3.46%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90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FY18</a:t>
                      </a:r>
                      <a:endParaRPr lang="ko-KR" alt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31.43%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A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49.87%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3.36%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2.67%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276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FY19</a:t>
                      </a:r>
                      <a:endParaRPr 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31.20%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A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45.10%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3.77%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36946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5F4F5F-5861-4782-98A6-798FF7A40350}"/>
              </a:ext>
            </a:extLst>
          </p:cNvPr>
          <p:cNvSpPr/>
          <p:nvPr/>
        </p:nvSpPr>
        <p:spPr>
          <a:xfrm>
            <a:off x="2032351" y="2715892"/>
            <a:ext cx="3066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/>
            <a:r>
              <a:rPr lang="ko-KR" altLang="en-US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시장 점유율 </a:t>
            </a:r>
            <a:r>
              <a:rPr lang="en-US" altLang="ko-KR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: </a:t>
            </a:r>
            <a:r>
              <a:rPr lang="ko-KR" altLang="en-US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브랜드별 매출액 </a:t>
            </a:r>
            <a:r>
              <a:rPr lang="en-US" altLang="ko-KR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/ </a:t>
            </a:r>
            <a:r>
              <a:rPr lang="ko-KR" altLang="en-US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제조사 전체 매출액 </a:t>
            </a:r>
            <a:r>
              <a:rPr lang="en-US" altLang="ko-KR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* 100 (%)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701CA8A-44B3-4CE3-9DAB-8F56C96B9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689813"/>
              </p:ext>
            </p:extLst>
          </p:nvPr>
        </p:nvGraphicFramePr>
        <p:xfrm>
          <a:off x="623193" y="4366707"/>
          <a:ext cx="4476024" cy="165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851">
                  <a:extLst>
                    <a:ext uri="{9D8B030D-6E8A-4147-A177-3AD203B41FA5}">
                      <a16:colId xmlns:a16="http://schemas.microsoft.com/office/drawing/2014/main" val="10690467"/>
                    </a:ext>
                  </a:extLst>
                </a:gridCol>
                <a:gridCol w="876391">
                  <a:extLst>
                    <a:ext uri="{9D8B030D-6E8A-4147-A177-3AD203B41FA5}">
                      <a16:colId xmlns:a16="http://schemas.microsoft.com/office/drawing/2014/main" val="972759231"/>
                    </a:ext>
                  </a:extLst>
                </a:gridCol>
                <a:gridCol w="876391">
                  <a:extLst>
                    <a:ext uri="{9D8B030D-6E8A-4147-A177-3AD203B41FA5}">
                      <a16:colId xmlns:a16="http://schemas.microsoft.com/office/drawing/2014/main" val="4069246284"/>
                    </a:ext>
                  </a:extLst>
                </a:gridCol>
                <a:gridCol w="876391">
                  <a:extLst>
                    <a:ext uri="{9D8B030D-6E8A-4147-A177-3AD203B41FA5}">
                      <a16:colId xmlns:a16="http://schemas.microsoft.com/office/drawing/2014/main" val="1926271653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제품명</a:t>
                      </a:r>
                      <a:endParaRPr lang="en-US" altLang="ko-KR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분기 </a:t>
                      </a:r>
                      <a:endParaRPr lang="en-US" altLang="ko-KR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나 판매액 점유율</a:t>
                      </a:r>
                    </a:p>
                  </a:txBody>
                  <a:tcPr marL="10461" marR="10461" marT="10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70569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OCT19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NOV19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DEC19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985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오리지널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55.3%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51.2%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4806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까르보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008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치즈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85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라이트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11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쫄볶이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40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25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22834</TotalTime>
  <Words>4997</Words>
  <Application>Microsoft Office PowerPoint</Application>
  <PresentationFormat>와이드스크린</PresentationFormat>
  <Paragraphs>2261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나눔고딕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 승호</dc:creator>
  <cp:lastModifiedBy>채 승호</cp:lastModifiedBy>
  <cp:revision>286</cp:revision>
  <dcterms:created xsi:type="dcterms:W3CDTF">2020-02-06T17:31:57Z</dcterms:created>
  <dcterms:modified xsi:type="dcterms:W3CDTF">2020-04-15T05:59:58Z</dcterms:modified>
</cp:coreProperties>
</file>